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64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3" r:id="rId12"/>
    <p:sldId id="262" r:id="rId13"/>
    <p:sldId id="261" r:id="rId1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24.01.2019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851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92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989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0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07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5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3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7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47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23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11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76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24.01.2019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24.01.2019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24.01.2019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Petr Řehoř,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 management </a:t>
            </a:r>
            <a:r>
              <a:rPr lang="cs-CZ" dirty="0" err="1"/>
              <a:t>process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. </a:t>
            </a:r>
            <a:endParaRPr lang="cs-CZ" dirty="0" smtClean="0"/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marL="514350" indent="-514350">
              <a:buFont typeface="+mj-lt"/>
              <a:buAutoNum type="arabicPeriod" startAt="3"/>
            </a:pPr>
            <a:endParaRPr lang="cs-CZ" dirty="0" smtClean="0"/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marL="514350" indent="-514350">
              <a:buFont typeface="+mj-lt"/>
              <a:buAutoNum type="arabicPeriod" startAt="3"/>
            </a:pPr>
            <a:endParaRPr lang="cs-CZ" dirty="0" smtClean="0"/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marL="514350" indent="-514350">
              <a:buFont typeface="+mj-lt"/>
              <a:buAutoNum type="arabicPeriod" startAt="3"/>
            </a:pPr>
            <a:endParaRPr lang="cs-CZ" dirty="0" smtClean="0"/>
          </a:p>
          <a:p>
            <a:pPr marL="514350" indent="-514350">
              <a:buFont typeface="+mj-lt"/>
              <a:buAutoNum type="arabicPeriod" startAt="3"/>
            </a:pPr>
            <a:endParaRPr lang="cs-CZ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dirty="0" err="1" smtClean="0"/>
              <a:t>Implement</a:t>
            </a:r>
            <a:r>
              <a:rPr lang="cs-CZ" dirty="0" smtClean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strategy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144" y="1801368"/>
            <a:ext cx="5941060" cy="3968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337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</a:t>
            </a:r>
            <a:r>
              <a:rPr lang="en-US" dirty="0"/>
              <a:t>and qualitative risk analysis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10044620" cy="5567281"/>
          </a:xfrm>
        </p:spPr>
        <p:txBody>
          <a:bodyPr/>
          <a:lstStyle/>
          <a:p>
            <a:r>
              <a:rPr lang="cs-CZ" dirty="0" err="1"/>
              <a:t>Qualitative</a:t>
            </a:r>
            <a:r>
              <a:rPr lang="cs-CZ" dirty="0"/>
              <a:t> risk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requires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probability and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risk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evaluated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 </a:t>
            </a:r>
            <a:r>
              <a:rPr lang="cs-CZ" dirty="0" err="1"/>
              <a:t>qualitative-analysis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and </a:t>
            </a:r>
            <a:r>
              <a:rPr lang="cs-CZ" dirty="0" err="1" smtClean="0"/>
              <a:t>tools</a:t>
            </a:r>
            <a:r>
              <a:rPr lang="cs-CZ" dirty="0" smtClean="0"/>
              <a:t>. </a:t>
            </a:r>
          </a:p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particularly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forecast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and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listing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confidence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/>
              <a:t>management </a:t>
            </a:r>
            <a:r>
              <a:rPr lang="cs-CZ" dirty="0" err="1"/>
              <a:t>strategies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Loss</a:t>
            </a:r>
            <a:r>
              <a:rPr lang="cs-CZ" dirty="0"/>
              <a:t> controlling </a:t>
            </a:r>
            <a:endParaRPr lang="cs-CZ" dirty="0" smtClean="0"/>
          </a:p>
          <a:p>
            <a:r>
              <a:rPr lang="cs-CZ" dirty="0"/>
              <a:t>Risk </a:t>
            </a:r>
            <a:r>
              <a:rPr lang="cs-CZ" dirty="0" err="1"/>
              <a:t>accepting</a:t>
            </a:r>
            <a:r>
              <a:rPr lang="cs-CZ" dirty="0"/>
              <a:t> </a:t>
            </a:r>
          </a:p>
          <a:p>
            <a:r>
              <a:rPr lang="cs-CZ" dirty="0"/>
              <a:t>Risk </a:t>
            </a:r>
            <a:r>
              <a:rPr lang="cs-CZ" dirty="0" err="1"/>
              <a:t>steering</a:t>
            </a:r>
            <a:r>
              <a:rPr lang="cs-CZ" dirty="0"/>
              <a:t> </a:t>
            </a:r>
          </a:p>
          <a:p>
            <a:r>
              <a:rPr lang="cs-CZ" dirty="0" err="1"/>
              <a:t>Diversifying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03" y="3122613"/>
            <a:ext cx="66008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7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err="1" smtClean="0"/>
              <a:t>Thank</a:t>
            </a:r>
            <a:r>
              <a:rPr lang="cs-CZ" sz="4400" dirty="0" smtClean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  <a:r>
              <a:rPr lang="cs-CZ" sz="4400" dirty="0" err="1"/>
              <a:t>for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the</a:t>
            </a:r>
            <a:r>
              <a:rPr lang="cs-CZ" sz="4400" dirty="0"/>
              <a:t> </a:t>
            </a:r>
            <a:r>
              <a:rPr lang="cs-CZ" sz="4400" dirty="0" err="1"/>
              <a:t>attenttion</a:t>
            </a:r>
            <a:r>
              <a:rPr lang="cs-CZ" sz="4400" dirty="0"/>
              <a:t>!!!</a:t>
            </a:r>
          </a:p>
          <a:p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smtClean="0"/>
              <a:t>outcomes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basic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theme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learn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risk management </a:t>
            </a:r>
            <a:r>
              <a:rPr lang="cs-CZ" dirty="0" err="1"/>
              <a:t>takes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airing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risks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matrix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risks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risks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to run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well</a:t>
            </a:r>
            <a:r>
              <a:rPr lang="cs-CZ" dirty="0"/>
              <a:t> 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83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realized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brings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smtClean="0"/>
              <a:t>risk.</a:t>
            </a:r>
          </a:p>
          <a:p>
            <a:r>
              <a:rPr lang="cs-CZ" dirty="0" smtClean="0"/>
              <a:t>Risk </a:t>
            </a:r>
            <a:r>
              <a:rPr lang="cs-CZ" dirty="0" err="1"/>
              <a:t>can</a:t>
            </a:r>
            <a:r>
              <a:rPr lang="cs-CZ" dirty="0"/>
              <a:t> cause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firms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 smtClean="0"/>
              <a:t>losses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prevent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to </a:t>
            </a:r>
            <a:r>
              <a:rPr lang="cs-CZ" dirty="0" err="1"/>
              <a:t>reduce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to </a:t>
            </a:r>
            <a:r>
              <a:rPr lang="cs-CZ" dirty="0" err="1" smtClean="0"/>
              <a:t>eliminate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444" y="4587520"/>
            <a:ext cx="3864356" cy="297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attribute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 smtClean="0"/>
              <a:t>event</a:t>
            </a:r>
            <a:endParaRPr lang="cs-CZ" dirty="0" smtClean="0"/>
          </a:p>
          <a:p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uncertainty</a:t>
            </a:r>
            <a:r>
              <a:rPr lang="cs-CZ" dirty="0"/>
              <a:t> on </a:t>
            </a:r>
            <a:r>
              <a:rPr lang="cs-CZ" dirty="0" err="1" smtClean="0"/>
              <a:t>objectives</a:t>
            </a:r>
            <a:endParaRPr lang="cs-CZ" dirty="0" smtClean="0"/>
          </a:p>
          <a:p>
            <a:r>
              <a:rPr lang="cs-CZ" dirty="0" smtClean="0"/>
              <a:t>vulnerability </a:t>
            </a:r>
          </a:p>
          <a:p>
            <a:r>
              <a:rPr lang="cs-CZ" dirty="0" err="1" smtClean="0"/>
              <a:t>threat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opportunity</a:t>
            </a:r>
            <a:endParaRPr lang="cs-CZ" dirty="0" smtClean="0"/>
          </a:p>
          <a:p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 smtClean="0"/>
              <a:t>other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 smtClean="0"/>
              <a:t>terms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262311"/>
            <a:ext cx="44450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9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comprehensive</a:t>
            </a:r>
            <a:r>
              <a:rPr lang="cs-CZ" dirty="0"/>
              <a:t> and </a:t>
            </a:r>
            <a:r>
              <a:rPr lang="cs-CZ" dirty="0" err="1"/>
              <a:t>integrated</a:t>
            </a:r>
            <a:r>
              <a:rPr lang="cs-CZ" dirty="0"/>
              <a:t> </a:t>
            </a:r>
            <a:r>
              <a:rPr lang="cs-CZ" dirty="0" err="1"/>
              <a:t>framework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managing</a:t>
            </a:r>
            <a:r>
              <a:rPr lang="cs-CZ" dirty="0"/>
              <a:t> </a:t>
            </a:r>
            <a:r>
              <a:rPr lang="cs-CZ" dirty="0" err="1"/>
              <a:t>company-wide</a:t>
            </a:r>
            <a:r>
              <a:rPr lang="cs-CZ" dirty="0"/>
              <a:t> risk in </a:t>
            </a:r>
            <a:r>
              <a:rPr lang="cs-CZ" dirty="0" err="1"/>
              <a:t>order</a:t>
            </a:r>
            <a:r>
              <a:rPr lang="cs-CZ" dirty="0"/>
              <a:t> to </a:t>
            </a:r>
            <a:r>
              <a:rPr lang="cs-CZ" dirty="0" err="1"/>
              <a:t>maximise</a:t>
            </a:r>
            <a:r>
              <a:rPr lang="cs-CZ" dirty="0"/>
              <a:t> a </a:t>
            </a:r>
            <a:r>
              <a:rPr lang="cs-CZ" dirty="0" err="1"/>
              <a:t>company’s</a:t>
            </a:r>
            <a:r>
              <a:rPr lang="cs-CZ" dirty="0"/>
              <a:t> </a:t>
            </a:r>
            <a:r>
              <a:rPr lang="cs-CZ" dirty="0" err="1" smtClean="0"/>
              <a:t>value</a:t>
            </a:r>
            <a:endParaRPr lang="cs-CZ" dirty="0" smtClean="0"/>
          </a:p>
          <a:p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risk management </a:t>
            </a:r>
            <a:r>
              <a:rPr lang="cs-CZ" dirty="0" err="1"/>
              <a:t>increasing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, </a:t>
            </a:r>
            <a:r>
              <a:rPr lang="cs-CZ" dirty="0" err="1"/>
              <a:t>high-level</a:t>
            </a:r>
            <a:r>
              <a:rPr lang="cs-CZ" dirty="0"/>
              <a:t> </a:t>
            </a:r>
            <a:r>
              <a:rPr lang="cs-CZ" dirty="0" err="1"/>
              <a:t>accountability</a:t>
            </a:r>
            <a:r>
              <a:rPr lang="cs-CZ" dirty="0"/>
              <a:t>, and 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responsibilities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26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Benefits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risk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likelihood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smtClean="0"/>
              <a:t>business </a:t>
            </a:r>
            <a:r>
              <a:rPr lang="cs-CZ" dirty="0" err="1"/>
              <a:t>realising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objectives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Build</a:t>
            </a:r>
            <a:r>
              <a:rPr lang="cs-CZ" dirty="0" smtClean="0"/>
              <a:t> </a:t>
            </a:r>
            <a:r>
              <a:rPr lang="cs-CZ" dirty="0" err="1"/>
              <a:t>confidence</a:t>
            </a:r>
            <a:r>
              <a:rPr lang="cs-CZ" dirty="0"/>
              <a:t> in </a:t>
            </a:r>
            <a:r>
              <a:rPr lang="cs-CZ" dirty="0" err="1"/>
              <a:t>stakeholders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 smtClean="0"/>
              <a:t>.</a:t>
            </a:r>
          </a:p>
          <a:p>
            <a:r>
              <a:rPr lang="cs-CZ" dirty="0" err="1"/>
              <a:t>Comply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and </a:t>
            </a:r>
            <a:r>
              <a:rPr lang="cs-CZ" dirty="0" err="1"/>
              <a:t>regulatory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/>
              <a:t>Align</a:t>
            </a:r>
            <a:r>
              <a:rPr lang="cs-CZ" dirty="0"/>
              <a:t> risk </a:t>
            </a:r>
            <a:r>
              <a:rPr lang="cs-CZ" dirty="0" err="1"/>
              <a:t>appetite</a:t>
            </a:r>
            <a:r>
              <a:rPr lang="cs-CZ" dirty="0"/>
              <a:t> and </a:t>
            </a:r>
            <a:r>
              <a:rPr lang="cs-CZ" dirty="0" err="1"/>
              <a:t>strategy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/>
              <a:t>Embed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risk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throughout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organisation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/>
              <a:t>Minimise</a:t>
            </a:r>
            <a:r>
              <a:rPr lang="cs-CZ" dirty="0"/>
              <a:t> </a:t>
            </a:r>
            <a:r>
              <a:rPr lang="cs-CZ" dirty="0" err="1"/>
              <a:t>operational</a:t>
            </a:r>
            <a:r>
              <a:rPr lang="cs-CZ" dirty="0"/>
              <a:t> </a:t>
            </a:r>
            <a:r>
              <a:rPr lang="cs-CZ" dirty="0" err="1"/>
              <a:t>surprises</a:t>
            </a:r>
            <a:r>
              <a:rPr lang="cs-CZ" dirty="0"/>
              <a:t> and </a:t>
            </a:r>
            <a:r>
              <a:rPr lang="cs-CZ" dirty="0" err="1"/>
              <a:t>losses</a:t>
            </a:r>
            <a:r>
              <a:rPr lang="cs-CZ" dirty="0"/>
              <a:t>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6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Approaches</a:t>
            </a:r>
            <a:r>
              <a:rPr lang="cs-CZ" dirty="0" smtClean="0"/>
              <a:t> to 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Top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Bottom</a:t>
            </a:r>
            <a:r>
              <a:rPr lang="cs-CZ" dirty="0" smtClean="0"/>
              <a:t>-up</a:t>
            </a:r>
          </a:p>
          <a:p>
            <a:r>
              <a:rPr lang="cs-CZ" dirty="0" err="1" smtClean="0"/>
              <a:t>Mixed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094" y="4114800"/>
            <a:ext cx="7065824" cy="309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5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6" name="Obrázek 5" descr="types of risk in financ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0"/>
          <a:stretch/>
        </p:blipFill>
        <p:spPr bwMode="auto">
          <a:xfrm>
            <a:off x="795528" y="1097148"/>
            <a:ext cx="9125712" cy="63133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71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management </a:t>
            </a:r>
            <a:r>
              <a:rPr lang="cs-CZ" dirty="0" err="1" smtClean="0"/>
              <a:t>process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err="1"/>
              <a:t>Assessing</a:t>
            </a:r>
            <a:r>
              <a:rPr lang="cs-CZ" b="1" dirty="0"/>
              <a:t> risk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determining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, are </a:t>
            </a:r>
            <a:r>
              <a:rPr lang="cs-CZ" dirty="0" err="1" smtClean="0"/>
              <a:t>present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Categorize</a:t>
            </a:r>
            <a:r>
              <a:rPr lang="cs-CZ" b="1" dirty="0" smtClean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smtClean="0"/>
              <a:t>risk - </a:t>
            </a:r>
            <a:r>
              <a:rPr lang="cs-CZ" dirty="0" smtClean="0"/>
              <a:t>risk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minor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smtClean="0"/>
              <a:t>severe.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552" y="3429000"/>
            <a:ext cx="6272783" cy="4063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922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171</TotalTime>
  <Words>353</Words>
  <Application>Microsoft Office PowerPoint</Application>
  <PresentationFormat>Vlastní</PresentationFormat>
  <Paragraphs>86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Clara Sans</vt:lpstr>
      <vt:lpstr>JU_OPVVV</vt:lpstr>
      <vt:lpstr>Risk management</vt:lpstr>
      <vt:lpstr>Learning outcomes</vt:lpstr>
      <vt:lpstr>Introduction</vt:lpstr>
      <vt:lpstr>Risk</vt:lpstr>
      <vt:lpstr>Risk management</vt:lpstr>
      <vt:lpstr>Benefits of risk management</vt:lpstr>
      <vt:lpstr>Approaches to risk</vt:lpstr>
      <vt:lpstr>Types of risk</vt:lpstr>
      <vt:lpstr>Risk management process</vt:lpstr>
      <vt:lpstr>Risk management process</vt:lpstr>
      <vt:lpstr>Quantitative and qualitative risk analysis </vt:lpstr>
      <vt:lpstr>Risk management strategies 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Řehoř Petr doc. Ing. Ph.D.</cp:lastModifiedBy>
  <cp:revision>11</cp:revision>
  <dcterms:created xsi:type="dcterms:W3CDTF">2017-07-17T18:52:59Z</dcterms:created>
  <dcterms:modified xsi:type="dcterms:W3CDTF">2019-01-24T11:20:02Z</dcterms:modified>
</cp:coreProperties>
</file>