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58" r:id="rId3"/>
    <p:sldId id="266" r:id="rId4"/>
    <p:sldId id="275" r:id="rId5"/>
    <p:sldId id="269" r:id="rId6"/>
    <p:sldId id="270" r:id="rId7"/>
    <p:sldId id="271" r:id="rId8"/>
    <p:sldId id="272" r:id="rId9"/>
    <p:sldId id="273" r:id="rId10"/>
    <p:sldId id="274" r:id="rId11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-1140" y="-8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07.06.2021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07.06.2021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07.06.2021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07.06.2021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Standard division of the </a:t>
            </a:r>
            <a:r>
              <a:rPr lang="en-GB" dirty="0" smtClean="0"/>
              <a:t>Old </a:t>
            </a:r>
            <a:r>
              <a:rPr lang="en-GB" dirty="0"/>
              <a:t>Testament books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398665" y="49200"/>
            <a:ext cx="7915679" cy="746286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717718" y="757611"/>
            <a:ext cx="1236571" cy="56698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sz="3000" b="1" dirty="0" err="1"/>
              <a:t>Other</a:t>
            </a:r>
            <a:endParaRPr lang="cs-CZ" sz="30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841445" y="2986710"/>
            <a:ext cx="864674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Daniel</a:t>
            </a:r>
          </a:p>
        </p:txBody>
      </p:sp>
    </p:spTree>
    <p:extLst>
      <p:ext uri="{BB962C8B-B14F-4D97-AF65-F5344CB8AC3E}">
        <p14:creationId xmlns:p14="http://schemas.microsoft.com/office/powerpoint/2010/main" val="179028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16393" y="1548476"/>
            <a:ext cx="1862410" cy="6161278"/>
          </a:xfrm>
          <a:prstGeom prst="rect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16390" y="1142358"/>
            <a:ext cx="2092055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b="1" dirty="0" err="1" smtClean="0"/>
              <a:t>Historical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884766" y="1161793"/>
            <a:ext cx="1559197" cy="65932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b="1" dirty="0" err="1" smtClean="0"/>
              <a:t>Sapiential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53140" y="1161793"/>
            <a:ext cx="1539637" cy="65932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b="1" dirty="0" err="1" smtClean="0"/>
              <a:t>Prophetic</a:t>
            </a:r>
            <a:r>
              <a:rPr lang="cs-CZ" b="1" dirty="0" smtClean="0"/>
              <a:t> </a:t>
            </a:r>
            <a:r>
              <a:rPr lang="cs-CZ" b="1" dirty="0" err="1" smtClean="0"/>
              <a:t>books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94615" y="1568999"/>
            <a:ext cx="1598049" cy="592230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en-GB" dirty="0" smtClean="0"/>
              <a:t>Genesis</a:t>
            </a:r>
          </a:p>
          <a:p>
            <a:r>
              <a:rPr lang="en-GB" dirty="0" smtClean="0"/>
              <a:t>Exodus</a:t>
            </a:r>
          </a:p>
          <a:p>
            <a:r>
              <a:rPr lang="en-GB" dirty="0" smtClean="0"/>
              <a:t>Leviticus</a:t>
            </a:r>
          </a:p>
          <a:p>
            <a:r>
              <a:rPr lang="en-GB" dirty="0" smtClean="0"/>
              <a:t>Numbers</a:t>
            </a:r>
            <a:br>
              <a:rPr lang="en-GB" dirty="0" smtClean="0"/>
            </a:br>
            <a:r>
              <a:rPr lang="en-GB" dirty="0" smtClean="0"/>
              <a:t>Deuteronomy</a:t>
            </a:r>
          </a:p>
          <a:p>
            <a:r>
              <a:rPr lang="en-GB" dirty="0" smtClean="0"/>
              <a:t>Joshua</a:t>
            </a:r>
          </a:p>
          <a:p>
            <a:r>
              <a:rPr lang="en-GB" dirty="0" smtClean="0"/>
              <a:t>Judges</a:t>
            </a:r>
          </a:p>
          <a:p>
            <a:r>
              <a:rPr lang="en-GB" dirty="0" smtClean="0"/>
              <a:t>Ruth</a:t>
            </a:r>
          </a:p>
          <a:p>
            <a:r>
              <a:rPr lang="en-GB" dirty="0" smtClean="0"/>
              <a:t>1 </a:t>
            </a:r>
            <a:r>
              <a:rPr lang="cs-CZ" dirty="0" smtClean="0"/>
              <a:t>Samuel</a:t>
            </a:r>
            <a:endParaRPr lang="en-GB" dirty="0" smtClean="0"/>
          </a:p>
          <a:p>
            <a:r>
              <a:rPr lang="en-GB" dirty="0" smtClean="0"/>
              <a:t>2 </a:t>
            </a:r>
            <a:r>
              <a:rPr lang="cs-CZ" dirty="0" smtClean="0"/>
              <a:t>Samuel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cs-CZ" dirty="0" smtClean="0"/>
              <a:t> </a:t>
            </a:r>
            <a:r>
              <a:rPr lang="cs-CZ" dirty="0" err="1" smtClean="0"/>
              <a:t>Kings</a:t>
            </a:r>
            <a:endParaRPr lang="en-GB" dirty="0" smtClean="0"/>
          </a:p>
          <a:p>
            <a:r>
              <a:rPr lang="en-GB" dirty="0" smtClean="0"/>
              <a:t>2</a:t>
            </a:r>
            <a:r>
              <a:rPr lang="cs-CZ" dirty="0" smtClean="0"/>
              <a:t> </a:t>
            </a:r>
            <a:r>
              <a:rPr lang="cs-CZ" dirty="0" err="1" smtClean="0"/>
              <a:t>Kings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cs-CZ" dirty="0" smtClean="0"/>
              <a:t> </a:t>
            </a:r>
            <a:r>
              <a:rPr lang="cs-CZ" dirty="0" err="1" smtClean="0"/>
              <a:t>Chronicles</a:t>
            </a:r>
            <a:endParaRPr lang="en-GB" dirty="0" smtClean="0"/>
          </a:p>
          <a:p>
            <a:r>
              <a:rPr lang="en-GB" dirty="0" smtClean="0"/>
              <a:t>2</a:t>
            </a:r>
            <a:r>
              <a:rPr lang="cs-CZ" dirty="0" smtClean="0"/>
              <a:t> </a:t>
            </a:r>
            <a:r>
              <a:rPr lang="cs-CZ" dirty="0" err="1" smtClean="0"/>
              <a:t>Chronicles</a:t>
            </a:r>
            <a:endParaRPr lang="en-GB" dirty="0" smtClean="0"/>
          </a:p>
          <a:p>
            <a:r>
              <a:rPr lang="en-GB" dirty="0" err="1" smtClean="0"/>
              <a:t>Ez</a:t>
            </a:r>
            <a:r>
              <a:rPr lang="cs-CZ" dirty="0" err="1" smtClean="0"/>
              <a:t>ra</a:t>
            </a:r>
            <a:endParaRPr lang="en-GB" dirty="0" smtClean="0"/>
          </a:p>
          <a:p>
            <a:r>
              <a:rPr lang="en-GB" dirty="0" err="1" smtClean="0"/>
              <a:t>Nehem</a:t>
            </a:r>
            <a:r>
              <a:rPr lang="cs-CZ" dirty="0" err="1" smtClean="0"/>
              <a:t>iah</a:t>
            </a:r>
            <a:r>
              <a:rPr lang="en-GB" dirty="0" smtClean="0"/>
              <a:t> </a:t>
            </a:r>
            <a:endParaRPr lang="cs-CZ" dirty="0" smtClean="0"/>
          </a:p>
          <a:p>
            <a:r>
              <a:rPr lang="cs-CZ" dirty="0" err="1" smtClean="0"/>
              <a:t>Tobith</a:t>
            </a:r>
            <a:endParaRPr lang="en-GB" dirty="0" smtClean="0"/>
          </a:p>
          <a:p>
            <a:r>
              <a:rPr lang="en-GB" dirty="0" smtClean="0"/>
              <a:t>J</a:t>
            </a:r>
            <a:r>
              <a:rPr lang="cs-CZ" dirty="0" err="1" smtClean="0"/>
              <a:t>udith</a:t>
            </a:r>
            <a:r>
              <a:rPr lang="en-GB" dirty="0" smtClean="0"/>
              <a:t> </a:t>
            </a:r>
          </a:p>
          <a:p>
            <a:r>
              <a:rPr lang="en-GB" dirty="0" smtClean="0"/>
              <a:t>Est</a:t>
            </a:r>
            <a:r>
              <a:rPr lang="cs-CZ" dirty="0" smtClean="0"/>
              <a:t>h</a:t>
            </a:r>
            <a:r>
              <a:rPr lang="en-GB" dirty="0" err="1" smtClean="0"/>
              <a:t>er</a:t>
            </a:r>
            <a:endParaRPr lang="en-GB" dirty="0" smtClean="0"/>
          </a:p>
          <a:p>
            <a:r>
              <a:rPr lang="en-GB" dirty="0" smtClean="0"/>
              <a:t>1</a:t>
            </a:r>
            <a:r>
              <a:rPr lang="cs-CZ" dirty="0" smtClean="0"/>
              <a:t> </a:t>
            </a:r>
            <a:r>
              <a:rPr lang="cs-CZ" dirty="0" err="1" smtClean="0"/>
              <a:t>Maccabees</a:t>
            </a:r>
            <a:endParaRPr lang="en-GB" dirty="0" smtClean="0"/>
          </a:p>
          <a:p>
            <a:r>
              <a:rPr lang="en-GB" dirty="0" smtClean="0"/>
              <a:t>2</a:t>
            </a:r>
            <a:r>
              <a:rPr lang="cs-CZ" dirty="0" smtClean="0"/>
              <a:t> </a:t>
            </a:r>
            <a:r>
              <a:rPr lang="en-GB" dirty="0" smtClean="0"/>
              <a:t>Maccabees</a:t>
            </a:r>
            <a:endParaRPr lang="en-GB" dirty="0"/>
          </a:p>
        </p:txBody>
      </p:sp>
      <p:sp>
        <p:nvSpPr>
          <p:cNvPr id="12" name="Obdélník 11"/>
          <p:cNvSpPr/>
          <p:nvPr/>
        </p:nvSpPr>
        <p:spPr>
          <a:xfrm>
            <a:off x="3884767" y="1548476"/>
            <a:ext cx="1862410" cy="6161278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253141" y="1549563"/>
            <a:ext cx="1862410" cy="6160273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058087" y="1548476"/>
            <a:ext cx="1598049" cy="232131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 smtClean="0"/>
              <a:t>Psalms</a:t>
            </a:r>
            <a:endParaRPr lang="en-GB" dirty="0" smtClean="0"/>
          </a:p>
          <a:p>
            <a:r>
              <a:rPr lang="en-GB" dirty="0" smtClean="0"/>
              <a:t>J</a:t>
            </a:r>
            <a:r>
              <a:rPr lang="cs-CZ" dirty="0" smtClean="0"/>
              <a:t>o</a:t>
            </a:r>
            <a:r>
              <a:rPr lang="en-GB" dirty="0" smtClean="0"/>
              <a:t>b </a:t>
            </a:r>
          </a:p>
          <a:p>
            <a:r>
              <a:rPr lang="cs-CZ" dirty="0" err="1" smtClean="0"/>
              <a:t>Proverbs</a:t>
            </a:r>
            <a:endParaRPr lang="en-GB" dirty="0" smtClean="0"/>
          </a:p>
          <a:p>
            <a:r>
              <a:rPr lang="cs-CZ" dirty="0" err="1" smtClean="0"/>
              <a:t>Qohelet</a:t>
            </a:r>
            <a:endParaRPr lang="en-GB" dirty="0" smtClean="0"/>
          </a:p>
          <a:p>
            <a:r>
              <a:rPr lang="cs-CZ" dirty="0" smtClean="0"/>
              <a:t>Song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 smtClean="0"/>
              <a:t>Solomon</a:t>
            </a:r>
          </a:p>
          <a:p>
            <a:r>
              <a:rPr lang="cs-CZ" dirty="0" err="1" smtClean="0"/>
              <a:t>Wisdom</a:t>
            </a:r>
            <a:endParaRPr lang="en-GB" dirty="0" smtClean="0"/>
          </a:p>
          <a:p>
            <a:r>
              <a:rPr lang="cs-CZ" dirty="0" err="1" smtClean="0"/>
              <a:t>Sirach</a:t>
            </a:r>
            <a:endParaRPr lang="en-GB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7426461" y="1548476"/>
            <a:ext cx="1598049" cy="509130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 smtClean="0"/>
              <a:t>Isaiah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Jeremiah</a:t>
            </a:r>
            <a:endParaRPr lang="cs-CZ" dirty="0" smtClean="0"/>
          </a:p>
          <a:p>
            <a:r>
              <a:rPr lang="cs-CZ" dirty="0" err="1" smtClean="0"/>
              <a:t>Lamentations</a:t>
            </a:r>
            <a:endParaRPr lang="cs-CZ" dirty="0" smtClean="0"/>
          </a:p>
          <a:p>
            <a:r>
              <a:rPr lang="cs-CZ" dirty="0" err="1" smtClean="0"/>
              <a:t>Baruch</a:t>
            </a:r>
            <a:endParaRPr lang="cs-CZ" dirty="0" smtClean="0"/>
          </a:p>
          <a:p>
            <a:r>
              <a:rPr lang="cs-CZ" dirty="0" smtClean="0"/>
              <a:t>Ezechiel</a:t>
            </a:r>
          </a:p>
          <a:p>
            <a:r>
              <a:rPr lang="cs-CZ" dirty="0" smtClean="0"/>
              <a:t>Daniel</a:t>
            </a:r>
          </a:p>
          <a:p>
            <a:r>
              <a:rPr lang="cs-CZ" dirty="0" err="1" smtClean="0"/>
              <a:t>Hosea</a:t>
            </a:r>
            <a:endParaRPr lang="cs-CZ" dirty="0" smtClean="0"/>
          </a:p>
          <a:p>
            <a:r>
              <a:rPr lang="cs-CZ" dirty="0" err="1" smtClean="0"/>
              <a:t>Joel</a:t>
            </a:r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mos</a:t>
            </a:r>
          </a:p>
          <a:p>
            <a:r>
              <a:rPr lang="cs-CZ" dirty="0" err="1" smtClean="0"/>
              <a:t>Obadiah</a:t>
            </a:r>
            <a:endParaRPr lang="cs-CZ" dirty="0" smtClean="0"/>
          </a:p>
          <a:p>
            <a:r>
              <a:rPr lang="cs-CZ" dirty="0" err="1" smtClean="0"/>
              <a:t>Jonah</a:t>
            </a:r>
            <a:endParaRPr lang="cs-CZ" dirty="0" smtClean="0"/>
          </a:p>
          <a:p>
            <a:r>
              <a:rPr lang="cs-CZ" dirty="0" err="1" smtClean="0"/>
              <a:t>Micah</a:t>
            </a:r>
            <a:endParaRPr lang="cs-CZ" dirty="0" smtClean="0"/>
          </a:p>
          <a:p>
            <a:r>
              <a:rPr lang="cs-CZ" dirty="0" smtClean="0"/>
              <a:t>Nahum</a:t>
            </a:r>
          </a:p>
          <a:p>
            <a:r>
              <a:rPr lang="en-GB" dirty="0" smtClean="0"/>
              <a:t>Ha</a:t>
            </a:r>
            <a:r>
              <a:rPr lang="cs-CZ" dirty="0" smtClean="0"/>
              <a:t>ba</a:t>
            </a:r>
            <a:r>
              <a:rPr lang="en-GB" dirty="0" err="1" smtClean="0"/>
              <a:t>kkuk</a:t>
            </a:r>
            <a:endParaRPr lang="cs-CZ" dirty="0" smtClean="0"/>
          </a:p>
          <a:p>
            <a:r>
              <a:rPr lang="cs-CZ" dirty="0" err="1" smtClean="0"/>
              <a:t>Zephaniah</a:t>
            </a:r>
            <a:endParaRPr lang="cs-CZ" dirty="0" smtClean="0"/>
          </a:p>
          <a:p>
            <a:r>
              <a:rPr lang="cs-CZ" dirty="0" err="1" smtClean="0"/>
              <a:t>Haggai</a:t>
            </a:r>
            <a:endParaRPr lang="cs-CZ" dirty="0" smtClean="0"/>
          </a:p>
          <a:p>
            <a:r>
              <a:rPr lang="cs-CZ" dirty="0" err="1" smtClean="0"/>
              <a:t>Zechariah</a:t>
            </a:r>
            <a:endParaRPr lang="cs-CZ" dirty="0" smtClean="0"/>
          </a:p>
          <a:p>
            <a:r>
              <a:rPr lang="cs-CZ" dirty="0" err="1" smtClean="0"/>
              <a:t>Malachi</a:t>
            </a:r>
            <a:endParaRPr lang="cs-CZ" dirty="0" smtClean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8800703" y="2355468"/>
            <a:ext cx="1209382" cy="41310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cs-CZ" sz="2000" b="1" dirty="0"/>
              <a:t>MAJOR</a:t>
            </a:r>
          </a:p>
        </p:txBody>
      </p:sp>
      <p:sp>
        <p:nvSpPr>
          <p:cNvPr id="23" name="Pravá složená závorka 22"/>
          <p:cNvSpPr/>
          <p:nvPr/>
        </p:nvSpPr>
        <p:spPr>
          <a:xfrm>
            <a:off x="9021537" y="1569000"/>
            <a:ext cx="128442" cy="1741404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cs-CZ" b="1" dirty="0"/>
          </a:p>
        </p:txBody>
      </p:sp>
      <p:sp>
        <p:nvSpPr>
          <p:cNvPr id="27" name="Pravá složená závorka 26"/>
          <p:cNvSpPr/>
          <p:nvPr/>
        </p:nvSpPr>
        <p:spPr>
          <a:xfrm>
            <a:off x="8947132" y="3508282"/>
            <a:ext cx="128442" cy="3250431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 rot="16200000">
            <a:off x="8887039" y="5034063"/>
            <a:ext cx="1023868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cs-CZ" b="1" dirty="0" smtClean="0"/>
              <a:t>minor</a:t>
            </a:r>
            <a:endParaRPr lang="cs-CZ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1306210" y="4089809"/>
            <a:ext cx="7527733" cy="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 rot="19650832">
            <a:off x="1750737" y="3016066"/>
            <a:ext cx="1256130" cy="73626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sz="4100" dirty="0">
                <a:solidFill>
                  <a:srgbClr val="C00000"/>
                </a:solidFill>
                <a:latin typeface="Mistral" panose="03090702030407020403" pitchFamily="66" charset="0"/>
              </a:rPr>
              <a:t>past</a:t>
            </a:r>
          </a:p>
        </p:txBody>
      </p:sp>
      <p:sp>
        <p:nvSpPr>
          <p:cNvPr id="32" name="TextovéPole 31"/>
          <p:cNvSpPr txBox="1"/>
          <p:nvPr/>
        </p:nvSpPr>
        <p:spPr>
          <a:xfrm rot="19650832">
            <a:off x="4978652" y="2908022"/>
            <a:ext cx="1537051" cy="73626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sz="4100" dirty="0" err="1">
                <a:solidFill>
                  <a:srgbClr val="C00000"/>
                </a:solidFill>
                <a:latin typeface="Mistral" panose="03090702030407020403" pitchFamily="66" charset="0"/>
              </a:rPr>
              <a:t>present</a:t>
            </a:r>
            <a:endParaRPr lang="cs-CZ" sz="4100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 rot="19650832">
            <a:off x="8629841" y="3863774"/>
            <a:ext cx="1538262" cy="73626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sz="4100" dirty="0" err="1">
                <a:solidFill>
                  <a:srgbClr val="C00000"/>
                </a:solidFill>
                <a:latin typeface="Mistral" panose="03090702030407020403" pitchFamily="66" charset="0"/>
              </a:rPr>
              <a:t>future</a:t>
            </a:r>
            <a:endParaRPr lang="cs-CZ" sz="4100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5501394" y="4644769"/>
            <a:ext cx="0" cy="25672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897656" y="5267407"/>
            <a:ext cx="115597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86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4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22" grpId="0"/>
      <p:bldP spid="23" grpId="0" animBg="1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5186" y="921013"/>
            <a:ext cx="2442071" cy="666894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083560" y="921013"/>
            <a:ext cx="2442071" cy="66689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451934" y="922102"/>
            <a:ext cx="2442071" cy="666785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15185" y="988248"/>
            <a:ext cx="834731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Torah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83559" y="1007683"/>
            <a:ext cx="1210923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Prophets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51934" y="1007683"/>
            <a:ext cx="1129812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Writings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93409" y="1414889"/>
            <a:ext cx="2095429" cy="1490319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smtClean="0"/>
              <a:t>Genesis</a:t>
            </a:r>
          </a:p>
          <a:p>
            <a:r>
              <a:rPr lang="cs-CZ" dirty="0" smtClean="0"/>
              <a:t>Exodus</a:t>
            </a:r>
          </a:p>
          <a:p>
            <a:r>
              <a:rPr lang="cs-CZ" dirty="0" err="1" smtClean="0"/>
              <a:t>Leviticus</a:t>
            </a:r>
            <a:endParaRPr lang="cs-CZ" dirty="0" smtClean="0"/>
          </a:p>
          <a:p>
            <a:r>
              <a:rPr lang="cs-CZ" dirty="0" err="1" smtClean="0"/>
              <a:t>Numbers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Deuteronomy</a:t>
            </a:r>
            <a:endParaRPr lang="cs-CZ" dirty="0" smtClean="0"/>
          </a:p>
        </p:txBody>
      </p:sp>
      <p:sp>
        <p:nvSpPr>
          <p:cNvPr id="14" name="TextovéPole 13"/>
          <p:cNvSpPr txBox="1"/>
          <p:nvPr/>
        </p:nvSpPr>
        <p:spPr>
          <a:xfrm>
            <a:off x="4211960" y="1394365"/>
            <a:ext cx="2145253" cy="509130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smtClean="0"/>
              <a:t>Joshua</a:t>
            </a:r>
            <a:endParaRPr lang="cs-CZ" dirty="0"/>
          </a:p>
          <a:p>
            <a:r>
              <a:rPr lang="cs-CZ" dirty="0" err="1" smtClean="0"/>
              <a:t>Judges</a:t>
            </a:r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smtClean="0"/>
              <a:t>Samuel</a:t>
            </a:r>
            <a:endParaRPr lang="cs-CZ" dirty="0"/>
          </a:p>
          <a:p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smtClean="0"/>
              <a:t>Samuel</a:t>
            </a:r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err="1" smtClean="0"/>
              <a:t>Kings</a:t>
            </a:r>
            <a:endParaRPr lang="cs-CZ" dirty="0"/>
          </a:p>
          <a:p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err="1" smtClean="0"/>
              <a:t>Kings</a:t>
            </a:r>
            <a:endParaRPr lang="cs-CZ" dirty="0" smtClean="0"/>
          </a:p>
          <a:p>
            <a:r>
              <a:rPr lang="cs-CZ" dirty="0" err="1" smtClean="0"/>
              <a:t>Isaiah</a:t>
            </a:r>
            <a:endParaRPr lang="cs-CZ" dirty="0"/>
          </a:p>
          <a:p>
            <a:r>
              <a:rPr lang="cs-CZ" dirty="0" err="1" smtClean="0"/>
              <a:t>Jeremiah</a:t>
            </a:r>
            <a:endParaRPr lang="cs-CZ" dirty="0"/>
          </a:p>
          <a:p>
            <a:r>
              <a:rPr lang="cs-CZ" dirty="0" smtClean="0"/>
              <a:t>Ezechiel</a:t>
            </a:r>
          </a:p>
          <a:p>
            <a:r>
              <a:rPr lang="cs-CZ" dirty="0" err="1" smtClean="0"/>
              <a:t>Twelve</a:t>
            </a:r>
            <a:r>
              <a:rPr lang="cs-CZ" dirty="0" smtClean="0"/>
              <a:t> </a:t>
            </a:r>
            <a:r>
              <a:rPr lang="cs-CZ" dirty="0" err="1" smtClean="0"/>
              <a:t>Prophets</a:t>
            </a:r>
            <a:r>
              <a:rPr lang="cs-CZ" dirty="0" smtClean="0"/>
              <a:t>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Hosea</a:t>
            </a:r>
            <a:r>
              <a:rPr lang="cs-CZ" dirty="0" smtClean="0"/>
              <a:t>, </a:t>
            </a:r>
            <a:r>
              <a:rPr lang="cs-CZ" dirty="0" err="1" smtClean="0"/>
              <a:t>Joel</a:t>
            </a:r>
            <a:r>
              <a:rPr lang="cs-CZ" dirty="0" smtClean="0"/>
              <a:t>, </a:t>
            </a:r>
            <a:endParaRPr lang="cs-CZ" dirty="0"/>
          </a:p>
          <a:p>
            <a:r>
              <a:rPr lang="cs-CZ" dirty="0"/>
              <a:t>A</a:t>
            </a:r>
            <a:r>
              <a:rPr lang="cs-CZ" dirty="0" smtClean="0"/>
              <a:t>mos, </a:t>
            </a:r>
            <a:r>
              <a:rPr lang="cs-CZ" dirty="0" err="1" smtClean="0"/>
              <a:t>Obadiah</a:t>
            </a:r>
            <a:r>
              <a:rPr lang="cs-CZ" dirty="0" smtClean="0"/>
              <a:t>,  </a:t>
            </a:r>
            <a:r>
              <a:rPr lang="cs-CZ" dirty="0" err="1" smtClean="0"/>
              <a:t>Jonah</a:t>
            </a:r>
            <a:r>
              <a:rPr lang="cs-CZ" dirty="0" smtClean="0"/>
              <a:t>, </a:t>
            </a:r>
            <a:r>
              <a:rPr lang="cs-CZ" dirty="0" err="1" smtClean="0"/>
              <a:t>Micah</a:t>
            </a:r>
            <a:r>
              <a:rPr lang="cs-CZ" dirty="0" smtClean="0"/>
              <a:t>, Nahum, </a:t>
            </a:r>
            <a:r>
              <a:rPr lang="en-GB" dirty="0"/>
              <a:t>Ha</a:t>
            </a:r>
            <a:r>
              <a:rPr lang="cs-CZ" dirty="0"/>
              <a:t>ba</a:t>
            </a:r>
            <a:r>
              <a:rPr lang="en-GB" dirty="0" err="1" smtClean="0"/>
              <a:t>kkuk</a:t>
            </a:r>
            <a:r>
              <a:rPr lang="cs-CZ" dirty="0" smtClean="0"/>
              <a:t>, </a:t>
            </a:r>
            <a:r>
              <a:rPr lang="cs-CZ" dirty="0" err="1" smtClean="0"/>
              <a:t>Zephaniah</a:t>
            </a:r>
            <a:r>
              <a:rPr lang="cs-CZ" dirty="0" smtClean="0"/>
              <a:t>, </a:t>
            </a:r>
            <a:r>
              <a:rPr lang="cs-CZ" dirty="0" err="1" smtClean="0"/>
              <a:t>Haggai</a:t>
            </a:r>
            <a:r>
              <a:rPr lang="cs-CZ" dirty="0" smtClean="0"/>
              <a:t>, </a:t>
            </a:r>
            <a:r>
              <a:rPr lang="cs-CZ" dirty="0" err="1" smtClean="0"/>
              <a:t>Zechariah</a:t>
            </a:r>
            <a:r>
              <a:rPr lang="cs-CZ" dirty="0" smtClean="0"/>
              <a:t>, </a:t>
            </a:r>
            <a:r>
              <a:rPr lang="cs-CZ" dirty="0" err="1" smtClean="0"/>
              <a:t>Malachi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625255" y="1394366"/>
            <a:ext cx="2095429" cy="3706310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 smtClean="0"/>
              <a:t>Psalms</a:t>
            </a:r>
            <a:endParaRPr lang="cs-CZ" dirty="0" smtClean="0"/>
          </a:p>
          <a:p>
            <a:r>
              <a:rPr lang="cs-CZ" dirty="0" smtClean="0"/>
              <a:t>Job </a:t>
            </a:r>
            <a:endParaRPr lang="cs-CZ" dirty="0"/>
          </a:p>
          <a:p>
            <a:r>
              <a:rPr lang="cs-CZ" dirty="0" err="1" smtClean="0"/>
              <a:t>Proverbs</a:t>
            </a:r>
            <a:endParaRPr lang="cs-CZ" dirty="0" smtClean="0"/>
          </a:p>
          <a:p>
            <a:r>
              <a:rPr lang="cs-CZ" dirty="0" smtClean="0"/>
              <a:t>Song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 smtClean="0"/>
              <a:t>Solomon</a:t>
            </a:r>
            <a:endParaRPr lang="cs-CZ" dirty="0" smtClean="0"/>
          </a:p>
          <a:p>
            <a:r>
              <a:rPr lang="cs-CZ" dirty="0" smtClean="0"/>
              <a:t>Ruth </a:t>
            </a:r>
            <a:endParaRPr lang="cs-CZ" dirty="0"/>
          </a:p>
          <a:p>
            <a:r>
              <a:rPr lang="cs-CZ" dirty="0" err="1" smtClean="0"/>
              <a:t>Lamentations</a:t>
            </a:r>
            <a:endParaRPr lang="cs-CZ" dirty="0" smtClean="0"/>
          </a:p>
          <a:p>
            <a:r>
              <a:rPr lang="cs-CZ" dirty="0" err="1" smtClean="0"/>
              <a:t>Qohelet</a:t>
            </a:r>
            <a:endParaRPr lang="cs-CZ" dirty="0"/>
          </a:p>
          <a:p>
            <a:r>
              <a:rPr lang="cs-CZ" dirty="0" err="1" smtClean="0"/>
              <a:t>Esther</a:t>
            </a:r>
            <a:endParaRPr lang="cs-CZ" dirty="0"/>
          </a:p>
          <a:p>
            <a:r>
              <a:rPr lang="cs-CZ" dirty="0" smtClean="0"/>
              <a:t>Daniel</a:t>
            </a:r>
          </a:p>
          <a:p>
            <a:r>
              <a:rPr lang="cs-CZ" dirty="0" err="1" smtClean="0"/>
              <a:t>Ezra</a:t>
            </a:r>
            <a:endParaRPr lang="cs-CZ" dirty="0" smtClean="0"/>
          </a:p>
          <a:p>
            <a:r>
              <a:rPr lang="cs-CZ" dirty="0" err="1" smtClean="0"/>
              <a:t>Nehemiah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err="1" smtClean="0"/>
              <a:t>Chronicles</a:t>
            </a:r>
            <a:endParaRPr lang="cs-CZ" dirty="0"/>
          </a:p>
          <a:p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err="1" smtClean="0"/>
              <a:t>Chronicles</a:t>
            </a:r>
            <a:endParaRPr lang="cs-CZ" dirty="0"/>
          </a:p>
        </p:txBody>
      </p:sp>
      <p:sp>
        <p:nvSpPr>
          <p:cNvPr id="25" name="Ovál 24"/>
          <p:cNvSpPr/>
          <p:nvPr/>
        </p:nvSpPr>
        <p:spPr>
          <a:xfrm>
            <a:off x="597322" y="4208324"/>
            <a:ext cx="3279263" cy="3091672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963531" y="4545740"/>
            <a:ext cx="2563483" cy="2416839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641488" y="6503021"/>
            <a:ext cx="1210923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Prophets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1361075" y="4920542"/>
            <a:ext cx="1768396" cy="1667235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809907" y="6095816"/>
            <a:ext cx="834731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Torah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725698" y="6892790"/>
            <a:ext cx="1129812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b="1" dirty="0" err="1" smtClean="0"/>
              <a:t>Writings</a:t>
            </a:r>
            <a:endParaRPr lang="cs-CZ" b="1" dirty="0"/>
          </a:p>
        </p:txBody>
      </p:sp>
      <p:sp>
        <p:nvSpPr>
          <p:cNvPr id="2" name="Rovnoramenný trojúhelník 1"/>
          <p:cNvSpPr/>
          <p:nvPr/>
        </p:nvSpPr>
        <p:spPr>
          <a:xfrm>
            <a:off x="7962583" y="4709824"/>
            <a:ext cx="2605098" cy="2117305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 rot="10800000">
            <a:off x="7962583" y="5366975"/>
            <a:ext cx="2605098" cy="2117305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 rot="16200000">
            <a:off x="5921688" y="2205285"/>
            <a:ext cx="1108230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cs-CZ" b="1" dirty="0" err="1" smtClean="0"/>
              <a:t>Former</a:t>
            </a:r>
            <a:endParaRPr lang="cs-CZ" b="1" dirty="0"/>
          </a:p>
        </p:txBody>
      </p:sp>
      <p:sp>
        <p:nvSpPr>
          <p:cNvPr id="30" name="Pravá složená závorka 29"/>
          <p:cNvSpPr/>
          <p:nvPr/>
        </p:nvSpPr>
        <p:spPr>
          <a:xfrm>
            <a:off x="5936165" y="1454006"/>
            <a:ext cx="168419" cy="1766380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cs-CZ" b="1" dirty="0"/>
          </a:p>
        </p:txBody>
      </p:sp>
      <p:sp>
        <p:nvSpPr>
          <p:cNvPr id="31" name="Pravá složená závorka 30"/>
          <p:cNvSpPr/>
          <p:nvPr/>
        </p:nvSpPr>
        <p:spPr>
          <a:xfrm>
            <a:off x="6178989" y="3220386"/>
            <a:ext cx="216658" cy="3959590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4306" tIns="52153" rIns="104306" bIns="52153" rtlCol="0" anchor="ctr"/>
          <a:lstStyle/>
          <a:p>
            <a:pPr algn="ctr"/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 rot="16200000">
            <a:off x="6057490" y="4542304"/>
            <a:ext cx="1108230" cy="38232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cs-CZ" b="1" dirty="0" err="1" smtClean="0"/>
              <a:t>Latter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93275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13" grpId="0" animBg="1"/>
      <p:bldP spid="8" grpId="0"/>
      <p:bldP spid="9" grpId="0"/>
      <p:bldP spid="10" grpId="0"/>
      <p:bldP spid="11" grpId="0"/>
      <p:bldP spid="14" grpId="0"/>
      <p:bldP spid="15" grpId="0"/>
      <p:bldP spid="25" grpId="0" animBg="1"/>
      <p:bldP spid="22" grpId="0" animBg="1"/>
      <p:bldP spid="23" grpId="0"/>
      <p:bldP spid="3" grpId="0" animBg="1"/>
      <p:bldP spid="24" grpId="0"/>
      <p:bldP spid="27" grpId="0"/>
      <p:bldP spid="2" grpId="0" animBg="1"/>
      <p:bldP spid="28" grpId="0" animBg="1"/>
      <p:bldP spid="29" grpId="0"/>
      <p:bldP spid="30" grpId="0" animBg="1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808020"/>
          </a:xfrm>
        </p:spPr>
        <p:txBody>
          <a:bodyPr/>
          <a:lstStyle/>
          <a:p>
            <a:r>
              <a:rPr lang="en-GB" dirty="0"/>
              <a:t>Division of the Old Testament books</a:t>
            </a:r>
            <a:br>
              <a:rPr lang="en-GB" dirty="0"/>
            </a:br>
            <a:r>
              <a:rPr lang="en-GB" dirty="0"/>
              <a:t>according to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en-GB" dirty="0" smtClean="0"/>
              <a:t>literary </a:t>
            </a:r>
            <a:r>
              <a:rPr lang="en-GB" dirty="0"/>
              <a:t>genera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6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74835" y="366769"/>
            <a:ext cx="3581110" cy="337625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3000" b="1" dirty="0" err="1">
                <a:solidFill>
                  <a:schemeClr val="tx1"/>
                </a:solidFill>
              </a:rPr>
              <a:t>Narratives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6349452" y="366769"/>
            <a:ext cx="3621002" cy="3413863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3000" b="1" dirty="0" err="1">
                <a:solidFill>
                  <a:schemeClr val="tx1"/>
                </a:solidFill>
              </a:rPr>
              <a:t>Reflection</a:t>
            </a:r>
            <a:r>
              <a:rPr lang="cs-CZ" sz="3000" b="1" dirty="0">
                <a:solidFill>
                  <a:schemeClr val="tx1"/>
                </a:solidFill>
              </a:rPr>
              <a:t> and </a:t>
            </a:r>
            <a:r>
              <a:rPr lang="cs-CZ" sz="3000" b="1" dirty="0" err="1">
                <a:solidFill>
                  <a:schemeClr val="tx1"/>
                </a:solidFill>
              </a:rPr>
              <a:t>instructions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6448465" y="3956628"/>
            <a:ext cx="3621002" cy="3413863"/>
          </a:xfrm>
          <a:prstGeom prst="ellips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3000" b="1" dirty="0" err="1">
                <a:solidFill>
                  <a:schemeClr val="tx1"/>
                </a:solidFill>
              </a:rPr>
              <a:t>Prophetic</a:t>
            </a:r>
            <a:r>
              <a:rPr lang="cs-CZ" sz="3000" b="1" dirty="0">
                <a:solidFill>
                  <a:schemeClr val="tx1"/>
                </a:solidFill>
              </a:rPr>
              <a:t> </a:t>
            </a:r>
            <a:r>
              <a:rPr lang="cs-CZ" sz="3000" b="1" dirty="0" err="1">
                <a:solidFill>
                  <a:schemeClr val="tx1"/>
                </a:solidFill>
              </a:rPr>
              <a:t>utterances</a:t>
            </a:r>
            <a:r>
              <a:rPr lang="cs-CZ" sz="3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Ovál 6"/>
          <p:cNvSpPr/>
          <p:nvPr/>
        </p:nvSpPr>
        <p:spPr>
          <a:xfrm>
            <a:off x="2697586" y="4018808"/>
            <a:ext cx="3621002" cy="34138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3000" b="1" dirty="0" err="1">
                <a:solidFill>
                  <a:schemeClr val="tx1"/>
                </a:solidFill>
              </a:rPr>
              <a:t>Poetry</a:t>
            </a:r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25918" y="2803660"/>
            <a:ext cx="2357862" cy="22229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1900" b="1" dirty="0" err="1">
                <a:solidFill>
                  <a:schemeClr val="tx1"/>
                </a:solidFill>
              </a:rPr>
              <a:t>Other</a:t>
            </a:r>
            <a:endParaRPr lang="cs-CZ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75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398665" y="49200"/>
            <a:ext cx="7915679" cy="74628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908824" y="1305119"/>
            <a:ext cx="2694699" cy="254054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>
                <a:solidFill>
                  <a:schemeClr val="bg1"/>
                </a:solidFill>
              </a:rPr>
              <a:t>Pentateuch</a:t>
            </a:r>
          </a:p>
        </p:txBody>
      </p:sp>
      <p:sp>
        <p:nvSpPr>
          <p:cNvPr id="12" name="Ovál 11"/>
          <p:cNvSpPr/>
          <p:nvPr/>
        </p:nvSpPr>
        <p:spPr>
          <a:xfrm>
            <a:off x="3325676" y="3224887"/>
            <a:ext cx="4378886" cy="412839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2500" b="1" dirty="0">
              <a:solidFill>
                <a:schemeClr val="bg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5599328" y="760102"/>
            <a:ext cx="2694699" cy="254054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bg1"/>
                </a:solidFill>
              </a:rPr>
              <a:t>Novels</a:t>
            </a:r>
            <a:endParaRPr lang="cs-CZ" sz="2500" b="1" dirty="0">
              <a:solidFill>
                <a:schemeClr val="bg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178530" y="3775015"/>
            <a:ext cx="2490119" cy="490045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algn="ctr"/>
            <a:r>
              <a:rPr lang="en-GB" sz="2500" b="1" dirty="0">
                <a:solidFill>
                  <a:schemeClr val="bg1"/>
                </a:solidFill>
              </a:rPr>
              <a:t>Historiography</a:t>
            </a:r>
            <a:endParaRPr lang="cs-CZ" sz="2500" b="1" dirty="0">
              <a:solidFill>
                <a:schemeClr val="bg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3509849" y="4667237"/>
            <a:ext cx="1846656" cy="1675121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Chronicler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5363786" y="4361516"/>
            <a:ext cx="1994360" cy="1880273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Deuterono-mistic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historio-graphy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767033" y="6092243"/>
            <a:ext cx="1337551" cy="1261036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b="1" dirty="0" err="1">
                <a:solidFill>
                  <a:schemeClr val="bg1"/>
                </a:solidFill>
              </a:rPr>
              <a:t>Macca-bees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0119" y="1149548"/>
            <a:ext cx="1595644" cy="149031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Genesis</a:t>
            </a:r>
          </a:p>
          <a:p>
            <a:r>
              <a:rPr lang="cs-CZ" dirty="0" smtClean="0"/>
              <a:t>Exodus</a:t>
            </a:r>
          </a:p>
          <a:p>
            <a:r>
              <a:rPr lang="cs-CZ" dirty="0" err="1" smtClean="0"/>
              <a:t>Leviticus</a:t>
            </a:r>
            <a:endParaRPr lang="cs-CZ" dirty="0" smtClean="0"/>
          </a:p>
          <a:p>
            <a:r>
              <a:rPr lang="cs-CZ" dirty="0" err="1" smtClean="0"/>
              <a:t>Numbers</a:t>
            </a:r>
            <a:endParaRPr lang="cs-CZ" dirty="0" smtClean="0"/>
          </a:p>
          <a:p>
            <a:r>
              <a:rPr lang="cs-CZ" dirty="0" err="1" smtClean="0"/>
              <a:t>Deuteronomy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9051911" y="513388"/>
            <a:ext cx="877498" cy="149031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Ruth</a:t>
            </a:r>
          </a:p>
          <a:p>
            <a:r>
              <a:rPr lang="cs-CZ" dirty="0" err="1" smtClean="0"/>
              <a:t>Esther</a:t>
            </a:r>
            <a:endParaRPr lang="cs-CZ" dirty="0" smtClean="0"/>
          </a:p>
          <a:p>
            <a:r>
              <a:rPr lang="cs-CZ" dirty="0" err="1" smtClean="0"/>
              <a:t>Tobith</a:t>
            </a:r>
            <a:endParaRPr lang="cs-CZ" dirty="0" smtClean="0"/>
          </a:p>
          <a:p>
            <a:r>
              <a:rPr lang="cs-CZ" dirty="0" smtClean="0"/>
              <a:t>Judith</a:t>
            </a:r>
          </a:p>
          <a:p>
            <a:r>
              <a:rPr lang="cs-CZ" dirty="0" err="1" smtClean="0"/>
              <a:t>Jonah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0119" y="4667238"/>
            <a:ext cx="1493052" cy="1213320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err="1" smtClean="0"/>
              <a:t>Chronicles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err="1" smtClean="0"/>
              <a:t>Chronicles</a:t>
            </a:r>
            <a:endParaRPr lang="cs-CZ" dirty="0" smtClean="0"/>
          </a:p>
          <a:p>
            <a:r>
              <a:rPr lang="cs-CZ" dirty="0" err="1" smtClean="0"/>
              <a:t>Ezra</a:t>
            </a:r>
            <a:endParaRPr lang="cs-CZ" dirty="0" smtClean="0"/>
          </a:p>
          <a:p>
            <a:r>
              <a:rPr lang="cs-CZ" dirty="0" err="1" smtClean="0"/>
              <a:t>Nehemiah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5952" y="6575017"/>
            <a:ext cx="1646940" cy="659322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1 </a:t>
            </a:r>
            <a:r>
              <a:rPr lang="cs-CZ" dirty="0" err="1" smtClean="0"/>
              <a:t>Maccabees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Maccabees</a:t>
            </a:r>
            <a:endParaRPr lang="cs-CZ" dirty="0" smtClean="0"/>
          </a:p>
        </p:txBody>
      </p:sp>
      <p:sp>
        <p:nvSpPr>
          <p:cNvPr id="22" name="TextovéPole 21"/>
          <p:cNvSpPr txBox="1"/>
          <p:nvPr/>
        </p:nvSpPr>
        <p:spPr>
          <a:xfrm>
            <a:off x="8830315" y="5489324"/>
            <a:ext cx="1249395" cy="1767318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Joshua</a:t>
            </a:r>
          </a:p>
          <a:p>
            <a:r>
              <a:rPr lang="cs-CZ" dirty="0" err="1" smtClean="0"/>
              <a:t>Judges</a:t>
            </a:r>
            <a:endParaRPr lang="cs-CZ" dirty="0" smtClean="0"/>
          </a:p>
          <a:p>
            <a:r>
              <a:rPr lang="cs-CZ" dirty="0" smtClean="0"/>
              <a:t>1 Samuel </a:t>
            </a:r>
          </a:p>
          <a:p>
            <a:r>
              <a:rPr lang="cs-CZ" dirty="0" smtClean="0"/>
              <a:t>2 Samuel</a:t>
            </a:r>
          </a:p>
          <a:p>
            <a:r>
              <a:rPr lang="cs-CZ" dirty="0" smtClean="0"/>
              <a:t>1</a:t>
            </a:r>
            <a:r>
              <a:rPr lang="cs-CZ" dirty="0"/>
              <a:t> </a:t>
            </a:r>
            <a:r>
              <a:rPr lang="cs-CZ" dirty="0" err="1" smtClean="0"/>
              <a:t>Kings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 </a:t>
            </a:r>
            <a:r>
              <a:rPr lang="cs-CZ" dirty="0" err="1" smtClean="0"/>
              <a:t>Kings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759629" y="592141"/>
            <a:ext cx="2087766" cy="56698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sz="3000" b="1" dirty="0" err="1"/>
              <a:t>Narratives</a:t>
            </a:r>
            <a:endParaRPr lang="cs-CZ" sz="3000" b="1" dirty="0"/>
          </a:p>
        </p:txBody>
      </p:sp>
    </p:spTree>
    <p:extLst>
      <p:ext uri="{BB962C8B-B14F-4D97-AF65-F5344CB8AC3E}">
        <p14:creationId xmlns:p14="http://schemas.microsoft.com/office/powerpoint/2010/main" val="170644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398665" y="49200"/>
            <a:ext cx="7915679" cy="7462863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877961" y="1843734"/>
            <a:ext cx="3424589" cy="3228686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Scholarly</a:t>
            </a:r>
            <a:r>
              <a:rPr lang="cs-CZ" sz="2500" b="1" dirty="0">
                <a:solidFill>
                  <a:schemeClr val="tx1"/>
                </a:solidFill>
              </a:rPr>
              <a:t> </a:t>
            </a:r>
            <a:r>
              <a:rPr lang="cs-CZ" sz="2500" b="1" dirty="0" err="1">
                <a:solidFill>
                  <a:schemeClr val="tx1"/>
                </a:solidFill>
              </a:rPr>
              <a:t>wisdom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5258545" y="3053030"/>
            <a:ext cx="3424302" cy="3228415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Speculative</a:t>
            </a:r>
            <a:r>
              <a:rPr lang="cs-CZ" sz="2500" b="1" dirty="0">
                <a:solidFill>
                  <a:schemeClr val="tx1"/>
                </a:solidFill>
              </a:rPr>
              <a:t> </a:t>
            </a:r>
            <a:r>
              <a:rPr lang="cs-CZ" sz="2500" b="1" dirty="0" err="1">
                <a:solidFill>
                  <a:schemeClr val="tx1"/>
                </a:solidFill>
              </a:rPr>
              <a:t>wisdom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9198" y="1637044"/>
            <a:ext cx="1133979" cy="659322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err="1" smtClean="0"/>
              <a:t>Proverbs</a:t>
            </a:r>
            <a:endParaRPr lang="cs-CZ" dirty="0" smtClean="0"/>
          </a:p>
          <a:p>
            <a:r>
              <a:rPr lang="cs-CZ" dirty="0" err="1" smtClean="0"/>
              <a:t>Sirach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855363" y="740546"/>
            <a:ext cx="5171944" cy="56698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sz="3000" b="1" dirty="0" err="1"/>
              <a:t>Reflection</a:t>
            </a:r>
            <a:r>
              <a:rPr lang="cs-CZ" sz="3000" b="1" dirty="0"/>
              <a:t> and </a:t>
            </a:r>
            <a:r>
              <a:rPr lang="cs-CZ" sz="3000" b="1" dirty="0" err="1"/>
              <a:t>instructions</a:t>
            </a:r>
            <a:endParaRPr lang="cs-CZ" sz="30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314345" y="1334727"/>
            <a:ext cx="1044211" cy="936321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Job </a:t>
            </a:r>
          </a:p>
          <a:p>
            <a:r>
              <a:rPr lang="cs-CZ" dirty="0" err="1" smtClean="0"/>
              <a:t>Qohelet</a:t>
            </a:r>
            <a:endParaRPr lang="cs-CZ" dirty="0" smtClean="0"/>
          </a:p>
          <a:p>
            <a:r>
              <a:rPr lang="cs-CZ" dirty="0" err="1" smtClean="0"/>
              <a:t>Wisdom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342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8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398665" y="49200"/>
            <a:ext cx="7915679" cy="74628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846729" y="733461"/>
            <a:ext cx="3158572" cy="56698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sz="3000" b="1" dirty="0" err="1"/>
              <a:t>Poetry</a:t>
            </a:r>
            <a:r>
              <a:rPr lang="cs-CZ" sz="3000" b="1" dirty="0"/>
              <a:t> („</a:t>
            </a:r>
            <a:r>
              <a:rPr lang="cs-CZ" sz="3000" b="1" dirty="0" err="1"/>
              <a:t>lyrics</a:t>
            </a:r>
            <a:r>
              <a:rPr lang="cs-CZ" sz="3000" b="1" dirty="0"/>
              <a:t>“)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77010" y="1716436"/>
            <a:ext cx="1980364" cy="659322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smtClean="0"/>
              <a:t>Song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GB" dirty="0" smtClean="0"/>
              <a:t>Solomon</a:t>
            </a:r>
            <a:endParaRPr lang="cs-CZ" dirty="0" smtClean="0"/>
          </a:p>
          <a:p>
            <a:r>
              <a:rPr lang="cs-CZ" dirty="0" err="1" smtClean="0"/>
              <a:t>Lamentations</a:t>
            </a:r>
            <a:endParaRPr lang="cs-CZ" dirty="0" smtClean="0"/>
          </a:p>
        </p:txBody>
      </p:sp>
      <p:sp>
        <p:nvSpPr>
          <p:cNvPr id="8" name="Ovál 7"/>
          <p:cNvSpPr/>
          <p:nvPr/>
        </p:nvSpPr>
        <p:spPr>
          <a:xfrm>
            <a:off x="2134434" y="3383671"/>
            <a:ext cx="3424589" cy="322868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Lyrics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5515119" y="1875220"/>
            <a:ext cx="3424589" cy="322868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Prayers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051912" y="5409324"/>
            <a:ext cx="967267" cy="38232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err="1" smtClean="0"/>
              <a:t>Psalms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895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/>
      <p:bldP spid="24" grpId="0"/>
      <p:bldP spid="8" grpId="0" animBg="1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398665" y="49200"/>
            <a:ext cx="7915679" cy="7462863"/>
          </a:xfrm>
          <a:prstGeom prst="ellips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 sz="3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675870" y="2149138"/>
            <a:ext cx="3424589" cy="322868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 err="1">
                <a:solidFill>
                  <a:schemeClr val="tx1"/>
                </a:solidFill>
              </a:rPr>
              <a:t>Dated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5418544" y="1828376"/>
            <a:ext cx="3424302" cy="3228415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cs-CZ" sz="2500" b="1" dirty="0">
                <a:solidFill>
                  <a:schemeClr val="tx1"/>
                </a:solidFill>
              </a:rPr>
              <a:t>Not </a:t>
            </a:r>
            <a:r>
              <a:rPr lang="cs-CZ" sz="2500" b="1" dirty="0" err="1">
                <a:solidFill>
                  <a:schemeClr val="tx1"/>
                </a:solidFill>
              </a:rPr>
              <a:t>dated</a:t>
            </a:r>
            <a:endParaRPr lang="cs-CZ" sz="2500" b="1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9198" y="1225369"/>
            <a:ext cx="1300691" cy="2875314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err="1" smtClean="0"/>
              <a:t>Hosea</a:t>
            </a:r>
            <a:endParaRPr lang="cs-CZ" dirty="0" smtClean="0"/>
          </a:p>
          <a:p>
            <a:r>
              <a:rPr lang="cs-CZ" dirty="0" smtClean="0"/>
              <a:t>Amos</a:t>
            </a:r>
          </a:p>
          <a:p>
            <a:r>
              <a:rPr lang="cs-CZ" dirty="0" err="1" smtClean="0"/>
              <a:t>Isaiah</a:t>
            </a:r>
            <a:endParaRPr lang="cs-CZ" dirty="0" smtClean="0"/>
          </a:p>
          <a:p>
            <a:r>
              <a:rPr lang="cs-CZ" dirty="0" err="1" smtClean="0"/>
              <a:t>Micah</a:t>
            </a:r>
            <a:endParaRPr lang="cs-CZ" dirty="0" smtClean="0"/>
          </a:p>
          <a:p>
            <a:r>
              <a:rPr lang="cs-CZ" dirty="0" err="1" smtClean="0"/>
              <a:t>Zephaniah</a:t>
            </a:r>
            <a:endParaRPr lang="cs-CZ" dirty="0" smtClean="0"/>
          </a:p>
          <a:p>
            <a:r>
              <a:rPr lang="cs-CZ" dirty="0" err="1" smtClean="0"/>
              <a:t>Jeremiah</a:t>
            </a:r>
            <a:endParaRPr lang="cs-CZ" dirty="0" smtClean="0"/>
          </a:p>
          <a:p>
            <a:r>
              <a:rPr lang="cs-CZ" dirty="0" err="1" smtClean="0"/>
              <a:t>Baruch</a:t>
            </a:r>
            <a:endParaRPr lang="cs-CZ" dirty="0" smtClean="0"/>
          </a:p>
          <a:p>
            <a:r>
              <a:rPr lang="cs-CZ" dirty="0" smtClean="0"/>
              <a:t>Ezechiel</a:t>
            </a:r>
          </a:p>
          <a:p>
            <a:r>
              <a:rPr lang="cs-CZ" dirty="0" err="1" smtClean="0"/>
              <a:t>Haggai</a:t>
            </a:r>
            <a:endParaRPr lang="cs-CZ" dirty="0" smtClean="0"/>
          </a:p>
          <a:p>
            <a:r>
              <a:rPr lang="cs-CZ" dirty="0" err="1" smtClean="0"/>
              <a:t>Zechariah</a:t>
            </a:r>
            <a:endParaRPr lang="cs-CZ" dirty="0" smtClean="0"/>
          </a:p>
        </p:txBody>
      </p:sp>
      <p:sp>
        <p:nvSpPr>
          <p:cNvPr id="23" name="TextovéPole 22"/>
          <p:cNvSpPr txBox="1"/>
          <p:nvPr/>
        </p:nvSpPr>
        <p:spPr>
          <a:xfrm>
            <a:off x="3494095" y="733461"/>
            <a:ext cx="4035414" cy="56698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sz="3000" b="1" dirty="0" err="1"/>
              <a:t>Prophetic</a:t>
            </a:r>
            <a:r>
              <a:rPr lang="cs-CZ" sz="3000" b="1" dirty="0"/>
              <a:t> </a:t>
            </a:r>
            <a:r>
              <a:rPr lang="cs-CZ" sz="3000" b="1" dirty="0" err="1"/>
              <a:t>utterances</a:t>
            </a:r>
            <a:endParaRPr lang="cs-CZ" sz="30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314345" y="1334727"/>
            <a:ext cx="1236571" cy="149031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cs-CZ" dirty="0" err="1" smtClean="0"/>
              <a:t>Joel</a:t>
            </a:r>
            <a:endParaRPr lang="cs-CZ" dirty="0" smtClean="0"/>
          </a:p>
          <a:p>
            <a:r>
              <a:rPr lang="cs-CZ" dirty="0" smtClean="0"/>
              <a:t>Nahum</a:t>
            </a:r>
          </a:p>
          <a:p>
            <a:r>
              <a:rPr lang="en-GB" dirty="0"/>
              <a:t>Ha</a:t>
            </a:r>
            <a:r>
              <a:rPr lang="cs-CZ" dirty="0"/>
              <a:t>ba</a:t>
            </a:r>
            <a:r>
              <a:rPr lang="en-GB" dirty="0" err="1" smtClean="0"/>
              <a:t>kkuk</a:t>
            </a:r>
            <a:endParaRPr lang="cs-CZ" dirty="0" smtClean="0"/>
          </a:p>
          <a:p>
            <a:r>
              <a:rPr lang="cs-CZ" dirty="0" err="1" smtClean="0"/>
              <a:t>Obadiah</a:t>
            </a:r>
            <a:endParaRPr lang="cs-CZ" dirty="0" smtClean="0"/>
          </a:p>
          <a:p>
            <a:r>
              <a:rPr lang="cs-CZ" dirty="0" err="1" smtClean="0"/>
              <a:t>Malachi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389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8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</TotalTime>
  <Words>229</Words>
  <Application>Microsoft Office PowerPoint</Application>
  <PresentationFormat>Vlastní</PresentationFormat>
  <Paragraphs>162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JU_OPVVV</vt:lpstr>
      <vt:lpstr>Old Testament 2</vt:lpstr>
      <vt:lpstr>Prezentace aplikace PowerPoint</vt:lpstr>
      <vt:lpstr>Prezentace aplikace PowerPoint</vt:lpstr>
      <vt:lpstr>Old Testament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5</cp:revision>
  <dcterms:created xsi:type="dcterms:W3CDTF">2017-07-17T18:52:59Z</dcterms:created>
  <dcterms:modified xsi:type="dcterms:W3CDTF">2021-06-07T17:53:26Z</dcterms:modified>
</cp:coreProperties>
</file>