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3" r:id="rId4"/>
    <p:sldId id="269" r:id="rId5"/>
    <p:sldId id="276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A4CEB-19E1-1040-F488-98E9EB7CB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560F5D-095E-2A07-947E-D55896814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C416D-71AB-9AB9-9E24-8CDA145A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C8D598-0700-93D7-B4CF-687EA0B9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932A2F-70EF-CDA4-87FB-E9DB640E5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07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2C86F-0BF3-473A-0EAE-959C7BD0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107AC78-EAF0-D2FC-8CD3-C9657346E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B9B27A-983A-F35F-53F2-1352A52B6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D29C99-91D2-F1D1-D065-E8E25B99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07361D-FB7B-001B-B36E-0B9DC669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17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B050C0-AB85-FD06-E514-4B664474C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CBE825-52E8-55A8-468B-69C2BCEF5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2C3B20-2DDC-E4F5-0BEA-58995969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3B12BD-F92F-FFB8-C242-9BE228E4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3227D3-CCCE-BAC1-C5BD-314188E41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18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FBA35-471A-0CBD-E58C-66E4B61B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ECCA4-3B8C-3B4E-2FC2-D0694C35D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ED8E6-E5FB-9D8C-7DA8-5811D0463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179D3F-885E-4ECE-3DCA-9BE89758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AA171F-588E-95FF-446D-76AFD0D6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89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0D82B-A729-22F5-56B7-6FE7ADF9B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6AB30C-5852-D3B7-869F-B57262CA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020496-E7F4-FA09-3C48-6EFBE5384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5AF6C2-C8AA-8B9D-5C8D-2EC06BCC4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D00320-3D79-82CF-3C39-375809709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17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D58CB-3245-BCBD-F196-77840CF89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E5AB9B-F90F-EA4D-686E-AD96A41B7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44EF9B-9654-80E7-0DD7-B381EF041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4F8782-330C-2B50-04EC-C764D3B3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1E29F2-D5E4-EAF7-2FFD-3125AF4D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14C6E20-6759-DC27-CCA7-1A4DDCF6F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82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CC288C-E4B9-4F21-352B-F9E984FE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CC5068-EE31-275F-4522-ECC22C6C4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341A457-E8DA-7CEB-FAE8-39472CE07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6933E9-BEA0-F7DE-F7D4-38D2D7D77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F0CB37F-5789-105E-DD9C-14F4A714D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B16CC3-EC86-B6CE-0F8E-41E36FBF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37CA8A-E01A-7926-0677-CBE2AF28D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486176-FF5C-A325-A5F9-510B50EBA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95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5E6CB-59FE-33CD-60AF-7922BF47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C43BE3C-973A-24E4-5D1B-68BFBF80C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39EC08-EEB7-1351-4E38-91097F3C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692968-3D33-AC36-7533-78F275BB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58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860376C-87DC-342C-781D-BBA036FE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B3C881-994C-9B0C-9581-1DEBA174C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2B1C30-B92E-D8D5-76E3-92D3CEF0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168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C5D47-AE87-0C54-CA31-FB815EC2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7C0FD5-6309-FD84-2068-89F5D6FED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74F8BB4-542F-E6BE-3C88-920E37C0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53FE1-87C6-02B3-71C8-20F4A179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F0970C-63C2-091A-014E-909292A2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1C64AC-2EB0-D76E-BE47-6EC02C54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51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C6660-DFB8-C8F2-3F78-6A0BD6FFA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FC652C-26FA-495D-F7DB-F087AD74E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7BEA292-C851-AF0D-4D18-300E6C8A4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0261A6-8FF7-29AF-BFED-9EF5C8B6C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436A0F-62DE-76D3-7D7A-EF5BDBCE1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A95D79-7A72-25B9-A3D8-F9A9F320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22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69FFBAD-C514-C5B3-781D-C94318B4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7D57F7-A330-1E32-4258-42E7B41A1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54D931-5182-5339-75BC-67752D72A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4866-C71D-4EFB-83A1-2C734D506138}" type="datetimeFigureOut">
              <a:rPr lang="de-DE" smtClean="0"/>
              <a:t>21.11.2022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F7E3178-A9DE-8989-5360-AF4DEB7E9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FBE0B1-3A12-479D-CFD4-8B1FC39EC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BD04-125E-44E3-B233-25E6B6D63F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00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3EA547B-0FC2-2127-68FA-E8B26817D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017" y="0"/>
            <a:ext cx="8169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4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90C7126-4849-4092-CE17-171823AEB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72" y="0"/>
            <a:ext cx="4510713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5C5C68-6CA8-832E-2FA1-F9EADD9B4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820" y="5002907"/>
            <a:ext cx="5404908" cy="105461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A188B40-B853-FF39-414A-B1E75FC727B2}"/>
              </a:ext>
            </a:extLst>
          </p:cNvPr>
          <p:cNvSpPr txBox="1"/>
          <p:nvPr/>
        </p:nvSpPr>
        <p:spPr>
          <a:xfrm>
            <a:off x="5907820" y="1129085"/>
            <a:ext cx="465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F0"/>
                </a:solidFill>
              </a:rPr>
              <a:t>Extralinguistische Erklärungsansätze für </a:t>
            </a:r>
            <a:r>
              <a:rPr lang="de-DE" dirty="0" err="1">
                <a:solidFill>
                  <a:srgbClr val="00B0F0"/>
                </a:solidFill>
              </a:rPr>
              <a:t>dialek-talen</a:t>
            </a:r>
            <a:r>
              <a:rPr lang="de-DE" dirty="0">
                <a:solidFill>
                  <a:srgbClr val="00B0F0"/>
                </a:solidFill>
              </a:rPr>
              <a:t> Wandel: traditionell anhand </a:t>
            </a:r>
            <a:r>
              <a:rPr lang="de-DE" dirty="0" err="1">
                <a:solidFill>
                  <a:srgbClr val="00B0F0"/>
                </a:solidFill>
              </a:rPr>
              <a:t>geographi</a:t>
            </a:r>
            <a:r>
              <a:rPr lang="de-DE" dirty="0">
                <a:solidFill>
                  <a:srgbClr val="00B0F0"/>
                </a:solidFill>
              </a:rPr>
              <a:t>-scher Faktoren, anhand räumlichen Wandels</a:t>
            </a:r>
          </a:p>
        </p:txBody>
      </p:sp>
    </p:spTree>
    <p:extLst>
      <p:ext uri="{BB962C8B-B14F-4D97-AF65-F5344CB8AC3E}">
        <p14:creationId xmlns:p14="http://schemas.microsoft.com/office/powerpoint/2010/main" val="325490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7CE6B89-29AF-64F9-5976-FB46CF760039}"/>
              </a:ext>
            </a:extLst>
          </p:cNvPr>
          <p:cNvSpPr txBox="1"/>
          <p:nvPr/>
        </p:nvSpPr>
        <p:spPr>
          <a:xfrm>
            <a:off x="2480807" y="421419"/>
            <a:ext cx="7863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Linguistische Erklärungen für Varietäten </a:t>
            </a:r>
            <a:r>
              <a:rPr lang="de-DE" sz="2800" dirty="0" err="1"/>
              <a:t>argumentie-ren</a:t>
            </a:r>
            <a:r>
              <a:rPr lang="de-DE" sz="2800" dirty="0"/>
              <a:t> im Gegensatz zur (traditionellen) </a:t>
            </a:r>
            <a:r>
              <a:rPr lang="de-DE" sz="2800" dirty="0" err="1"/>
              <a:t>Dialektgeogra-phie</a:t>
            </a:r>
            <a:r>
              <a:rPr lang="de-DE" sz="2800" dirty="0"/>
              <a:t> meist mit ‚Sprachökonomie‘.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52FF73D-1E13-BB77-E8B1-9E9624C17C38}"/>
              </a:ext>
            </a:extLst>
          </p:cNvPr>
          <p:cNvSpPr txBox="1"/>
          <p:nvPr/>
        </p:nvSpPr>
        <p:spPr>
          <a:xfrm>
            <a:off x="2655736" y="3601941"/>
            <a:ext cx="8046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Bei dialektgeographischen Erklärungsmodellen spielen Städte eine besondere Rolle, wie das Beispiel der Aus-sprache des /r/ zeigt.</a:t>
            </a:r>
          </a:p>
        </p:txBody>
      </p:sp>
    </p:spTree>
    <p:extLst>
      <p:ext uri="{BB962C8B-B14F-4D97-AF65-F5344CB8AC3E}">
        <p14:creationId xmlns:p14="http://schemas.microsoft.com/office/powerpoint/2010/main" val="184865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2146FC-C08F-83B1-2969-859DBB8CE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765" y="0"/>
            <a:ext cx="5518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0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AA5762-CE5D-2169-7D7D-F68C1ABED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19" y="766293"/>
            <a:ext cx="10509161" cy="532541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E426B84-5056-4A5B-ABC7-AB7A9F237B25}"/>
              </a:ext>
            </a:extLst>
          </p:cNvPr>
          <p:cNvSpPr txBox="1"/>
          <p:nvPr/>
        </p:nvSpPr>
        <p:spPr>
          <a:xfrm>
            <a:off x="6337190" y="6192280"/>
            <a:ext cx="4731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Barbour / Stevenson (1998), 76</a:t>
            </a:r>
          </a:p>
        </p:txBody>
      </p:sp>
    </p:spTree>
    <p:extLst>
      <p:ext uri="{BB962C8B-B14F-4D97-AF65-F5344CB8AC3E}">
        <p14:creationId xmlns:p14="http://schemas.microsoft.com/office/powerpoint/2010/main" val="2786126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Breitbild</PresentationFormat>
  <Paragraphs>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Maurach</dc:creator>
  <cp:lastModifiedBy>Maurach Martin Priv.-Doz. Dr</cp:lastModifiedBy>
  <cp:revision>25</cp:revision>
  <dcterms:created xsi:type="dcterms:W3CDTF">2022-11-19T18:51:26Z</dcterms:created>
  <dcterms:modified xsi:type="dcterms:W3CDTF">2022-11-21T11:09:44Z</dcterms:modified>
</cp:coreProperties>
</file>