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92" r:id="rId8"/>
    <p:sldMasterId id="2147483804" r:id="rId9"/>
    <p:sldMasterId id="2147483816" r:id="rId10"/>
  </p:sldMasterIdLst>
  <p:notesMasterIdLst>
    <p:notesMasterId r:id="rId61"/>
  </p:notesMasterIdLst>
  <p:sldIdLst>
    <p:sldId id="303" r:id="rId11"/>
    <p:sldId id="256" r:id="rId12"/>
    <p:sldId id="257" r:id="rId13"/>
    <p:sldId id="261" r:id="rId14"/>
    <p:sldId id="302" r:id="rId15"/>
    <p:sldId id="282" r:id="rId16"/>
    <p:sldId id="269" r:id="rId17"/>
    <p:sldId id="271" r:id="rId18"/>
    <p:sldId id="266" r:id="rId19"/>
    <p:sldId id="267" r:id="rId20"/>
    <p:sldId id="275" r:id="rId21"/>
    <p:sldId id="273" r:id="rId22"/>
    <p:sldId id="274" r:id="rId23"/>
    <p:sldId id="317" r:id="rId24"/>
    <p:sldId id="304" r:id="rId25"/>
    <p:sldId id="308" r:id="rId26"/>
    <p:sldId id="276" r:id="rId27"/>
    <p:sldId id="306" r:id="rId28"/>
    <p:sldId id="307" r:id="rId29"/>
    <p:sldId id="318" r:id="rId30"/>
    <p:sldId id="310" r:id="rId31"/>
    <p:sldId id="311" r:id="rId32"/>
    <p:sldId id="320" r:id="rId33"/>
    <p:sldId id="312" r:id="rId34"/>
    <p:sldId id="313" r:id="rId35"/>
    <p:sldId id="299" r:id="rId36"/>
    <p:sldId id="316" r:id="rId37"/>
    <p:sldId id="314" r:id="rId38"/>
    <p:sldId id="279" r:id="rId39"/>
    <p:sldId id="260" r:id="rId40"/>
    <p:sldId id="280" r:id="rId41"/>
    <p:sldId id="293" r:id="rId42"/>
    <p:sldId id="326" r:id="rId43"/>
    <p:sldId id="324" r:id="rId44"/>
    <p:sldId id="325" r:id="rId45"/>
    <p:sldId id="323" r:id="rId46"/>
    <p:sldId id="327" r:id="rId47"/>
    <p:sldId id="328" r:id="rId48"/>
    <p:sldId id="329" r:id="rId49"/>
    <p:sldId id="330" r:id="rId50"/>
    <p:sldId id="331" r:id="rId51"/>
    <p:sldId id="333" r:id="rId52"/>
    <p:sldId id="335" r:id="rId53"/>
    <p:sldId id="321" r:id="rId54"/>
    <p:sldId id="332" r:id="rId55"/>
    <p:sldId id="334" r:id="rId56"/>
    <p:sldId id="336" r:id="rId57"/>
    <p:sldId id="295" r:id="rId58"/>
    <p:sldId id="281" r:id="rId59"/>
    <p:sldId id="29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95" autoAdjust="0"/>
  </p:normalViewPr>
  <p:slideViewPr>
    <p:cSldViewPr snapToGrid="0">
      <p:cViewPr varScale="1">
        <p:scale>
          <a:sx n="61" d="100"/>
          <a:sy n="61" d="100"/>
        </p:scale>
        <p:origin x="832"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DA2E6-BCC2-4407-AD71-0FE97A748307}" type="datetimeFigureOut">
              <a:rPr lang="en-US" smtClean="0"/>
              <a:t>11/7/2017</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B64E4-FEF5-409F-B2C9-B6156F2970D3}" type="slidenum">
              <a:rPr lang="en-US" smtClean="0"/>
              <a:t>‹#›</a:t>
            </a:fld>
            <a:endParaRPr lang="en-US"/>
          </a:p>
        </p:txBody>
      </p:sp>
    </p:spTree>
    <p:extLst>
      <p:ext uri="{BB962C8B-B14F-4D97-AF65-F5344CB8AC3E}">
        <p14:creationId xmlns:p14="http://schemas.microsoft.com/office/powerpoint/2010/main" val="269429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Ado is an important intracellular metabolite of purine metabolism. But it</a:t>
            </a:r>
            <a:r>
              <a:rPr lang="en-US" baseline="0" dirty="0" smtClean="0"/>
              <a:t> can appear also in extracellular space during various conditions becoming an important signaling molecule. For example when tissue is damaged, the ATP which fills up the cells, leaks out and is converted by </a:t>
            </a:r>
            <a:r>
              <a:rPr lang="en-US" baseline="0" dirty="0" err="1" smtClean="0"/>
              <a:t>ectoenzymes</a:t>
            </a:r>
            <a:r>
              <a:rPr lang="en-US" baseline="0" dirty="0" smtClean="0"/>
              <a:t> to extracellular a </a:t>
            </a:r>
            <a:r>
              <a:rPr lang="en-US" baseline="0" dirty="0" err="1" smtClean="0"/>
              <a:t>denosine</a:t>
            </a:r>
            <a:r>
              <a:rPr lang="en-US" baseline="0" dirty="0" smtClean="0"/>
              <a:t>. It is also released from metabolically stressed cells when ATP levels fall down and increasing AMP is converted to adenosine. Simply said, adenosine appears extracellularly during various stress conditions. It binds to adenosine receptor. This informs other tissues about the stress and induces various actions to resolve the stress. For example, w</a:t>
            </a:r>
            <a:r>
              <a:rPr lang="en-US" dirty="0" smtClean="0"/>
              <a:t>hen you are tired, when you exercise too much, your muscles release Ado to induce fatigue </a:t>
            </a:r>
            <a:r>
              <a:rPr lang="en-US" baseline="0" dirty="0" smtClean="0"/>
              <a:t>to allow you to recover</a:t>
            </a:r>
            <a:r>
              <a:rPr lang="en-US" dirty="0" smtClean="0"/>
              <a:t>, or when you listen here to long</a:t>
            </a:r>
            <a:r>
              <a:rPr lang="en-US" baseline="0" dirty="0" smtClean="0"/>
              <a:t> habilitation presentations and your</a:t>
            </a:r>
            <a:r>
              <a:rPr lang="en-US" dirty="0" smtClean="0"/>
              <a:t> brain</a:t>
            </a:r>
            <a:r>
              <a:rPr lang="en-US" baseline="0" dirty="0" smtClean="0"/>
              <a:t> gets tired, </a:t>
            </a:r>
            <a:r>
              <a:rPr lang="en-US" dirty="0" smtClean="0"/>
              <a:t>Ado is released to</a:t>
            </a:r>
            <a:r>
              <a:rPr lang="en-US" baseline="0" dirty="0" smtClean="0"/>
              <a:t> induce sleep. That is why you drink coffee because caffeine works against the adenosine at the adenosine receptor. Or when the tissue become hypoxic and there is not enough energy supply, adenosine is released to increase the blood flow and blood sugar levels to get the tissue back to normal. So release of adenosine and its signaling leads to actions which adjust the system to new conditions or return it to balance so it is an important </a:t>
            </a:r>
            <a:r>
              <a:rPr lang="en-US" baseline="0" dirty="0" err="1" smtClean="0"/>
              <a:t>homeorhetic</a:t>
            </a:r>
            <a:r>
              <a:rPr lang="en-US" baseline="0" dirty="0" smtClean="0"/>
              <a:t> factor. T</a:t>
            </a:r>
            <a:r>
              <a:rPr lang="en-US" b="1" baseline="0" dirty="0" smtClean="0"/>
              <a:t>his function of adenosine persists in evolution from very primitive organisms all the way to humans.</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2</a:t>
            </a:fld>
            <a:endParaRPr lang="en-US"/>
          </a:p>
        </p:txBody>
      </p:sp>
    </p:spTree>
    <p:extLst>
      <p:ext uri="{BB962C8B-B14F-4D97-AF65-F5344CB8AC3E}">
        <p14:creationId xmlns:p14="http://schemas.microsoft.com/office/powerpoint/2010/main" val="751246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Production of lamellocytes, these special immune cells, is typical for defense against parasitoid wasp infection. Wasps</a:t>
            </a:r>
            <a:r>
              <a:rPr lang="en-US" baseline="0" dirty="0" smtClean="0"/>
              <a:t> inject their eggs into Drosophila larvae and if the host larva does not destroy the egg, the wasp larva, the alien of insect world, will consume the host from the inside.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11</a:t>
            </a:fld>
            <a:endParaRPr lang="en-US"/>
          </a:p>
        </p:txBody>
      </p:sp>
    </p:spTree>
    <p:extLst>
      <p:ext uri="{BB962C8B-B14F-4D97-AF65-F5344CB8AC3E}">
        <p14:creationId xmlns:p14="http://schemas.microsoft.com/office/powerpoint/2010/main" val="226898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When Mila infected our expression reporter line, she found that the encapsulating lamellocytes strongly shine by GFP meaning that they produce ADGF-A. It was heterozygous larvae, so this is not a mutant phenotype. This result showed us that regulation of adenosine is especially important during immune response.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12</a:t>
            </a:fld>
            <a:endParaRPr lang="en-US"/>
          </a:p>
        </p:txBody>
      </p:sp>
    </p:spTree>
    <p:extLst>
      <p:ext uri="{BB962C8B-B14F-4D97-AF65-F5344CB8AC3E}">
        <p14:creationId xmlns:p14="http://schemas.microsoft.com/office/powerpoint/2010/main" val="123101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So on one side we saw that</a:t>
            </a:r>
            <a:r>
              <a:rPr lang="en-US" baseline="0" dirty="0" smtClean="0"/>
              <a:t> Ado is an important regulator of energy metabolism, that it is capable of raising circulating glucose. But we also found that its action has to be regulated during immune response. I got extremely excited about the possible connection of these two things. Immune response is energy demanding process. Is it possible that adenosine action provides the energy for the response? In that case the ADGF-A could serve as an important regulator so that this beneficial action of Ado does not cause havoc.</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13</a:t>
            </a:fld>
            <a:endParaRPr lang="en-US"/>
          </a:p>
        </p:txBody>
      </p:sp>
    </p:spTree>
    <p:extLst>
      <p:ext uri="{BB962C8B-B14F-4D97-AF65-F5344CB8AC3E}">
        <p14:creationId xmlns:p14="http://schemas.microsoft.com/office/powerpoint/2010/main" val="136353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Production of lamellocytes, these special immune cells, is typical for defense against parasitoid wasp infection. Wasps</a:t>
            </a:r>
            <a:r>
              <a:rPr lang="en-US" baseline="0" dirty="0" smtClean="0"/>
              <a:t> inject their eggs into Drosophila larvae and if the host larva does not destroy the egg, the wasp larva, the alien of insect world, will consume the host from the inside.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16</a:t>
            </a:fld>
            <a:endParaRPr lang="en-US"/>
          </a:p>
        </p:txBody>
      </p:sp>
    </p:spTree>
    <p:extLst>
      <p:ext uri="{BB962C8B-B14F-4D97-AF65-F5344CB8AC3E}">
        <p14:creationId xmlns:p14="http://schemas.microsoft.com/office/powerpoint/2010/main" val="206085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r>
              <a:rPr lang="en-US" baseline="0" dirty="0" smtClean="0"/>
              <a:t>The host can destroy the parasitoid egg by producing lamellocytes which encapsulate the egg. </a:t>
            </a:r>
            <a:r>
              <a:rPr lang="en-US" dirty="0" smtClean="0"/>
              <a:t>Parasitic wasp egg is first recognized by circulating immune cells which send the signal to the lymph gland to rapidly differentiate specialized immune cells called lamellocytes. After they differentiate and are released</a:t>
            </a:r>
            <a:r>
              <a:rPr lang="en-US" baseline="0" dirty="0" smtClean="0"/>
              <a:t> into circulation, they encapsulate the egg which is eventually destroyed by </a:t>
            </a:r>
            <a:r>
              <a:rPr lang="en-US" baseline="0" dirty="0" err="1" smtClean="0"/>
              <a:t>melanization</a:t>
            </a:r>
            <a:r>
              <a:rPr lang="en-US" baseline="0" dirty="0" smtClean="0"/>
              <a:t>. </a:t>
            </a:r>
            <a:endParaRPr lang="cs-CZ" dirty="0"/>
          </a:p>
        </p:txBody>
      </p:sp>
      <p:sp>
        <p:nvSpPr>
          <p:cNvPr id="4" name="Zástupný symbol pro číslo snímku 3"/>
          <p:cNvSpPr>
            <a:spLocks noGrp="1"/>
          </p:cNvSpPr>
          <p:nvPr>
            <p:ph type="sldNum" sz="quarter" idx="10"/>
          </p:nvPr>
        </p:nvSpPr>
        <p:spPr/>
        <p:txBody>
          <a:bodyPr/>
          <a:lstStyle/>
          <a:p>
            <a:fld id="{FB24B405-16F7-4BEF-AA64-80EF7130021B}" type="slidenum">
              <a:rPr lang="cs-CZ" smtClean="0">
                <a:solidFill>
                  <a:prstClr val="black"/>
                </a:solidFill>
              </a:rPr>
              <a:pPr/>
              <a:t>17</a:t>
            </a:fld>
            <a:endParaRPr lang="cs-CZ">
              <a:solidFill>
                <a:prstClr val="black"/>
              </a:solidFill>
            </a:endParaRPr>
          </a:p>
        </p:txBody>
      </p:sp>
    </p:spTree>
    <p:extLst>
      <p:ext uri="{BB962C8B-B14F-4D97-AF65-F5344CB8AC3E}">
        <p14:creationId xmlns:p14="http://schemas.microsoft.com/office/powerpoint/2010/main" val="217868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a:t>
            </a:r>
            <a:r>
              <a:rPr lang="en-US" baseline="0" dirty="0" smtClean="0"/>
              <a:t> will show you just a little fraction of all the results that we obtained … in fact Adam produced most of them … first, I will show you what is happening with metabolism during infection. For simplification, we divided larva to brain and imaginal discs (for example wing disc which would become an adult wing after metamorphosis) which can represent the developing tissues, fat body, the drosophila counterpart of liver and adipose tissues, which represent the energy storage, and lymph gland which produces immune cells including lamellocytes. Adam used a beautiful old-fashioned method to trace the glucose destination upon infection by using radioactively labeled 14C-glucose and found a redistribution of glucose when developing tissues and storage organ decrease the use while the immune organ highly increases the consumption of glucose. This is associated with hyperglycemia … this is uninfected and this infected animals monitored throughout 24 </a:t>
            </a:r>
            <a:r>
              <a:rPr lang="en-US" baseline="0" dirty="0" err="1" smtClean="0"/>
              <a:t>hpi</a:t>
            </a:r>
            <a:r>
              <a:rPr lang="en-US" baseline="0" dirty="0" smtClean="0"/>
              <a:t> … increased circulating glucose is available for the immune cells. Consequently, the glycogen stores stopped to increase with time as compared to uninfected animals accumulating glycogen. Do these results remind you something? If yes, be patient please … As glucose does not enter so much the storage, it is also less consumed by developing tissues … and therefore the imaginal discs grow significantly slower in infected animals as demonstrated by the measurement of the size 18 </a:t>
            </a:r>
            <a:r>
              <a:rPr lang="en-US" baseline="0" dirty="0" err="1" smtClean="0"/>
              <a:t>hpi</a:t>
            </a:r>
            <a:r>
              <a:rPr lang="en-US" baseline="0" dirty="0" smtClean="0"/>
              <a:t>. Slowing down the development is demonstrated by the 7 hours delay in pupation of infected larvae. This redistribution of energy and slowing down the development during infection nicely demonstrate the trade-off between development and immunity which is often mentioned as being crucial for effective immune response. </a:t>
            </a:r>
            <a:r>
              <a:rPr lang="en-US" b="1" baseline="0" dirty="0" smtClean="0"/>
              <a:t>My question is if there is actually any clear experimental evidence that such trade-off is really important for the effective immune response? </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41007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a:t>
            </a:r>
            <a:r>
              <a:rPr lang="en-US" baseline="0" dirty="0" smtClean="0"/>
              <a:t> will show you just a little fraction of all the results that we obtained … in fact Adam produced most of them … first, I will show you what is happening with metabolism during infection. For simplification, we divided larva to brain and imaginal discs (for example wing disc which would become an adult wing after metamorphosis) which can represent the developing tissues, fat body, the drosophila counterpart of liver and adipose tissues, which represent the energy storage, and lymph gland which produces immune cells including lamellocytes. Adam used a beautiful old-fashioned method to trace the glucose destination upon infection by using radioactively labeled 14C-glucose and found a redistribution of glucose when developing tissues and storage organ decrease the use while the immune organ highly increases the consumption of glucose. This is associated with hyperglycemia … this is uninfected and this infected animals monitored throughout 24 </a:t>
            </a:r>
            <a:r>
              <a:rPr lang="en-US" baseline="0" dirty="0" err="1" smtClean="0"/>
              <a:t>hpi</a:t>
            </a:r>
            <a:r>
              <a:rPr lang="en-US" baseline="0" dirty="0" smtClean="0"/>
              <a:t> … increased circulating glucose is available for the immune cells. Consequently, the glycogen stores stopped to increase with time as compared to uninfected animals accumulating glycogen. Do these results remind you something? If yes, be patient please … As glucose does not enter so much the storage, it is also less consumed by developing tissues … and therefore the imaginal discs grow significantly slower in infected animals as demonstrated by the measurement of the size 18 </a:t>
            </a:r>
            <a:r>
              <a:rPr lang="en-US" baseline="0" dirty="0" err="1" smtClean="0"/>
              <a:t>hpi</a:t>
            </a:r>
            <a:r>
              <a:rPr lang="en-US" baseline="0" dirty="0" smtClean="0"/>
              <a:t>. Slowing down the development is demonstrated by the 7 hours delay in pupation of infected larvae. This redistribution of energy and slowing down the development during infection nicely demonstrate the trade-off between development and immunity which is often mentioned as being crucial for effective immune response. </a:t>
            </a:r>
            <a:r>
              <a:rPr lang="en-US" b="1" baseline="0" dirty="0" smtClean="0"/>
              <a:t>My question is if there is actually any clear experimental evidence that such trade-off is really important for the effective immune response? </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89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This is associated with hyperglycemia … this is uninfected and this infected animals monitored throughout 24 </a:t>
            </a:r>
            <a:r>
              <a:rPr lang="en-US" baseline="0" dirty="0" err="1" smtClean="0"/>
              <a:t>hpi</a:t>
            </a:r>
            <a:r>
              <a:rPr lang="en-US" baseline="0" dirty="0" smtClean="0"/>
              <a:t> … increased circulating glucose is available for the immune cells. Consequently, the glycogen stores stopped to increase with time as compared to uninfected animals accumulating glycogen. Do these results remind you something? If yes, be patient please … As glucose does not enter so much the storage, it is also less consumed by developing tissues … and therefore the imaginal discs grow significantly slower in infected animals as demonstrated by the measurement of the size 18 </a:t>
            </a:r>
            <a:r>
              <a:rPr lang="en-US" baseline="0" dirty="0" err="1" smtClean="0"/>
              <a:t>hpi</a:t>
            </a:r>
            <a:r>
              <a:rPr lang="en-US" baseline="0" dirty="0" smtClean="0"/>
              <a:t>. Slowing down the development is demonstrated by the 7 hours delay in pupation of infected larvae. This redistribution of energy and slowing down the development during infection nicely demonstrate the trade-off between development and immunity which is often mentioned as being crucial for effective immune response. </a:t>
            </a:r>
            <a:r>
              <a:rPr lang="en-US" b="1" baseline="0" dirty="0" smtClean="0"/>
              <a:t>My question is if there is actually any clear experimental evidence that such trade-off is really important for the effective immune response? </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1158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a:t>
            </a:r>
            <a:r>
              <a:rPr lang="en-US" baseline="0" dirty="0" smtClean="0"/>
              <a:t> will show you just a little fraction of all the results that we obtained … in fact Adam produced most of them … first, I will show you what is happening with metabolism during infection. For simplification, we divided larva to brain and imaginal discs (for example wing disc which would become an adult wing after metamorphosis) which can represent the developing tissues, fat body, the drosophila counterpart of liver and adipose tissues, which represent the energy storage, and lymph gland which produces immune cells including lamellocytes. Adam used a beautiful old-fashioned method to trace the glucose destination upon infection by using radioactively labeled 14C-glucose and found a redistribution of glucose when developing tissues and storage organ decrease the use while the immune organ highly increases the consumption of glucose. This is associated with hyperglycemia … this is uninfected and this infected animals monitored throughout 24 </a:t>
            </a:r>
            <a:r>
              <a:rPr lang="en-US" baseline="0" dirty="0" err="1" smtClean="0"/>
              <a:t>hpi</a:t>
            </a:r>
            <a:r>
              <a:rPr lang="en-US" baseline="0" dirty="0" smtClean="0"/>
              <a:t> … increased circulating glucose is available for the immune cells. Consequently, the glycogen stores stopped to increase with time as compared to uninfected animals accumulating glycogen. Do these results remind you something? If yes, be patient please … As glucose does not enter so much the storage, it is also less consumed by developing tissues … and therefore the imaginal discs grow significantly slower in infected animals as demonstrated by the measurement of the size 18 </a:t>
            </a:r>
            <a:r>
              <a:rPr lang="en-US" baseline="0" dirty="0" err="1" smtClean="0"/>
              <a:t>hpi</a:t>
            </a:r>
            <a:r>
              <a:rPr lang="en-US" baseline="0" dirty="0" smtClean="0"/>
              <a:t>. Slowing down the development is demonstrated by the 7 hours delay in pupation of infected larvae. This redistribution of energy and slowing down the development during infection nicely demonstrate the trade-off between development and immunity which is often mentioned as being crucial for effective immune response. </a:t>
            </a:r>
            <a:r>
              <a:rPr lang="en-US" b="1" baseline="0" dirty="0" smtClean="0"/>
              <a:t>My question is if there is actually any clear experimental evidence that such trade-off is really important for the effective immune response? </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41495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800" dirty="0" smtClean="0"/>
              <a:t>Suppressed</a:t>
            </a:r>
            <a:r>
              <a:rPr lang="en-US" sz="800" baseline="0" dirty="0" smtClean="0"/>
              <a:t> </a:t>
            </a:r>
            <a:r>
              <a:rPr lang="en-US" sz="800" dirty="0" smtClean="0"/>
              <a:t>glycogen storage associated with hyperglycemia</a:t>
            </a:r>
            <a:r>
              <a:rPr lang="en-US" sz="800" baseline="0" dirty="0" smtClean="0"/>
              <a:t> that we observed during immune response closely resembles our mutant in the fly adenosine deaminase, called </a:t>
            </a:r>
            <a:r>
              <a:rPr lang="en-US" sz="800" baseline="0" dirty="0" err="1" smtClean="0"/>
              <a:t>adgf</a:t>
            </a:r>
            <a:r>
              <a:rPr lang="en-US" sz="800" baseline="0" dirty="0" smtClean="0"/>
              <a:t>-a. </a:t>
            </a:r>
            <a:r>
              <a:rPr lang="en-US" sz="800" dirty="0" smtClean="0"/>
              <a:t>The adenosine deaminase deficiency, in</a:t>
            </a:r>
            <a:r>
              <a:rPr lang="en-US" sz="800" baseline="0" dirty="0" smtClean="0"/>
              <a:t> our case the ADGF-A deficiency, leads to the elevated levels of extracellular adenosine since it can not be converted to inosine. In fact, our </a:t>
            </a:r>
            <a:r>
              <a:rPr lang="en-US" sz="800" baseline="0" dirty="0" err="1" smtClean="0"/>
              <a:t>adgf</a:t>
            </a:r>
            <a:r>
              <a:rPr lang="en-US" sz="800" baseline="0" dirty="0" smtClean="0"/>
              <a:t>-a mutant had one order of magnitude higher levels of Ado in the hemolymph. This killed the mutant larvae which died usually almost transparent due to a disintegration of fat body which is this dark mass of metabolically active energy storing organ in normal flies homologous to mammalian liver and </a:t>
            </a:r>
            <a:r>
              <a:rPr lang="cs-CZ" sz="800" baseline="0" dirty="0" err="1" smtClean="0"/>
              <a:t>adipose</a:t>
            </a:r>
            <a:r>
              <a:rPr lang="cs-CZ" sz="800" baseline="0" dirty="0" smtClean="0"/>
              <a:t> </a:t>
            </a:r>
            <a:r>
              <a:rPr lang="cs-CZ" sz="800" baseline="0" dirty="0" err="1" smtClean="0"/>
              <a:t>tissues</a:t>
            </a:r>
            <a:r>
              <a:rPr lang="cs-CZ" sz="800" baseline="0" dirty="0" smtClean="0"/>
              <a:t>. </a:t>
            </a:r>
            <a:r>
              <a:rPr lang="cs-CZ" sz="800" baseline="0" dirty="0" err="1" smtClean="0"/>
              <a:t>The</a:t>
            </a:r>
            <a:r>
              <a:rPr lang="cs-CZ" sz="800" baseline="0" dirty="0" smtClean="0"/>
              <a:t> </a:t>
            </a:r>
            <a:r>
              <a:rPr lang="cs-CZ" sz="800" baseline="0" dirty="0" err="1" smtClean="0"/>
              <a:t>lethality</a:t>
            </a:r>
            <a:r>
              <a:rPr lang="cs-CZ" sz="800" baseline="0" dirty="0" smtClean="0"/>
              <a:t> </a:t>
            </a:r>
            <a:r>
              <a:rPr lang="cs-CZ" sz="800" baseline="0" dirty="0" err="1" smtClean="0"/>
              <a:t>of</a:t>
            </a:r>
            <a:r>
              <a:rPr lang="cs-CZ" sz="800" baseline="0" dirty="0" smtClean="0"/>
              <a:t> </a:t>
            </a:r>
            <a:r>
              <a:rPr lang="cs-CZ" sz="800" baseline="0" dirty="0" err="1" smtClean="0"/>
              <a:t>this</a:t>
            </a:r>
            <a:r>
              <a:rPr lang="cs-CZ" sz="800" baseline="0" dirty="0" smtClean="0"/>
              <a:t> mutant </a:t>
            </a:r>
            <a:r>
              <a:rPr lang="cs-CZ" sz="800" baseline="0" dirty="0" err="1" smtClean="0"/>
              <a:t>could</a:t>
            </a:r>
            <a:r>
              <a:rPr lang="cs-CZ" sz="800" baseline="0" dirty="0" smtClean="0"/>
              <a:t> </a:t>
            </a:r>
            <a:r>
              <a:rPr lang="cs-CZ" sz="800" baseline="0" dirty="0" err="1" smtClean="0"/>
              <a:t>be</a:t>
            </a:r>
            <a:r>
              <a:rPr lang="cs-CZ" sz="800" baseline="0" dirty="0" smtClean="0"/>
              <a:t> </a:t>
            </a:r>
            <a:r>
              <a:rPr lang="cs-CZ" sz="800" baseline="0" dirty="0" err="1" smtClean="0"/>
              <a:t>rescued</a:t>
            </a:r>
            <a:r>
              <a:rPr lang="cs-CZ" sz="800" baseline="0" dirty="0" smtClean="0"/>
              <a:t> by </a:t>
            </a:r>
            <a:r>
              <a:rPr lang="cs-CZ" sz="800" baseline="0" dirty="0" err="1" smtClean="0"/>
              <a:t>simultaneous</a:t>
            </a:r>
            <a:r>
              <a:rPr lang="en-US" sz="800" baseline="0" dirty="0" smtClean="0"/>
              <a:t> mutation of the adenosine receptor, demonstrating that the lethality is indeed caused by the excessive adenosine signaling. However, I did not know why the increased level of Ado was lethal? To uncover the reason for lethality I tried various genetic interactions. I also found that the mutant had activated immune response and therefore I tried to rescue larvae by raising them on sterile medium. I used pure-yeast diet to prepare such medium. However I got a completely opposite result, instead of rescuing the mutant, I killed them all even earlier in the development, even though this medium was completely fine for raising wild-type larvae. This result became later extremely important but at that time, I did not understand it and I forgot about it.</a:t>
            </a:r>
            <a:endParaRPr lang="en-US" sz="800"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706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SO for example, </a:t>
            </a:r>
            <a:r>
              <a:rPr lang="en-US" baseline="0" dirty="0" smtClean="0"/>
              <a:t>a</a:t>
            </a:r>
            <a:r>
              <a:rPr lang="en-US" dirty="0" smtClean="0"/>
              <a:t>denosine is released</a:t>
            </a:r>
            <a:r>
              <a:rPr lang="en-US" baseline="0" dirty="0" smtClean="0"/>
              <a:t> by social bacteria </a:t>
            </a:r>
            <a:r>
              <a:rPr lang="en-US" sz="1200" i="1" dirty="0" err="1" smtClean="0"/>
              <a:t>Myxococcus</a:t>
            </a:r>
            <a:r>
              <a:rPr lang="en-US" sz="1200" i="1" dirty="0" smtClean="0"/>
              <a:t> </a:t>
            </a:r>
            <a:r>
              <a:rPr lang="en-US" sz="1200" i="1" dirty="0" err="1" smtClean="0"/>
              <a:t>xanthus</a:t>
            </a:r>
            <a:r>
              <a:rPr lang="en-US" sz="1200" i="1" dirty="0" smtClean="0"/>
              <a:t> </a:t>
            </a:r>
            <a:r>
              <a:rPr lang="en-US" sz="1200" i="0" dirty="0" smtClean="0"/>
              <a:t>upon starvation to induce a</a:t>
            </a:r>
            <a:r>
              <a:rPr lang="en-US" sz="1200" i="0" baseline="0" dirty="0" smtClean="0"/>
              <a:t> formation of fruiting bodies making thus spores to survive harsh conditions. Adenosine therefore represents a very ancient and universal system for signaling metabolic stress and inducing reactions to overcome this stress. </a:t>
            </a:r>
            <a:endParaRPr lang="en-US" i="0"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3</a:t>
            </a:fld>
            <a:endParaRPr lang="en-US"/>
          </a:p>
        </p:txBody>
      </p:sp>
    </p:spTree>
    <p:extLst>
      <p:ext uri="{BB962C8B-B14F-4D97-AF65-F5344CB8AC3E}">
        <p14:creationId xmlns:p14="http://schemas.microsoft.com/office/powerpoint/2010/main" val="352550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when we blocked the adenosine signaling by the </a:t>
            </a:r>
            <a:r>
              <a:rPr lang="en-US" baseline="0" dirty="0" err="1" smtClean="0"/>
              <a:t>adoR</a:t>
            </a:r>
            <a:r>
              <a:rPr lang="en-US" baseline="0" dirty="0" smtClean="0"/>
              <a:t> mutation during infection, the hyperglycemia did not occur, there was no increase whatsoever in the infected </a:t>
            </a:r>
            <a:r>
              <a:rPr lang="en-US" baseline="0" dirty="0" err="1" smtClean="0"/>
              <a:t>adoR</a:t>
            </a:r>
            <a:r>
              <a:rPr lang="en-US" baseline="0" dirty="0" smtClean="0"/>
              <a:t> mutant. The increased consumption of glucose by the immune cells suggested that the hyperglycemia was required for the immune response. Larvae need to rapidly produce lamellocytes to fight with the parasitoid. When we counted the number of lamellocytes 18 and 24 </a:t>
            </a:r>
            <a:r>
              <a:rPr lang="en-US" baseline="0" dirty="0" err="1" smtClean="0"/>
              <a:t>hpi</a:t>
            </a:r>
            <a:r>
              <a:rPr lang="en-US" baseline="0" dirty="0" smtClean="0"/>
              <a:t> we found that the </a:t>
            </a:r>
            <a:r>
              <a:rPr lang="en-US" baseline="0" dirty="0" err="1" smtClean="0"/>
              <a:t>adoR</a:t>
            </a:r>
            <a:r>
              <a:rPr lang="en-US" baseline="0" dirty="0" smtClean="0"/>
              <a:t> mutant with no hyperglycemia had much lower number of them suggesting that the hyperglycemia is indeed required for the effective immune response. Not surprisingly the resistance is also much lower when </a:t>
            </a:r>
            <a:r>
              <a:rPr lang="en-US" baseline="0" dirty="0" err="1" smtClean="0"/>
              <a:t>adoR</a:t>
            </a:r>
            <a:r>
              <a:rPr lang="en-US" baseline="0" dirty="0" smtClean="0"/>
              <a:t> survived the infection 4 times less frequently. When we increased glucose in the hemolymph of </a:t>
            </a:r>
            <a:r>
              <a:rPr lang="en-US" baseline="0" dirty="0" err="1" smtClean="0"/>
              <a:t>adoR</a:t>
            </a:r>
            <a:r>
              <a:rPr lang="en-US" baseline="0" dirty="0" smtClean="0"/>
              <a:t> mutant by feeding them carbohydrate rich media, we partially rescued this effect demonstrating that it is indeed the lack of available glucose causing these troubles. These effects are not caused by some general weakness of the </a:t>
            </a:r>
            <a:r>
              <a:rPr lang="en-US" baseline="0" dirty="0" err="1" smtClean="0"/>
              <a:t>adoR</a:t>
            </a:r>
            <a:r>
              <a:rPr lang="en-US" baseline="0" dirty="0" smtClean="0"/>
              <a:t> mutant but truly by the missing redistribution of energy during infection as demonstrated by the missing delay in development of </a:t>
            </a:r>
            <a:r>
              <a:rPr lang="en-US" baseline="0" dirty="0" err="1" smtClean="0"/>
              <a:t>adoR</a:t>
            </a:r>
            <a:r>
              <a:rPr lang="en-US" baseline="0" dirty="0" smtClean="0"/>
              <a:t> upon infection. The </a:t>
            </a:r>
            <a:r>
              <a:rPr lang="en-US" baseline="0" dirty="0" err="1" smtClean="0"/>
              <a:t>adoR</a:t>
            </a:r>
            <a:r>
              <a:rPr lang="en-US" baseline="0" dirty="0" smtClean="0"/>
              <a:t> mutants pupate as there would be no infection, they use the energy for the development which results in drastically reduced resistance to infection. This is a true experimental evidence for the importance of the trade-off between development and immune response. </a:t>
            </a:r>
            <a:endParaRPr lang="en-US" b="1" baseline="0" dirty="0" smtClean="0"/>
          </a:p>
          <a:p>
            <a:endParaRPr lang="en-US" b="1" baseline="0" dirty="0" smtClean="0"/>
          </a:p>
          <a:p>
            <a:r>
              <a:rPr lang="en-US" b="1" baseline="0" dirty="0" smtClean="0"/>
              <a:t>4:30 with previous slide</a:t>
            </a:r>
            <a:endParaRPr lang="en-US" b="1"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2082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AE2439-932F-427D-A22F-3EA8CFD01386}" type="slidenum">
              <a:rPr lang="cs-CZ">
                <a:solidFill>
                  <a:prstClr val="black"/>
                </a:solidFill>
              </a:rPr>
              <a:pPr eaLnBrk="1" hangingPunct="1"/>
              <a:t>27</a:t>
            </a:fld>
            <a:endParaRPr lang="cs-CZ">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extLst>
      <p:ext uri="{BB962C8B-B14F-4D97-AF65-F5344CB8AC3E}">
        <p14:creationId xmlns:p14="http://schemas.microsoft.com/office/powerpoint/2010/main" val="127426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baseline="0" dirty="0" smtClean="0"/>
              <a:t>To summarize this work … without infection the glucose is preferentially used for development. When the wasp injects its egg into the larva, the egg is soon recognized by immune cells which send the signal to precursors of immune cells to proliferate and differentiate into specialized lamellocytes. This activation is associated with increased </a:t>
            </a:r>
            <a:r>
              <a:rPr lang="en-US" b="0" baseline="0" dirty="0" err="1" smtClean="0"/>
              <a:t>aereboic</a:t>
            </a:r>
            <a:r>
              <a:rPr lang="en-US" b="0" baseline="0" dirty="0" smtClean="0"/>
              <a:t> glycolysis which requires an increased amount of glucose. To obtain glucose, these cells themselves produce and release adenosine which suppresses glucose consumption by developing tissues and thus it can be left in circulation for the need of the immune cells .. hence the hyperglycemia. If there is enough energy, they can rapidly proliferate and differentiate into lamellocytes which eventually encapsulate and destroy the parasitoid. </a:t>
            </a:r>
            <a:r>
              <a:rPr lang="en-US" b="1" baseline="0" dirty="0" smtClean="0"/>
              <a:t>I hope that you also appreciate here the importance of doing such research in vivo since we really study the inter-organ communication. This is extremely challenging and Drosophila is just an excellent model to do this. </a:t>
            </a:r>
            <a:r>
              <a:rPr lang="en-US" b="0" baseline="0" dirty="0" smtClean="0"/>
              <a:t>There is one more really interesting and important aspect … although I did not present the particular genetic manipulation and experiments, we showed that it is the immune cells themselves releasing this signal which leads to this global, systemic metabolic switch. In essence, immune cells behave selfishly by producing such signal which allows them to usurp energy from the rest of the organism. Such selfish behavior of immune system is beneficial during acute stress, it is life-saving behavior. As you saw, the trade-off between development and immunity is required for the effective response.   </a:t>
            </a:r>
            <a:endParaRPr lang="en-US" b="0"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29</a:t>
            </a:fld>
            <a:endParaRPr lang="en-US"/>
          </a:p>
        </p:txBody>
      </p:sp>
    </p:spTree>
    <p:extLst>
      <p:ext uri="{BB962C8B-B14F-4D97-AF65-F5344CB8AC3E}">
        <p14:creationId xmlns:p14="http://schemas.microsoft.com/office/powerpoint/2010/main" val="2254072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We published this story this spring in journal </a:t>
            </a:r>
            <a:r>
              <a:rPr lang="en-US" dirty="0" err="1" smtClean="0"/>
              <a:t>PloS</a:t>
            </a:r>
            <a:r>
              <a:rPr lang="en-US" dirty="0" smtClean="0"/>
              <a:t> Biology where it was accepted right the way, the reviews were exciting and</a:t>
            </a:r>
            <a:r>
              <a:rPr lang="en-US" baseline="0" dirty="0" smtClean="0"/>
              <a:t> we get very positive responses from people all around the world, they write to me that they discuss it at their journal clubs and so on, so I am quite proud of this work and I have to say that it was one of the most exciting times for me in science when we were finalizing it with Adam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30</a:t>
            </a:fld>
            <a:endParaRPr lang="en-US"/>
          </a:p>
        </p:txBody>
      </p:sp>
    </p:spTree>
    <p:extLst>
      <p:ext uri="{BB962C8B-B14F-4D97-AF65-F5344CB8AC3E}">
        <p14:creationId xmlns:p14="http://schemas.microsoft.com/office/powerpoint/2010/main" val="4139854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Just three weeks before we submitted</a:t>
            </a:r>
            <a:r>
              <a:rPr lang="en-US" baseline="0" dirty="0" smtClean="0"/>
              <a:t> our work, Dr. Rainer Straub from University Hospital in Regensburg came with the idea of selfish immune system as being crucial for effective immune response during acute stress but causing various pathologies as diabetes and metabolic syndrome when the stress becomes chronic. Dr. Straub was extremely excited about reading our paper supporting his theoretical concept. I am really sorry that he can not be present here today as one of the reviewers of my thesis.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31</a:t>
            </a:fld>
            <a:endParaRPr lang="en-US"/>
          </a:p>
        </p:txBody>
      </p:sp>
    </p:spTree>
    <p:extLst>
      <p:ext uri="{BB962C8B-B14F-4D97-AF65-F5344CB8AC3E}">
        <p14:creationId xmlns:p14="http://schemas.microsoft.com/office/powerpoint/2010/main" val="3716902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smtClean="0">
                <a:solidFill>
                  <a:schemeClr val="tx1"/>
                </a:solidFill>
                <a:effectLst/>
                <a:latin typeface="+mn-lt"/>
                <a:ea typeface="+mn-ea"/>
                <a:cs typeface="+mn-cs"/>
              </a:rPr>
              <a:t>… and as you can see on this picture, accumulation of fluorescently labeled glucose in </a:t>
            </a:r>
            <a:r>
              <a:rPr lang="en-US" sz="1200" kern="1200" dirty="0" err="1" smtClean="0">
                <a:solidFill>
                  <a:schemeClr val="tx1"/>
                </a:solidFill>
                <a:effectLst/>
                <a:latin typeface="+mn-lt"/>
                <a:ea typeface="+mn-ea"/>
                <a:cs typeface="+mn-cs"/>
              </a:rPr>
              <a:t>hemocytes</a:t>
            </a:r>
            <a:r>
              <a:rPr lang="en-US" sz="1200" kern="1200" dirty="0" smtClean="0">
                <a:solidFill>
                  <a:schemeClr val="tx1"/>
                </a:solidFill>
                <a:effectLst/>
                <a:latin typeface="+mn-lt"/>
                <a:ea typeface="+mn-ea"/>
                <a:cs typeface="+mn-cs"/>
              </a:rPr>
              <a:t>, which clearly </a:t>
            </a:r>
            <a:r>
              <a:rPr lang="cs-CZ" sz="1200" kern="1200" dirty="0" err="1" smtClean="0">
                <a:solidFill>
                  <a:schemeClr val="tx1"/>
                </a:solidFill>
                <a:effectLst/>
                <a:latin typeface="+mn-lt"/>
                <a:ea typeface="+mn-ea"/>
                <a:cs typeface="+mn-cs"/>
              </a:rPr>
              <a:t>stand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out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against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background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of</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other</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tissues</a:t>
            </a:r>
            <a:r>
              <a:rPr lang="cs-CZ" sz="1200" kern="1200" baseline="0" dirty="0" smtClean="0">
                <a:solidFill>
                  <a:schemeClr val="tx1"/>
                </a:solidFill>
                <a:effectLst/>
                <a:latin typeface="+mn-lt"/>
                <a:ea typeface="+mn-ea"/>
                <a:cs typeface="+mn-cs"/>
              </a:rPr>
              <a:t> … </a:t>
            </a:r>
            <a:r>
              <a:rPr lang="cs-CZ" sz="1200" kern="1200" baseline="0" dirty="0" err="1" smtClean="0">
                <a:solidFill>
                  <a:schemeClr val="tx1"/>
                </a:solidFill>
                <a:effectLst/>
                <a:latin typeface="+mn-lt"/>
                <a:ea typeface="+mn-ea"/>
                <a:cs typeface="+mn-cs"/>
              </a:rPr>
              <a:t>this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is</a:t>
            </a:r>
            <a:r>
              <a:rPr lang="cs-CZ"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technique used for example in human cancer medicine. So, the adult Drosophila </a:t>
            </a:r>
            <a:r>
              <a:rPr lang="en-US" sz="1200" kern="1200" dirty="0" err="1" smtClean="0">
                <a:solidFill>
                  <a:schemeClr val="tx1"/>
                </a:solidFill>
                <a:effectLst/>
                <a:latin typeface="+mn-lt"/>
                <a:ea typeface="+mn-ea"/>
                <a:cs typeface="+mn-cs"/>
              </a:rPr>
              <a:t>hemocytes</a:t>
            </a:r>
            <a:r>
              <a:rPr lang="en-US" sz="1200" kern="1200" baseline="0" dirty="0" smtClean="0">
                <a:solidFill>
                  <a:schemeClr val="tx1"/>
                </a:solidFill>
                <a:effectLst/>
                <a:latin typeface="+mn-lt"/>
                <a:ea typeface="+mn-ea"/>
                <a:cs typeface="+mn-cs"/>
              </a:rPr>
              <a:t> also undergo the metabolic switch resembling the Warburg effect and their increased needs also </a:t>
            </a:r>
            <a:r>
              <a:rPr lang="en-US" sz="1200" kern="1200" baseline="0" dirty="0" err="1" smtClean="0">
                <a:solidFill>
                  <a:schemeClr val="tx1"/>
                </a:solidFill>
                <a:effectLst/>
                <a:latin typeface="+mn-lt"/>
                <a:ea typeface="+mn-ea"/>
                <a:cs typeface="+mn-cs"/>
              </a:rPr>
              <a:t>leed</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systemic metabolic changes …</a:t>
            </a:r>
            <a:endParaRPr lang="en-US" dirty="0"/>
          </a:p>
        </p:txBody>
      </p:sp>
      <p:sp>
        <p:nvSpPr>
          <p:cNvPr id="4" name="Zástupný symbol pro číslo snímku 3"/>
          <p:cNvSpPr>
            <a:spLocks noGrp="1"/>
          </p:cNvSpPr>
          <p:nvPr>
            <p:ph type="sldNum" sz="quarter" idx="10"/>
          </p:nvPr>
        </p:nvSpPr>
        <p:spPr/>
        <p:txBody>
          <a:bodyPr/>
          <a:lstStyle/>
          <a:p>
            <a:fld id="{4B0EF74D-AA8B-4A1D-A9D1-A6B1B7B1309C}" type="slidenum">
              <a:rPr lang="en-US" smtClean="0"/>
              <a:t>36</a:t>
            </a:fld>
            <a:endParaRPr lang="en-US"/>
          </a:p>
        </p:txBody>
      </p:sp>
    </p:spTree>
    <p:extLst>
      <p:ext uri="{BB962C8B-B14F-4D97-AF65-F5344CB8AC3E}">
        <p14:creationId xmlns:p14="http://schemas.microsoft.com/office/powerpoint/2010/main" val="1887727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I think it might and it should be studied. It is known that Ado is released by activated immune cells and its systemic levels are increased during infection. It is known that Ado can induce fatigue when we get tired after intensive exercise. It induces sleep and that is why we drink coffee. These are the perfect ways to save energy and in fact, that is what we experience during sickness. So it makes perfect sense that Ado could be involved in regulating energy during infection by inducing fatigue as one of the adaptations during sickness. However in relation to immunity, Ado is almost exclusively studied as anti-inflammatory molecule which seems rather contradictory, it would suppress the immune response. But one should distinguish between local effects of Ado where Ado has anti-inflammatory role at high concentrations which can be achieved only in site of excessive inflammation and its systemic effects at lower systemic concentration which lead to calming down the organism and saving the energy.  </a:t>
            </a:r>
          </a:p>
          <a:p>
            <a:endParaRPr lang="en-US" baseline="0" dirty="0" smtClean="0"/>
          </a:p>
          <a:p>
            <a:r>
              <a:rPr lang="en-US" baseline="0" dirty="0" smtClean="0"/>
              <a:t>1 min</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49</a:t>
            </a:fld>
            <a:endParaRPr lang="en-US"/>
          </a:p>
        </p:txBody>
      </p:sp>
    </p:spTree>
    <p:extLst>
      <p:ext uri="{BB962C8B-B14F-4D97-AF65-F5344CB8AC3E}">
        <p14:creationId xmlns:p14="http://schemas.microsoft.com/office/powerpoint/2010/main" val="86932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It</a:t>
            </a:r>
            <a:r>
              <a:rPr lang="en-US" baseline="0" dirty="0" smtClean="0"/>
              <a:t> all started during my Ph.D. studies in the laboratories of Michal </a:t>
            </a:r>
            <a:r>
              <a:rPr lang="en-US" baseline="0" dirty="0" err="1" smtClean="0"/>
              <a:t>Zurovec</a:t>
            </a:r>
            <a:r>
              <a:rPr lang="en-US" baseline="0" dirty="0" smtClean="0"/>
              <a:t> at ENTU and Peter Bryant from Univ. of California Irvine when I used this quite complicated design of mutagenesis based on homologous recombination to knockout multiple ADGF genes. As I promised before, I will never try again to explain the whole procedure … the result was a creation of all possible mutant combinations within this region, including the ADGF-A mutant.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4</a:t>
            </a:fld>
            <a:endParaRPr lang="en-US"/>
          </a:p>
        </p:txBody>
      </p:sp>
    </p:spTree>
    <p:extLst>
      <p:ext uri="{BB962C8B-B14F-4D97-AF65-F5344CB8AC3E}">
        <p14:creationId xmlns:p14="http://schemas.microsoft.com/office/powerpoint/2010/main" val="210524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800" dirty="0" smtClean="0"/>
              <a:t>The adenosine deaminase deficiency, in</a:t>
            </a:r>
            <a:r>
              <a:rPr lang="en-US" sz="800" baseline="0" dirty="0" smtClean="0"/>
              <a:t> our case the ADGF-A deficiency, leads to the elevated levels of extracellular adenosine since it can not be converted to inosine. In fact, our </a:t>
            </a:r>
            <a:r>
              <a:rPr lang="en-US" sz="800" baseline="0" dirty="0" err="1" smtClean="0"/>
              <a:t>adgf</a:t>
            </a:r>
            <a:r>
              <a:rPr lang="en-US" sz="800" baseline="0" dirty="0" smtClean="0"/>
              <a:t>-a mutant had one order of magnitude higher levels of Ado in the hemolymph. This killed the mutant larvae which died usually almost transparent due to a disintegration of fat body which is this dark mass of metabolically active energy storing organ in normal flies homologous to mammalian liver and </a:t>
            </a:r>
            <a:r>
              <a:rPr lang="cs-CZ" sz="800" baseline="0" dirty="0" err="1" smtClean="0"/>
              <a:t>adipose</a:t>
            </a:r>
            <a:r>
              <a:rPr lang="cs-CZ" sz="800" baseline="0" dirty="0" smtClean="0"/>
              <a:t> </a:t>
            </a:r>
            <a:r>
              <a:rPr lang="cs-CZ" sz="800" baseline="0" dirty="0" err="1" smtClean="0"/>
              <a:t>tissues</a:t>
            </a:r>
            <a:r>
              <a:rPr lang="cs-CZ" sz="800" baseline="0" dirty="0" smtClean="0"/>
              <a:t>. </a:t>
            </a:r>
            <a:r>
              <a:rPr lang="cs-CZ" sz="800" baseline="0" dirty="0" err="1" smtClean="0"/>
              <a:t>The</a:t>
            </a:r>
            <a:r>
              <a:rPr lang="cs-CZ" sz="800" baseline="0" dirty="0" smtClean="0"/>
              <a:t> </a:t>
            </a:r>
            <a:r>
              <a:rPr lang="cs-CZ" sz="800" baseline="0" dirty="0" err="1" smtClean="0"/>
              <a:t>lethality</a:t>
            </a:r>
            <a:r>
              <a:rPr lang="cs-CZ" sz="800" baseline="0" dirty="0" smtClean="0"/>
              <a:t> </a:t>
            </a:r>
            <a:r>
              <a:rPr lang="cs-CZ" sz="800" baseline="0" dirty="0" err="1" smtClean="0"/>
              <a:t>of</a:t>
            </a:r>
            <a:r>
              <a:rPr lang="cs-CZ" sz="800" baseline="0" dirty="0" smtClean="0"/>
              <a:t> </a:t>
            </a:r>
            <a:r>
              <a:rPr lang="cs-CZ" sz="800" baseline="0" dirty="0" err="1" smtClean="0"/>
              <a:t>this</a:t>
            </a:r>
            <a:r>
              <a:rPr lang="cs-CZ" sz="800" baseline="0" dirty="0" smtClean="0"/>
              <a:t> mutant </a:t>
            </a:r>
            <a:r>
              <a:rPr lang="cs-CZ" sz="800" baseline="0" dirty="0" err="1" smtClean="0"/>
              <a:t>could</a:t>
            </a:r>
            <a:r>
              <a:rPr lang="cs-CZ" sz="800" baseline="0" dirty="0" smtClean="0"/>
              <a:t> </a:t>
            </a:r>
            <a:r>
              <a:rPr lang="cs-CZ" sz="800" baseline="0" dirty="0" err="1" smtClean="0"/>
              <a:t>be</a:t>
            </a:r>
            <a:r>
              <a:rPr lang="cs-CZ" sz="800" baseline="0" dirty="0" smtClean="0"/>
              <a:t> </a:t>
            </a:r>
            <a:r>
              <a:rPr lang="cs-CZ" sz="800" baseline="0" dirty="0" err="1" smtClean="0"/>
              <a:t>rescued</a:t>
            </a:r>
            <a:r>
              <a:rPr lang="cs-CZ" sz="800" baseline="0" dirty="0" smtClean="0"/>
              <a:t> by </a:t>
            </a:r>
            <a:r>
              <a:rPr lang="cs-CZ" sz="800" baseline="0" dirty="0" err="1" smtClean="0"/>
              <a:t>simultaneous</a:t>
            </a:r>
            <a:r>
              <a:rPr lang="en-US" sz="800" baseline="0" dirty="0" smtClean="0"/>
              <a:t> mutation of the adenosine receptor, demonstrating that the lethality is indeed caused by the excessive adenosine signaling. However, I did not know why the increased level of Ado was lethal? To uncover the reason for lethality I tried various genetic interactions. I also found that the mutant had activated immune response and therefore I tried to rescue larvae by raising them on sterile medium. I used pure-yeast diet to prepare such medium. However I got a completely opposite result, instead of rescuing the mutant, I killed them all even earlier in the development, even though this medium was completely fine for raising wild-type larvae. This result became later extremely important but at that time, I did not understand it and I forgot about it.</a:t>
            </a:r>
            <a:endParaRPr lang="en-US" sz="800"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954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And sure</a:t>
            </a:r>
            <a:r>
              <a:rPr lang="en-US" baseline="0" dirty="0" smtClean="0"/>
              <a:t> enough, the </a:t>
            </a:r>
            <a:r>
              <a:rPr lang="en-US" baseline="0" dirty="0" err="1" smtClean="0"/>
              <a:t>adgf</a:t>
            </a:r>
            <a:r>
              <a:rPr lang="en-US" baseline="0" dirty="0" smtClean="0"/>
              <a:t>-a mutant had problems to accumulate glycogen stores … the peak of glycogen in the wild-type larvae before pupation is missing in the mutant.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6</a:t>
            </a:fld>
            <a:endParaRPr lang="en-US"/>
          </a:p>
        </p:txBody>
      </p:sp>
    </p:spTree>
    <p:extLst>
      <p:ext uri="{BB962C8B-B14F-4D97-AF65-F5344CB8AC3E}">
        <p14:creationId xmlns:p14="http://schemas.microsoft.com/office/powerpoint/2010/main" val="57250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And the</a:t>
            </a:r>
            <a:r>
              <a:rPr lang="en-US" baseline="0" dirty="0" smtClean="0"/>
              <a:t> troubles to create glycogen stores are associated with increased levels of glucose in circulation, which is not used to build up the stores in the mutant. This hyperglycemia is dependent on the adenosine signaling … when we removed the adenosine receptor in the </a:t>
            </a:r>
            <a:r>
              <a:rPr lang="en-US" baseline="0" dirty="0" err="1" smtClean="0"/>
              <a:t>adgf</a:t>
            </a:r>
            <a:r>
              <a:rPr lang="en-US" baseline="0" dirty="0" smtClean="0"/>
              <a:t>-a mutant, the hyperglycemia disappeared. </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7</a:t>
            </a:fld>
            <a:endParaRPr lang="en-US"/>
          </a:p>
        </p:txBody>
      </p:sp>
    </p:spTree>
    <p:extLst>
      <p:ext uri="{BB962C8B-B14F-4D97-AF65-F5344CB8AC3E}">
        <p14:creationId xmlns:p14="http://schemas.microsoft.com/office/powerpoint/2010/main" val="11300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To summarize, Monika showed that the excessive adenosine</a:t>
            </a:r>
            <a:r>
              <a:rPr lang="en-US" baseline="0" dirty="0" smtClean="0"/>
              <a:t> signaling due to the </a:t>
            </a:r>
            <a:r>
              <a:rPr lang="en-US" baseline="0" dirty="0" err="1" smtClean="0"/>
              <a:t>adgf</a:t>
            </a:r>
            <a:r>
              <a:rPr lang="en-US" baseline="0" dirty="0" smtClean="0"/>
              <a:t>-a mutation led to the suppression of glycogen stores associated with hyperglycemia demonstrating that adenosine signaling is crucial for energy </a:t>
            </a:r>
            <a:r>
              <a:rPr lang="en-US" baseline="0" dirty="0" err="1" smtClean="0"/>
              <a:t>homeorhesis</a:t>
            </a:r>
            <a:r>
              <a:rPr lang="en-US" baseline="0" dirty="0" smtClean="0"/>
              <a:t>. The disturbed carbohydrate metabolism was the main reason for the lethality and sensitivity to diet restrictions. Although this was a very important steep in our research, this was not new in adenosine research. This role of adenosine in energy metabolism has been known for example during hypoxia/ischemia in mammals, now we knew that adenosine plays this role in energy regulation in flies and the question was in what situations, when and why is this role important. One of the possible ways for answering this question was to ask when is this important regulator of adenosine produced.</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8</a:t>
            </a:fld>
            <a:endParaRPr lang="en-US"/>
          </a:p>
        </p:txBody>
      </p:sp>
    </p:spTree>
    <p:extLst>
      <p:ext uri="{BB962C8B-B14F-4D97-AF65-F5344CB8AC3E}">
        <p14:creationId xmlns:p14="http://schemas.microsoft.com/office/powerpoint/2010/main" val="227699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a:t>
            </a:r>
            <a:r>
              <a:rPr lang="en-US" baseline="0" dirty="0" smtClean="0"/>
              <a:t> question when and where is the adenosine regulated became a project for another Ph.D. student, Mila Novakova. She was supposed to create an expression reporter for the ADGF-A gene by replacing its coding sequence by GFP using homologous recombination, leaving thus all regulatory sequences intact to see the natural expression. It was not an easy project but Mila eventually made it. She verified that the reporter really recreated the endogenous expression pattern known for ADGF-A mRNA. However the GFP expression at the protein level was quite low.</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9</a:t>
            </a:fld>
            <a:endParaRPr lang="en-US"/>
          </a:p>
        </p:txBody>
      </p:sp>
    </p:spTree>
    <p:extLst>
      <p:ext uri="{BB962C8B-B14F-4D97-AF65-F5344CB8AC3E}">
        <p14:creationId xmlns:p14="http://schemas.microsoft.com/office/powerpoint/2010/main" val="1106631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It is important to realize that homozygous</a:t>
            </a:r>
            <a:r>
              <a:rPr lang="en-US" baseline="0" dirty="0" smtClean="0"/>
              <a:t> flies for this reporter are in fact </a:t>
            </a:r>
            <a:r>
              <a:rPr lang="en-US" baseline="0" dirty="0" err="1" smtClean="0"/>
              <a:t>adgf</a:t>
            </a:r>
            <a:r>
              <a:rPr lang="en-US" baseline="0" dirty="0" smtClean="0"/>
              <a:t>-a null mutant, since Mila replaced the coding sequence. Homozygotes fully recapitulated the </a:t>
            </a:r>
            <a:r>
              <a:rPr lang="en-US" baseline="0" dirty="0" err="1" smtClean="0"/>
              <a:t>adgf</a:t>
            </a:r>
            <a:r>
              <a:rPr lang="en-US" baseline="0" dirty="0" smtClean="0"/>
              <a:t>-a mutant phenotype demonstrating that Mila really replaced the right sequence. The mutant phenotype included a production of specialized immune cells, called lamellocytes and they also appeared in the reporter homozygotes. And interestingly, these cells showed quite strong GFP expression! This could be just an effect of the </a:t>
            </a:r>
            <a:r>
              <a:rPr lang="en-US" baseline="0" dirty="0" err="1" smtClean="0"/>
              <a:t>adgf</a:t>
            </a:r>
            <a:r>
              <a:rPr lang="en-US" baseline="0" dirty="0" smtClean="0"/>
              <a:t>-a mutation. So we asked when are these cells actually produced in wild type larvae?</a:t>
            </a:r>
            <a:endParaRPr lang="en-US" dirty="0"/>
          </a:p>
        </p:txBody>
      </p:sp>
      <p:sp>
        <p:nvSpPr>
          <p:cNvPr id="4" name="Zástupný symbol pro číslo snímku 3"/>
          <p:cNvSpPr>
            <a:spLocks noGrp="1"/>
          </p:cNvSpPr>
          <p:nvPr>
            <p:ph type="sldNum" sz="quarter" idx="10"/>
          </p:nvPr>
        </p:nvSpPr>
        <p:spPr/>
        <p:txBody>
          <a:bodyPr/>
          <a:lstStyle/>
          <a:p>
            <a:fld id="{4A4B64E4-FEF5-409F-B2C9-B6156F2970D3}" type="slidenum">
              <a:rPr lang="en-US" smtClean="0"/>
              <a:t>10</a:t>
            </a:fld>
            <a:endParaRPr lang="en-US"/>
          </a:p>
        </p:txBody>
      </p:sp>
    </p:spTree>
    <p:extLst>
      <p:ext uri="{BB962C8B-B14F-4D97-AF65-F5344CB8AC3E}">
        <p14:creationId xmlns:p14="http://schemas.microsoft.com/office/powerpoint/2010/main" val="226738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6537CF1E-8750-4450-8FF5-8A0ADD0F1C54}"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406748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6537CF1E-8750-4450-8FF5-8A0ADD0F1C54}"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42164765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2"/>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10" indent="0" algn="ctr">
              <a:buNone/>
              <a:defRPr>
                <a:solidFill>
                  <a:schemeClr val="tx1">
                    <a:tint val="75000"/>
                  </a:schemeClr>
                </a:solidFill>
              </a:defRPr>
            </a:lvl3pPr>
            <a:lvl4pPr marL="1369965" indent="0" algn="ctr">
              <a:buNone/>
              <a:defRPr>
                <a:solidFill>
                  <a:schemeClr val="tx1">
                    <a:tint val="75000"/>
                  </a:schemeClr>
                </a:solidFill>
              </a:defRPr>
            </a:lvl4pPr>
            <a:lvl5pPr marL="1826620" indent="0" algn="ctr">
              <a:buNone/>
              <a:defRPr>
                <a:solidFill>
                  <a:schemeClr val="tx1">
                    <a:tint val="75000"/>
                  </a:schemeClr>
                </a:solidFill>
              </a:defRPr>
            </a:lvl5pPr>
            <a:lvl6pPr marL="2283278" indent="0" algn="ctr">
              <a:buNone/>
              <a:defRPr>
                <a:solidFill>
                  <a:schemeClr val="tx1">
                    <a:tint val="75000"/>
                  </a:schemeClr>
                </a:solidFill>
              </a:defRPr>
            </a:lvl6pPr>
            <a:lvl7pPr marL="2739935" indent="0" algn="ctr">
              <a:buNone/>
              <a:defRPr>
                <a:solidFill>
                  <a:schemeClr val="tx1">
                    <a:tint val="75000"/>
                  </a:schemeClr>
                </a:solidFill>
              </a:defRPr>
            </a:lvl7pPr>
            <a:lvl8pPr marL="3196590" indent="0" algn="ctr">
              <a:buNone/>
              <a:defRPr>
                <a:solidFill>
                  <a:schemeClr val="tx1">
                    <a:tint val="75000"/>
                  </a:schemeClr>
                </a:solidFill>
              </a:defRPr>
            </a:lvl8pPr>
            <a:lvl9pPr marL="3653247"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604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9504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1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10" indent="0">
              <a:buNone/>
              <a:defRPr sz="1600">
                <a:solidFill>
                  <a:schemeClr val="tx1">
                    <a:tint val="75000"/>
                  </a:schemeClr>
                </a:solidFill>
              </a:defRPr>
            </a:lvl3pPr>
            <a:lvl4pPr marL="1369965" indent="0">
              <a:buNone/>
              <a:defRPr sz="1400">
                <a:solidFill>
                  <a:schemeClr val="tx1">
                    <a:tint val="75000"/>
                  </a:schemeClr>
                </a:solidFill>
              </a:defRPr>
            </a:lvl4pPr>
            <a:lvl5pPr marL="1826620" indent="0">
              <a:buNone/>
              <a:defRPr sz="1400">
                <a:solidFill>
                  <a:schemeClr val="tx1">
                    <a:tint val="75000"/>
                  </a:schemeClr>
                </a:solidFill>
              </a:defRPr>
            </a:lvl5pPr>
            <a:lvl6pPr marL="2283278" indent="0">
              <a:buNone/>
              <a:defRPr sz="1400">
                <a:solidFill>
                  <a:schemeClr val="tx1">
                    <a:tint val="75000"/>
                  </a:schemeClr>
                </a:solidFill>
              </a:defRPr>
            </a:lvl6pPr>
            <a:lvl7pPr marL="2739935" indent="0">
              <a:buNone/>
              <a:defRPr sz="1400">
                <a:solidFill>
                  <a:schemeClr val="tx1">
                    <a:tint val="75000"/>
                  </a:schemeClr>
                </a:solidFill>
              </a:defRPr>
            </a:lvl7pPr>
            <a:lvl8pPr marL="3196590" indent="0">
              <a:buNone/>
              <a:defRPr sz="1400">
                <a:solidFill>
                  <a:schemeClr val="tx1">
                    <a:tint val="75000"/>
                  </a:schemeClr>
                </a:solidFill>
              </a:defRPr>
            </a:lvl8pPr>
            <a:lvl9pPr marL="3653247"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7071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155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1" y="1535113"/>
            <a:ext cx="4040188" cy="639762"/>
          </a:xfrm>
        </p:spPr>
        <p:txBody>
          <a:bodyPr anchor="b"/>
          <a:lstStyle>
            <a:lvl1pPr marL="0" indent="0">
              <a:buNone/>
              <a:defRPr sz="2400" b="1"/>
            </a:lvl1pPr>
            <a:lvl2pPr marL="456655" indent="0">
              <a:buNone/>
              <a:defRPr sz="2000" b="1"/>
            </a:lvl2pPr>
            <a:lvl3pPr marL="913310" indent="0">
              <a:buNone/>
              <a:defRPr sz="1800" b="1"/>
            </a:lvl3pPr>
            <a:lvl4pPr marL="1369965" indent="0">
              <a:buNone/>
              <a:defRPr sz="1600" b="1"/>
            </a:lvl4pPr>
            <a:lvl5pPr marL="1826620" indent="0">
              <a:buNone/>
              <a:defRPr sz="1600" b="1"/>
            </a:lvl5pPr>
            <a:lvl6pPr marL="2283278" indent="0">
              <a:buNone/>
              <a:defRPr sz="1600" b="1"/>
            </a:lvl6pPr>
            <a:lvl7pPr marL="2739935" indent="0">
              <a:buNone/>
              <a:defRPr sz="1600" b="1"/>
            </a:lvl7pPr>
            <a:lvl8pPr marL="3196590" indent="0">
              <a:buNone/>
              <a:defRPr sz="1600" b="1"/>
            </a:lvl8pPr>
            <a:lvl9pPr marL="3653247"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35" y="1535113"/>
            <a:ext cx="4041775" cy="639762"/>
          </a:xfrm>
        </p:spPr>
        <p:txBody>
          <a:bodyPr anchor="b"/>
          <a:lstStyle>
            <a:lvl1pPr marL="0" indent="0">
              <a:buNone/>
              <a:defRPr sz="2400" b="1"/>
            </a:lvl1pPr>
            <a:lvl2pPr marL="456655" indent="0">
              <a:buNone/>
              <a:defRPr sz="2000" b="1"/>
            </a:lvl2pPr>
            <a:lvl3pPr marL="913310" indent="0">
              <a:buNone/>
              <a:defRPr sz="1800" b="1"/>
            </a:lvl3pPr>
            <a:lvl4pPr marL="1369965" indent="0">
              <a:buNone/>
              <a:defRPr sz="1600" b="1"/>
            </a:lvl4pPr>
            <a:lvl5pPr marL="1826620" indent="0">
              <a:buNone/>
              <a:defRPr sz="1600" b="1"/>
            </a:lvl5pPr>
            <a:lvl6pPr marL="2283278" indent="0">
              <a:buNone/>
              <a:defRPr sz="1600" b="1"/>
            </a:lvl6pPr>
            <a:lvl7pPr marL="2739935" indent="0">
              <a:buNone/>
              <a:defRPr sz="1600" b="1"/>
            </a:lvl7pPr>
            <a:lvl8pPr marL="3196590" indent="0">
              <a:buNone/>
              <a:defRPr sz="1600" b="1"/>
            </a:lvl8pPr>
            <a:lvl9pPr marL="3653247"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422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340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866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1"/>
            <a:ext cx="3008313" cy="4691063"/>
          </a:xfrm>
        </p:spPr>
        <p:txBody>
          <a:bodyPr/>
          <a:lstStyle>
            <a:lvl1pPr marL="0" indent="0">
              <a:buNone/>
              <a:defRPr sz="1400"/>
            </a:lvl1pPr>
            <a:lvl2pPr marL="456655" indent="0">
              <a:buNone/>
              <a:defRPr sz="1200"/>
            </a:lvl2pPr>
            <a:lvl3pPr marL="913310" indent="0">
              <a:buNone/>
              <a:defRPr sz="1000"/>
            </a:lvl3pPr>
            <a:lvl4pPr marL="1369965" indent="0">
              <a:buNone/>
              <a:defRPr sz="900"/>
            </a:lvl4pPr>
            <a:lvl5pPr marL="1826620" indent="0">
              <a:buNone/>
              <a:defRPr sz="900"/>
            </a:lvl5pPr>
            <a:lvl6pPr marL="2283278" indent="0">
              <a:buNone/>
              <a:defRPr sz="900"/>
            </a:lvl6pPr>
            <a:lvl7pPr marL="2739935" indent="0">
              <a:buNone/>
              <a:defRPr sz="900"/>
            </a:lvl7pPr>
            <a:lvl8pPr marL="3196590" indent="0">
              <a:buNone/>
              <a:defRPr sz="900"/>
            </a:lvl8pPr>
            <a:lvl9pPr marL="3653247"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3319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6655" indent="0">
              <a:buNone/>
              <a:defRPr sz="2800"/>
            </a:lvl2pPr>
            <a:lvl3pPr marL="913310" indent="0">
              <a:buNone/>
              <a:defRPr sz="2400"/>
            </a:lvl3pPr>
            <a:lvl4pPr marL="1369965" indent="0">
              <a:buNone/>
              <a:defRPr sz="2000"/>
            </a:lvl4pPr>
            <a:lvl5pPr marL="1826620" indent="0">
              <a:buNone/>
              <a:defRPr sz="2000"/>
            </a:lvl5pPr>
            <a:lvl6pPr marL="2283278" indent="0">
              <a:buNone/>
              <a:defRPr sz="2000"/>
            </a:lvl6pPr>
            <a:lvl7pPr marL="2739935" indent="0">
              <a:buNone/>
              <a:defRPr sz="2000"/>
            </a:lvl7pPr>
            <a:lvl8pPr marL="3196590" indent="0">
              <a:buNone/>
              <a:defRPr sz="2000"/>
            </a:lvl8pPr>
            <a:lvl9pPr marL="3653247"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6655" indent="0">
              <a:buNone/>
              <a:defRPr sz="1200"/>
            </a:lvl2pPr>
            <a:lvl3pPr marL="913310" indent="0">
              <a:buNone/>
              <a:defRPr sz="1000"/>
            </a:lvl3pPr>
            <a:lvl4pPr marL="1369965" indent="0">
              <a:buNone/>
              <a:defRPr sz="900"/>
            </a:lvl4pPr>
            <a:lvl5pPr marL="1826620" indent="0">
              <a:buNone/>
              <a:defRPr sz="900"/>
            </a:lvl5pPr>
            <a:lvl6pPr marL="2283278" indent="0">
              <a:buNone/>
              <a:defRPr sz="900"/>
            </a:lvl6pPr>
            <a:lvl7pPr marL="2739935" indent="0">
              <a:buNone/>
              <a:defRPr sz="900"/>
            </a:lvl7pPr>
            <a:lvl8pPr marL="3196590" indent="0">
              <a:buNone/>
              <a:defRPr sz="900"/>
            </a:lvl8pPr>
            <a:lvl9pPr marL="3653247"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74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3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6537CF1E-8750-4450-8FF5-8A0ADD0F1C54}"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41876697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5"/>
            <a:ext cx="20574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7200" y="274645"/>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F15E3D79-B6E0-48DC-B7E1-8E2C269A602C}"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12C88F4-9048-4C50-970B-BB08966F63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47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269"/>
          </a:xfrm>
        </p:spPr>
        <p:txBody>
          <a:bodyPr anchor="b"/>
          <a:lstStyle>
            <a:lvl1pPr algn="ctr">
              <a:defRPr sz="2566"/>
            </a:lvl1pPr>
          </a:lstStyle>
          <a:p>
            <a:r>
              <a:rPr lang="cs-CZ" smtClean="0"/>
              <a:t>Kliknutím lze upravit styl.</a:t>
            </a:r>
            <a:endParaRPr lang="en-US"/>
          </a:p>
        </p:txBody>
      </p:sp>
      <p:sp>
        <p:nvSpPr>
          <p:cNvPr id="3" name="Podnadpis 2"/>
          <p:cNvSpPr>
            <a:spLocks noGrp="1"/>
          </p:cNvSpPr>
          <p:nvPr>
            <p:ph type="subTitle" idx="1"/>
          </p:nvPr>
        </p:nvSpPr>
        <p:spPr>
          <a:xfrm>
            <a:off x="1143000" y="3601782"/>
            <a:ext cx="6858000" cy="1655826"/>
          </a:xfrm>
        </p:spPr>
        <p:txBody>
          <a:bodyPr/>
          <a:lstStyle>
            <a:lvl1pPr marL="0" indent="0" algn="ctr">
              <a:buNone/>
              <a:defRPr sz="1026"/>
            </a:lvl1pPr>
            <a:lvl2pPr marL="195499" indent="0" algn="ctr">
              <a:buNone/>
              <a:defRPr sz="855"/>
            </a:lvl2pPr>
            <a:lvl3pPr marL="390997" indent="0" algn="ctr">
              <a:buNone/>
              <a:defRPr sz="770"/>
            </a:lvl3pPr>
            <a:lvl4pPr marL="586496" indent="0" algn="ctr">
              <a:buNone/>
              <a:defRPr sz="684"/>
            </a:lvl4pPr>
            <a:lvl5pPr marL="781995" indent="0" algn="ctr">
              <a:buNone/>
              <a:defRPr sz="684"/>
            </a:lvl5pPr>
            <a:lvl6pPr marL="977494" indent="0" algn="ctr">
              <a:buNone/>
              <a:defRPr sz="684"/>
            </a:lvl6pPr>
            <a:lvl7pPr marL="1172992" indent="0" algn="ctr">
              <a:buNone/>
              <a:defRPr sz="684"/>
            </a:lvl7pPr>
            <a:lvl8pPr marL="1368491" indent="0" algn="ctr">
              <a:buNone/>
              <a:defRPr sz="684"/>
            </a:lvl8pPr>
            <a:lvl9pPr marL="1563990" indent="0" algn="ctr">
              <a:buNone/>
              <a:defRPr sz="684"/>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lvl1pPr>
              <a:defRPr/>
            </a:lvl1pPr>
          </a:lstStyle>
          <a:p>
            <a:endParaRPr lang="cs-CZ" alt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F4383E95-39B7-4790-BB88-794A04279EA0}"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1114333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endParaRPr lang="cs-CZ" alt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968716E1-52BA-415A-9067-97316D377683}"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3154907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764" y="1709821"/>
            <a:ext cx="7886971" cy="2852341"/>
          </a:xfrm>
        </p:spPr>
        <p:txBody>
          <a:bodyPr anchor="b"/>
          <a:lstStyle>
            <a:lvl1pPr>
              <a:defRPr sz="2566"/>
            </a:lvl1pPr>
          </a:lstStyle>
          <a:p>
            <a:r>
              <a:rPr lang="cs-CZ" smtClean="0"/>
              <a:t>Kliknutím lze upravit styl.</a:t>
            </a:r>
            <a:endParaRPr lang="en-US"/>
          </a:p>
        </p:txBody>
      </p:sp>
      <p:sp>
        <p:nvSpPr>
          <p:cNvPr id="3" name="Zástupný symbol pro text 2"/>
          <p:cNvSpPr>
            <a:spLocks noGrp="1"/>
          </p:cNvSpPr>
          <p:nvPr>
            <p:ph type="body" idx="1"/>
          </p:nvPr>
        </p:nvSpPr>
        <p:spPr>
          <a:xfrm>
            <a:off x="623764" y="4589519"/>
            <a:ext cx="7886971" cy="1500322"/>
          </a:xfrm>
        </p:spPr>
        <p:txBody>
          <a:bodyPr/>
          <a:lstStyle>
            <a:lvl1pPr marL="0" indent="0">
              <a:buNone/>
              <a:defRPr sz="1026"/>
            </a:lvl1pPr>
            <a:lvl2pPr marL="195499" indent="0">
              <a:buNone/>
              <a:defRPr sz="855"/>
            </a:lvl2pPr>
            <a:lvl3pPr marL="390997" indent="0">
              <a:buNone/>
              <a:defRPr sz="770"/>
            </a:lvl3pPr>
            <a:lvl4pPr marL="586496" indent="0">
              <a:buNone/>
              <a:defRPr sz="684"/>
            </a:lvl4pPr>
            <a:lvl5pPr marL="781995" indent="0">
              <a:buNone/>
              <a:defRPr sz="684"/>
            </a:lvl5pPr>
            <a:lvl6pPr marL="977494" indent="0">
              <a:buNone/>
              <a:defRPr sz="684"/>
            </a:lvl6pPr>
            <a:lvl7pPr marL="1172992" indent="0">
              <a:buNone/>
              <a:defRPr sz="684"/>
            </a:lvl7pPr>
            <a:lvl8pPr marL="1368491" indent="0">
              <a:buNone/>
              <a:defRPr sz="684"/>
            </a:lvl8pPr>
            <a:lvl9pPr marL="1563990" indent="0">
              <a:buNone/>
              <a:defRPr sz="684"/>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9A3C272F-1CA0-4D4C-9C5D-38A014FC32E3}"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2213898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6793" y="1599672"/>
            <a:ext cx="4082627" cy="452688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04580" y="1599672"/>
            <a:ext cx="4082628" cy="452688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lvl1pPr>
              <a:defRPr/>
            </a:lvl1pPr>
          </a:lstStyle>
          <a:p>
            <a:endParaRPr lang="cs-CZ" alt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08184A77-D9AA-4F53-A480-7EEA57889A4F}"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4091058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72" y="365002"/>
            <a:ext cx="7886971" cy="1325381"/>
          </a:xfrm>
        </p:spPr>
        <p:txBody>
          <a:bodyPr/>
          <a:lstStyle/>
          <a:p>
            <a:r>
              <a:rPr lang="cs-CZ" smtClean="0"/>
              <a:t>Kliknutím lze upravit styl.</a:t>
            </a:r>
            <a:endParaRPr lang="en-US"/>
          </a:p>
        </p:txBody>
      </p:sp>
      <p:sp>
        <p:nvSpPr>
          <p:cNvPr id="3" name="Zástupný symbol pro text 2"/>
          <p:cNvSpPr>
            <a:spLocks noGrp="1"/>
          </p:cNvSpPr>
          <p:nvPr>
            <p:ph type="body" idx="1"/>
          </p:nvPr>
        </p:nvSpPr>
        <p:spPr>
          <a:xfrm>
            <a:off x="629872" y="1681024"/>
            <a:ext cx="3868146" cy="824313"/>
          </a:xfrm>
        </p:spPr>
        <p:txBody>
          <a:bodyPr anchor="b"/>
          <a:lstStyle>
            <a:lvl1pPr marL="0" indent="0">
              <a:buNone/>
              <a:defRPr sz="1026" b="1"/>
            </a:lvl1pPr>
            <a:lvl2pPr marL="195499" indent="0">
              <a:buNone/>
              <a:defRPr sz="855" b="1"/>
            </a:lvl2pPr>
            <a:lvl3pPr marL="390997" indent="0">
              <a:buNone/>
              <a:defRPr sz="770" b="1"/>
            </a:lvl3pPr>
            <a:lvl4pPr marL="586496" indent="0">
              <a:buNone/>
              <a:defRPr sz="684" b="1"/>
            </a:lvl4pPr>
            <a:lvl5pPr marL="781995" indent="0">
              <a:buNone/>
              <a:defRPr sz="684" b="1"/>
            </a:lvl5pPr>
            <a:lvl6pPr marL="977494" indent="0">
              <a:buNone/>
              <a:defRPr sz="684" b="1"/>
            </a:lvl6pPr>
            <a:lvl7pPr marL="1172992" indent="0">
              <a:buNone/>
              <a:defRPr sz="684" b="1"/>
            </a:lvl7pPr>
            <a:lvl8pPr marL="1368491" indent="0">
              <a:buNone/>
              <a:defRPr sz="684" b="1"/>
            </a:lvl8pPr>
            <a:lvl9pPr marL="1563990" indent="0">
              <a:buNone/>
              <a:defRPr sz="684" b="1"/>
            </a:lvl9pPr>
          </a:lstStyle>
          <a:p>
            <a:pPr lvl="0"/>
            <a:r>
              <a:rPr lang="cs-CZ" smtClean="0"/>
              <a:t>Kliknutím lze upravit styly předlohy textu.</a:t>
            </a:r>
          </a:p>
        </p:txBody>
      </p:sp>
      <p:sp>
        <p:nvSpPr>
          <p:cNvPr id="4" name="Zástupný symbol pro obsah 3"/>
          <p:cNvSpPr>
            <a:spLocks noGrp="1"/>
          </p:cNvSpPr>
          <p:nvPr>
            <p:ph sz="half" idx="2"/>
          </p:nvPr>
        </p:nvSpPr>
        <p:spPr>
          <a:xfrm>
            <a:off x="629872" y="2505337"/>
            <a:ext cx="3868146" cy="368457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29014" y="1681024"/>
            <a:ext cx="3887829" cy="824313"/>
          </a:xfrm>
        </p:spPr>
        <p:txBody>
          <a:bodyPr anchor="b"/>
          <a:lstStyle>
            <a:lvl1pPr marL="0" indent="0">
              <a:buNone/>
              <a:defRPr sz="1026" b="1"/>
            </a:lvl1pPr>
            <a:lvl2pPr marL="195499" indent="0">
              <a:buNone/>
              <a:defRPr sz="855" b="1"/>
            </a:lvl2pPr>
            <a:lvl3pPr marL="390997" indent="0">
              <a:buNone/>
              <a:defRPr sz="770" b="1"/>
            </a:lvl3pPr>
            <a:lvl4pPr marL="586496" indent="0">
              <a:buNone/>
              <a:defRPr sz="684" b="1"/>
            </a:lvl4pPr>
            <a:lvl5pPr marL="781995" indent="0">
              <a:buNone/>
              <a:defRPr sz="684" b="1"/>
            </a:lvl5pPr>
            <a:lvl6pPr marL="977494" indent="0">
              <a:buNone/>
              <a:defRPr sz="684" b="1"/>
            </a:lvl6pPr>
            <a:lvl7pPr marL="1172992" indent="0">
              <a:buNone/>
              <a:defRPr sz="684" b="1"/>
            </a:lvl7pPr>
            <a:lvl8pPr marL="1368491" indent="0">
              <a:buNone/>
              <a:defRPr sz="684" b="1"/>
            </a:lvl8pPr>
            <a:lvl9pPr marL="1563990" indent="0">
              <a:buNone/>
              <a:defRPr sz="684"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014" y="2505337"/>
            <a:ext cx="3887829" cy="368457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lvl1pPr>
              <a:defRPr/>
            </a:lvl1pPr>
          </a:lstStyle>
          <a:p>
            <a:endParaRPr lang="cs-CZ" altLang="en-US">
              <a:solidFill>
                <a:srgbClr val="000000"/>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en-US">
              <a:solidFill>
                <a:srgbClr val="000000"/>
              </a:solidFill>
            </a:endParaRPr>
          </a:p>
        </p:txBody>
      </p:sp>
      <p:sp>
        <p:nvSpPr>
          <p:cNvPr id="9" name="Zástupný symbol pro číslo snímku 8"/>
          <p:cNvSpPr>
            <a:spLocks noGrp="1"/>
          </p:cNvSpPr>
          <p:nvPr>
            <p:ph type="sldNum" sz="quarter" idx="12"/>
          </p:nvPr>
        </p:nvSpPr>
        <p:spPr/>
        <p:txBody>
          <a:bodyPr/>
          <a:lstStyle>
            <a:lvl1pPr>
              <a:defRPr/>
            </a:lvl1pPr>
          </a:lstStyle>
          <a:p>
            <a:fld id="{AAA32BD7-AEFA-44A2-8467-8F1D02D9BD47}"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421197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lvl1pPr>
              <a:defRPr/>
            </a:lvl1pPr>
          </a:lstStyle>
          <a:p>
            <a:endParaRPr lang="cs-CZ" altLang="en-US">
              <a:solidFill>
                <a:srgbClr val="000000"/>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en-US">
              <a:solidFill>
                <a:srgbClr val="000000"/>
              </a:solidFill>
            </a:endParaRPr>
          </a:p>
        </p:txBody>
      </p:sp>
      <p:sp>
        <p:nvSpPr>
          <p:cNvPr id="5" name="Zástupný symbol pro číslo snímku 4"/>
          <p:cNvSpPr>
            <a:spLocks noGrp="1"/>
          </p:cNvSpPr>
          <p:nvPr>
            <p:ph type="sldNum" sz="quarter" idx="12"/>
          </p:nvPr>
        </p:nvSpPr>
        <p:spPr/>
        <p:txBody>
          <a:bodyPr/>
          <a:lstStyle>
            <a:lvl1pPr>
              <a:defRPr/>
            </a:lvl1pPr>
          </a:lstStyle>
          <a:p>
            <a:fld id="{5A52A66B-CDE7-4405-9D38-F5C7A10FEC3F}"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110292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en-US">
              <a:solidFill>
                <a:srgbClr val="000000"/>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en-US">
              <a:solidFill>
                <a:srgbClr val="000000"/>
              </a:solidFill>
            </a:endParaRPr>
          </a:p>
        </p:txBody>
      </p:sp>
      <p:sp>
        <p:nvSpPr>
          <p:cNvPr id="4" name="Zástupný symbol pro číslo snímku 3"/>
          <p:cNvSpPr>
            <a:spLocks noGrp="1"/>
          </p:cNvSpPr>
          <p:nvPr>
            <p:ph type="sldNum" sz="quarter" idx="12"/>
          </p:nvPr>
        </p:nvSpPr>
        <p:spPr/>
        <p:txBody>
          <a:bodyPr/>
          <a:lstStyle>
            <a:lvl1pPr>
              <a:defRPr/>
            </a:lvl1pPr>
          </a:lstStyle>
          <a:p>
            <a:fld id="{F70F09C2-12B5-4E29-B092-CF601CA902DD}"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447638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72" y="457152"/>
            <a:ext cx="2949130" cy="1600392"/>
          </a:xfrm>
        </p:spPr>
        <p:txBody>
          <a:bodyPr anchor="b"/>
          <a:lstStyle>
            <a:lvl1pPr>
              <a:defRPr sz="1368"/>
            </a:lvl1pPr>
          </a:lstStyle>
          <a:p>
            <a:r>
              <a:rPr lang="cs-CZ" smtClean="0"/>
              <a:t>Kliknutím lze upravit styl.</a:t>
            </a:r>
            <a:endParaRPr lang="en-US"/>
          </a:p>
        </p:txBody>
      </p:sp>
      <p:sp>
        <p:nvSpPr>
          <p:cNvPr id="3" name="Zástupný symbol pro obsah 2"/>
          <p:cNvSpPr>
            <a:spLocks noGrp="1"/>
          </p:cNvSpPr>
          <p:nvPr>
            <p:ph idx="1"/>
          </p:nvPr>
        </p:nvSpPr>
        <p:spPr>
          <a:xfrm>
            <a:off x="3887151" y="987736"/>
            <a:ext cx="4629693" cy="4873169"/>
          </a:xfrm>
        </p:spPr>
        <p:txBody>
          <a:bodyPr/>
          <a:lstStyle>
            <a:lvl1pPr>
              <a:defRPr sz="1368"/>
            </a:lvl1pPr>
            <a:lvl2pPr>
              <a:defRPr sz="1197"/>
            </a:lvl2pPr>
            <a:lvl3pPr>
              <a:defRPr sz="1026"/>
            </a:lvl3pPr>
            <a:lvl4pPr>
              <a:defRPr sz="855"/>
            </a:lvl4pPr>
            <a:lvl5pPr>
              <a:defRPr sz="855"/>
            </a:lvl5pPr>
            <a:lvl6pPr>
              <a:defRPr sz="855"/>
            </a:lvl6pPr>
            <a:lvl7pPr>
              <a:defRPr sz="855"/>
            </a:lvl7pPr>
            <a:lvl8pPr>
              <a:defRPr sz="855"/>
            </a:lvl8pPr>
            <a:lvl9pPr>
              <a:defRPr sz="855"/>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29872" y="2057544"/>
            <a:ext cx="2949130" cy="3811280"/>
          </a:xfrm>
        </p:spPr>
        <p:txBody>
          <a:bodyPr/>
          <a:lstStyle>
            <a:lvl1pPr marL="0" indent="0">
              <a:buNone/>
              <a:defRPr sz="684"/>
            </a:lvl1pPr>
            <a:lvl2pPr marL="195499" indent="0">
              <a:buNone/>
              <a:defRPr sz="599"/>
            </a:lvl2pPr>
            <a:lvl3pPr marL="390997" indent="0">
              <a:buNone/>
              <a:defRPr sz="513"/>
            </a:lvl3pPr>
            <a:lvl4pPr marL="586496" indent="0">
              <a:buNone/>
              <a:defRPr sz="428"/>
            </a:lvl4pPr>
            <a:lvl5pPr marL="781995" indent="0">
              <a:buNone/>
              <a:defRPr sz="428"/>
            </a:lvl5pPr>
            <a:lvl6pPr marL="977494" indent="0">
              <a:buNone/>
              <a:defRPr sz="428"/>
            </a:lvl6pPr>
            <a:lvl7pPr marL="1172992" indent="0">
              <a:buNone/>
              <a:defRPr sz="428"/>
            </a:lvl7pPr>
            <a:lvl8pPr marL="1368491" indent="0">
              <a:buNone/>
              <a:defRPr sz="428"/>
            </a:lvl8pPr>
            <a:lvl9pPr marL="1563990" indent="0">
              <a:buNone/>
              <a:defRPr sz="428"/>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CABF4031-AF9D-4A77-B0B3-F1E9AAF14754}"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160165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6537CF1E-8750-4450-8FF5-8A0ADD0F1C54}"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3647829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72" y="457152"/>
            <a:ext cx="2949130" cy="1600392"/>
          </a:xfrm>
        </p:spPr>
        <p:txBody>
          <a:bodyPr anchor="b"/>
          <a:lstStyle>
            <a:lvl1pPr>
              <a:defRPr sz="1368"/>
            </a:lvl1pPr>
          </a:lstStyle>
          <a:p>
            <a:r>
              <a:rPr lang="cs-CZ" smtClean="0"/>
              <a:t>Kliknutím lze upravit styl.</a:t>
            </a:r>
            <a:endParaRPr lang="en-US"/>
          </a:p>
        </p:txBody>
      </p:sp>
      <p:sp>
        <p:nvSpPr>
          <p:cNvPr id="3" name="Zástupný symbol pro obrázek 2"/>
          <p:cNvSpPr>
            <a:spLocks noGrp="1"/>
          </p:cNvSpPr>
          <p:nvPr>
            <p:ph type="pic" idx="1"/>
          </p:nvPr>
        </p:nvSpPr>
        <p:spPr>
          <a:xfrm>
            <a:off x="3887151" y="987736"/>
            <a:ext cx="4629693" cy="4873169"/>
          </a:xfrm>
        </p:spPr>
        <p:txBody>
          <a:bodyPr/>
          <a:lstStyle>
            <a:lvl1pPr marL="0" indent="0">
              <a:buNone/>
              <a:defRPr sz="1368"/>
            </a:lvl1pPr>
            <a:lvl2pPr marL="195499" indent="0">
              <a:buNone/>
              <a:defRPr sz="1197"/>
            </a:lvl2pPr>
            <a:lvl3pPr marL="390997" indent="0">
              <a:buNone/>
              <a:defRPr sz="1026"/>
            </a:lvl3pPr>
            <a:lvl4pPr marL="586496" indent="0">
              <a:buNone/>
              <a:defRPr sz="855"/>
            </a:lvl4pPr>
            <a:lvl5pPr marL="781995" indent="0">
              <a:buNone/>
              <a:defRPr sz="855"/>
            </a:lvl5pPr>
            <a:lvl6pPr marL="977494" indent="0">
              <a:buNone/>
              <a:defRPr sz="855"/>
            </a:lvl6pPr>
            <a:lvl7pPr marL="1172992" indent="0">
              <a:buNone/>
              <a:defRPr sz="855"/>
            </a:lvl7pPr>
            <a:lvl8pPr marL="1368491" indent="0">
              <a:buNone/>
              <a:defRPr sz="855"/>
            </a:lvl8pPr>
            <a:lvl9pPr marL="1563990" indent="0">
              <a:buNone/>
              <a:defRPr sz="855"/>
            </a:lvl9pPr>
          </a:lstStyle>
          <a:p>
            <a:endParaRPr lang="en-US"/>
          </a:p>
        </p:txBody>
      </p:sp>
      <p:sp>
        <p:nvSpPr>
          <p:cNvPr id="4" name="Zástupný symbol pro text 3"/>
          <p:cNvSpPr>
            <a:spLocks noGrp="1"/>
          </p:cNvSpPr>
          <p:nvPr>
            <p:ph type="body" sz="half" idx="2"/>
          </p:nvPr>
        </p:nvSpPr>
        <p:spPr>
          <a:xfrm>
            <a:off x="629872" y="2057544"/>
            <a:ext cx="2949130" cy="3811280"/>
          </a:xfrm>
        </p:spPr>
        <p:txBody>
          <a:bodyPr/>
          <a:lstStyle>
            <a:lvl1pPr marL="0" indent="0">
              <a:buNone/>
              <a:defRPr sz="684"/>
            </a:lvl1pPr>
            <a:lvl2pPr marL="195499" indent="0">
              <a:buNone/>
              <a:defRPr sz="599"/>
            </a:lvl2pPr>
            <a:lvl3pPr marL="390997" indent="0">
              <a:buNone/>
              <a:defRPr sz="513"/>
            </a:lvl3pPr>
            <a:lvl4pPr marL="586496" indent="0">
              <a:buNone/>
              <a:defRPr sz="428"/>
            </a:lvl4pPr>
            <a:lvl5pPr marL="781995" indent="0">
              <a:buNone/>
              <a:defRPr sz="428"/>
            </a:lvl5pPr>
            <a:lvl6pPr marL="977494" indent="0">
              <a:buNone/>
              <a:defRPr sz="428"/>
            </a:lvl6pPr>
            <a:lvl7pPr marL="1172992" indent="0">
              <a:buNone/>
              <a:defRPr sz="428"/>
            </a:lvl7pPr>
            <a:lvl8pPr marL="1368491" indent="0">
              <a:buNone/>
              <a:defRPr sz="428"/>
            </a:lvl8pPr>
            <a:lvl9pPr marL="1563990" indent="0">
              <a:buNone/>
              <a:defRPr sz="428"/>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18271148-DE18-4FA3-B3D8-2487B9C38444}"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3157555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endParaRPr lang="cs-CZ" alt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0E152469-5EFB-4B75-9F73-A04AB5B5A5F2}"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4249171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943" y="274292"/>
            <a:ext cx="2057264" cy="585226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6793" y="274292"/>
            <a:ext cx="6107991" cy="585226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endParaRPr lang="cs-CZ" alt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272509F3-2108-49D8-9CCA-8CB78457531E}" type="slidenum">
              <a:rPr lang="cs-CZ" altLang="en-US">
                <a:solidFill>
                  <a:srgbClr val="000000"/>
                </a:solidFill>
              </a:rPr>
              <a:pPr/>
              <a:t>‹#›</a:t>
            </a:fld>
            <a:endParaRPr lang="cs-CZ" altLang="en-US">
              <a:solidFill>
                <a:srgbClr val="000000"/>
              </a:solidFill>
            </a:endParaRPr>
          </a:p>
        </p:txBody>
      </p:sp>
    </p:spTree>
    <p:extLst>
      <p:ext uri="{BB962C8B-B14F-4D97-AF65-F5344CB8AC3E}">
        <p14:creationId xmlns:p14="http://schemas.microsoft.com/office/powerpoint/2010/main" val="3240088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2"/>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6668" indent="0" algn="ctr">
              <a:buNone/>
              <a:defRPr/>
            </a:lvl2pPr>
            <a:lvl3pPr marL="913333" indent="0" algn="ctr">
              <a:buNone/>
              <a:defRPr/>
            </a:lvl3pPr>
            <a:lvl4pPr marL="1369997" indent="0" algn="ctr">
              <a:buNone/>
              <a:defRPr/>
            </a:lvl4pPr>
            <a:lvl5pPr marL="1826665" indent="0" algn="ctr">
              <a:buNone/>
              <a:defRPr/>
            </a:lvl5pPr>
            <a:lvl6pPr marL="2283332" indent="0" algn="ctr">
              <a:buNone/>
              <a:defRPr/>
            </a:lvl6pPr>
            <a:lvl7pPr marL="2739997" indent="0" algn="ctr">
              <a:buNone/>
              <a:defRPr/>
            </a:lvl7pPr>
            <a:lvl8pPr marL="3196662" indent="0" algn="ctr">
              <a:buNone/>
              <a:defRPr/>
            </a:lvl8pPr>
            <a:lvl9pPr marL="3653330" indent="0" algn="ctr">
              <a:buNone/>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23D03218-5199-49DB-9A86-4EEB94C3F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79239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803BFBD5-5E0D-4C38-B4DB-E542DEB499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268477"/>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3"/>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20"/>
            <a:ext cx="7772400" cy="1500187"/>
          </a:xfrm>
        </p:spPr>
        <p:txBody>
          <a:bodyPr anchor="b"/>
          <a:lstStyle>
            <a:lvl1pPr marL="0" indent="0">
              <a:buNone/>
              <a:defRPr sz="2000"/>
            </a:lvl1pPr>
            <a:lvl2pPr marL="456668" indent="0">
              <a:buNone/>
              <a:defRPr sz="1800"/>
            </a:lvl2pPr>
            <a:lvl3pPr marL="913333" indent="0">
              <a:buNone/>
              <a:defRPr sz="1600"/>
            </a:lvl3pPr>
            <a:lvl4pPr marL="1369997" indent="0">
              <a:buNone/>
              <a:defRPr sz="1400"/>
            </a:lvl4pPr>
            <a:lvl5pPr marL="1826665" indent="0">
              <a:buNone/>
              <a:defRPr sz="1400"/>
            </a:lvl5pPr>
            <a:lvl6pPr marL="2283332" indent="0">
              <a:buNone/>
              <a:defRPr sz="1400"/>
            </a:lvl6pPr>
            <a:lvl7pPr marL="2739997" indent="0">
              <a:buNone/>
              <a:defRPr sz="1400"/>
            </a:lvl7pPr>
            <a:lvl8pPr marL="3196662" indent="0">
              <a:buNone/>
              <a:defRPr sz="1400"/>
            </a:lvl8pPr>
            <a:lvl9pPr marL="3653330" indent="0">
              <a:buNone/>
              <a:defRPr sz="14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086F146B-BD90-4E62-8EB5-0294B72DA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58641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AD556A88-70B1-427B-986B-4A56FB2D42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4403355"/>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6668" indent="0">
              <a:buNone/>
              <a:defRPr sz="2000" b="1"/>
            </a:lvl2pPr>
            <a:lvl3pPr marL="913333" indent="0">
              <a:buNone/>
              <a:defRPr sz="1800" b="1"/>
            </a:lvl3pPr>
            <a:lvl4pPr marL="1369997" indent="0">
              <a:buNone/>
              <a:defRPr sz="1600" b="1"/>
            </a:lvl4pPr>
            <a:lvl5pPr marL="1826665" indent="0">
              <a:buNone/>
              <a:defRPr sz="1600" b="1"/>
            </a:lvl5pPr>
            <a:lvl6pPr marL="2283332" indent="0">
              <a:buNone/>
              <a:defRPr sz="1600" b="1"/>
            </a:lvl6pPr>
            <a:lvl7pPr marL="2739997" indent="0">
              <a:buNone/>
              <a:defRPr sz="1600" b="1"/>
            </a:lvl7pPr>
            <a:lvl8pPr marL="3196662" indent="0">
              <a:buNone/>
              <a:defRPr sz="1600" b="1"/>
            </a:lvl8pPr>
            <a:lvl9pPr marL="365333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32" y="1535113"/>
            <a:ext cx="4041775" cy="639762"/>
          </a:xfrm>
        </p:spPr>
        <p:txBody>
          <a:bodyPr anchor="b"/>
          <a:lstStyle>
            <a:lvl1pPr marL="0" indent="0">
              <a:buNone/>
              <a:defRPr sz="2400" b="1"/>
            </a:lvl1pPr>
            <a:lvl2pPr marL="456668" indent="0">
              <a:buNone/>
              <a:defRPr sz="2000" b="1"/>
            </a:lvl2pPr>
            <a:lvl3pPr marL="913333" indent="0">
              <a:buNone/>
              <a:defRPr sz="1800" b="1"/>
            </a:lvl3pPr>
            <a:lvl4pPr marL="1369997" indent="0">
              <a:buNone/>
              <a:defRPr sz="1600" b="1"/>
            </a:lvl4pPr>
            <a:lvl5pPr marL="1826665" indent="0">
              <a:buNone/>
              <a:defRPr sz="1600" b="1"/>
            </a:lvl5pPr>
            <a:lvl6pPr marL="2283332" indent="0">
              <a:buNone/>
              <a:defRPr sz="1600" b="1"/>
            </a:lvl6pPr>
            <a:lvl7pPr marL="2739997" indent="0">
              <a:buNone/>
              <a:defRPr sz="1600" b="1"/>
            </a:lvl7pPr>
            <a:lvl8pPr marL="3196662" indent="0">
              <a:buNone/>
              <a:defRPr sz="1600" b="1"/>
            </a:lvl8pPr>
            <a:lvl9pPr marL="365333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en-US">
              <a:solidFill>
                <a:srgbClr val="000000"/>
              </a:solidFill>
            </a:endParaRPr>
          </a:p>
        </p:txBody>
      </p:sp>
      <p:sp>
        <p:nvSpPr>
          <p:cNvPr id="8" name="Zástupný symbol pro zápatí 7"/>
          <p:cNvSpPr>
            <a:spLocks noGrp="1"/>
          </p:cNvSpPr>
          <p:nvPr>
            <p:ph type="ftr" sz="quarter" idx="11"/>
          </p:nvPr>
        </p:nvSpPr>
        <p:spPr/>
        <p:txBody>
          <a:bodyPr/>
          <a:lstStyle>
            <a:lvl1pPr>
              <a:defRPr/>
            </a:lvl1pPr>
          </a:lstStyle>
          <a:p>
            <a:endParaRPr lang="en-US">
              <a:solidFill>
                <a:srgbClr val="000000"/>
              </a:solidFill>
            </a:endParaRPr>
          </a:p>
        </p:txBody>
      </p:sp>
      <p:sp>
        <p:nvSpPr>
          <p:cNvPr id="9" name="Zástupný symbol pro číslo snímku 8"/>
          <p:cNvSpPr>
            <a:spLocks noGrp="1"/>
          </p:cNvSpPr>
          <p:nvPr>
            <p:ph type="sldNum" sz="quarter" idx="12"/>
          </p:nvPr>
        </p:nvSpPr>
        <p:spPr/>
        <p:txBody>
          <a:bodyPr/>
          <a:lstStyle>
            <a:lvl1pPr>
              <a:defRPr/>
            </a:lvl1pPr>
          </a:lstStyle>
          <a:p>
            <a:fld id="{C87A6D05-2C58-4A62-B663-FDC053BB5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34862"/>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en-US">
              <a:solidFill>
                <a:srgbClr val="000000"/>
              </a:solidFill>
            </a:endParaRPr>
          </a:p>
        </p:txBody>
      </p:sp>
      <p:sp>
        <p:nvSpPr>
          <p:cNvPr id="4" name="Zástupný symbol pro zápatí 3"/>
          <p:cNvSpPr>
            <a:spLocks noGrp="1"/>
          </p:cNvSpPr>
          <p:nvPr>
            <p:ph type="ftr" sz="quarter" idx="11"/>
          </p:nvPr>
        </p:nvSpPr>
        <p:spPr/>
        <p:txBody>
          <a:bodyPr/>
          <a:lstStyle>
            <a:lvl1pPr>
              <a:defRPr/>
            </a:lvl1pPr>
          </a:lstStyle>
          <a:p>
            <a:endParaRPr lang="en-US">
              <a:solidFill>
                <a:srgbClr val="000000"/>
              </a:solidFill>
            </a:endParaRPr>
          </a:p>
        </p:txBody>
      </p:sp>
      <p:sp>
        <p:nvSpPr>
          <p:cNvPr id="5" name="Zástupný symbol pro číslo snímku 4"/>
          <p:cNvSpPr>
            <a:spLocks noGrp="1"/>
          </p:cNvSpPr>
          <p:nvPr>
            <p:ph type="sldNum" sz="quarter" idx="12"/>
          </p:nvPr>
        </p:nvSpPr>
        <p:spPr/>
        <p:txBody>
          <a:bodyPr/>
          <a:lstStyle>
            <a:lvl1pPr>
              <a:defRPr/>
            </a:lvl1pPr>
          </a:lstStyle>
          <a:p>
            <a:fld id="{397A92BA-EE0E-4206-A12C-8DDDC4985F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989778"/>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en-US">
              <a:solidFill>
                <a:srgbClr val="000000"/>
              </a:solidFill>
            </a:endParaRPr>
          </a:p>
        </p:txBody>
      </p:sp>
      <p:sp>
        <p:nvSpPr>
          <p:cNvPr id="3" name="Zástupný symbol pro zápatí 2"/>
          <p:cNvSpPr>
            <a:spLocks noGrp="1"/>
          </p:cNvSpPr>
          <p:nvPr>
            <p:ph type="ftr" sz="quarter" idx="11"/>
          </p:nvPr>
        </p:nvSpPr>
        <p:spPr/>
        <p:txBody>
          <a:bodyPr/>
          <a:lstStyle>
            <a:lvl1pPr>
              <a:defRPr/>
            </a:lvl1pPr>
          </a:lstStyle>
          <a:p>
            <a:endParaRPr lang="en-US">
              <a:solidFill>
                <a:srgbClr val="000000"/>
              </a:solidFill>
            </a:endParaRPr>
          </a:p>
        </p:txBody>
      </p:sp>
      <p:sp>
        <p:nvSpPr>
          <p:cNvPr id="4" name="Zástupný symbol pro číslo snímku 3"/>
          <p:cNvSpPr>
            <a:spLocks noGrp="1"/>
          </p:cNvSpPr>
          <p:nvPr>
            <p:ph type="sldNum" sz="quarter" idx="12"/>
          </p:nvPr>
        </p:nvSpPr>
        <p:spPr/>
        <p:txBody>
          <a:bodyPr/>
          <a:lstStyle>
            <a:lvl1pPr>
              <a:defRPr/>
            </a:lvl1pPr>
          </a:lstStyle>
          <a:p>
            <a:fld id="{0B2C343A-748D-48B3-A7DD-D0E21D69A5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51603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6537CF1E-8750-4450-8FF5-8A0ADD0F1C54}"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477639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7"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7" y="1435102"/>
            <a:ext cx="3008313" cy="4691063"/>
          </a:xfrm>
        </p:spPr>
        <p:txBody>
          <a:bodyPr/>
          <a:lstStyle>
            <a:lvl1pPr marL="0" indent="0">
              <a:buNone/>
              <a:defRPr sz="1400"/>
            </a:lvl1pPr>
            <a:lvl2pPr marL="456668" indent="0">
              <a:buNone/>
              <a:defRPr sz="1200"/>
            </a:lvl2pPr>
            <a:lvl3pPr marL="913333" indent="0">
              <a:buNone/>
              <a:defRPr sz="1000"/>
            </a:lvl3pPr>
            <a:lvl4pPr marL="1369997" indent="0">
              <a:buNone/>
              <a:defRPr sz="900"/>
            </a:lvl4pPr>
            <a:lvl5pPr marL="1826665" indent="0">
              <a:buNone/>
              <a:defRPr sz="900"/>
            </a:lvl5pPr>
            <a:lvl6pPr marL="2283332" indent="0">
              <a:buNone/>
              <a:defRPr sz="900"/>
            </a:lvl6pPr>
            <a:lvl7pPr marL="2739997" indent="0">
              <a:buNone/>
              <a:defRPr sz="900"/>
            </a:lvl7pPr>
            <a:lvl8pPr marL="3196662" indent="0">
              <a:buNone/>
              <a:defRPr sz="900"/>
            </a:lvl8pPr>
            <a:lvl9pPr marL="365333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EE63AF1C-2390-4283-911C-B5614061B5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0252616"/>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6668" indent="0">
              <a:buNone/>
              <a:defRPr sz="2800"/>
            </a:lvl2pPr>
            <a:lvl3pPr marL="913333" indent="0">
              <a:buNone/>
              <a:defRPr sz="2400"/>
            </a:lvl3pPr>
            <a:lvl4pPr marL="1369997" indent="0">
              <a:buNone/>
              <a:defRPr sz="2000"/>
            </a:lvl4pPr>
            <a:lvl5pPr marL="1826665" indent="0">
              <a:buNone/>
              <a:defRPr sz="2000"/>
            </a:lvl5pPr>
            <a:lvl6pPr marL="2283332" indent="0">
              <a:buNone/>
              <a:defRPr sz="2000"/>
            </a:lvl6pPr>
            <a:lvl7pPr marL="2739997" indent="0">
              <a:buNone/>
              <a:defRPr sz="2000"/>
            </a:lvl7pPr>
            <a:lvl8pPr marL="3196662" indent="0">
              <a:buNone/>
              <a:defRPr sz="2000"/>
            </a:lvl8pPr>
            <a:lvl9pPr marL="365333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6668" indent="0">
              <a:buNone/>
              <a:defRPr sz="1200"/>
            </a:lvl2pPr>
            <a:lvl3pPr marL="913333" indent="0">
              <a:buNone/>
              <a:defRPr sz="1000"/>
            </a:lvl3pPr>
            <a:lvl4pPr marL="1369997" indent="0">
              <a:buNone/>
              <a:defRPr sz="900"/>
            </a:lvl4pPr>
            <a:lvl5pPr marL="1826665" indent="0">
              <a:buNone/>
              <a:defRPr sz="900"/>
            </a:lvl5pPr>
            <a:lvl6pPr marL="2283332" indent="0">
              <a:buNone/>
              <a:defRPr sz="900"/>
            </a:lvl6pPr>
            <a:lvl7pPr marL="2739997" indent="0">
              <a:buNone/>
              <a:defRPr sz="900"/>
            </a:lvl7pPr>
            <a:lvl8pPr marL="3196662" indent="0">
              <a:buNone/>
              <a:defRPr sz="900"/>
            </a:lvl8pPr>
            <a:lvl9pPr marL="365333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en-US">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A27F48C8-4DAF-44FD-BDB5-8549068FE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027353"/>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E81988D3-C554-4C96-912E-BF671AFEED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890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en-US">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en-US">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C9C201BC-7FE6-46E7-AE9A-4DAA7D127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850714"/>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6028" y="2130652"/>
            <a:ext cx="7771946" cy="1469571"/>
          </a:xfrm>
        </p:spPr>
        <p:txBody>
          <a:bodyPr/>
          <a:lstStyle/>
          <a:p>
            <a:r>
              <a:rPr lang="cs-CZ" smtClean="0"/>
              <a:t>Kliknutím lze upravit styl.</a:t>
            </a:r>
            <a:endParaRPr lang="cs-CZ"/>
          </a:p>
        </p:txBody>
      </p:sp>
      <p:sp>
        <p:nvSpPr>
          <p:cNvPr id="3" name="Podnadpis 2"/>
          <p:cNvSpPr>
            <a:spLocks noGrp="1"/>
          </p:cNvSpPr>
          <p:nvPr>
            <p:ph type="subTitle" idx="1"/>
          </p:nvPr>
        </p:nvSpPr>
        <p:spPr>
          <a:xfrm>
            <a:off x="1372054" y="3885974"/>
            <a:ext cx="6399893" cy="1753054"/>
          </a:xfrm>
        </p:spPr>
        <p:txBody>
          <a:bodyPr/>
          <a:lstStyle>
            <a:lvl1pPr marL="0" indent="0" algn="ctr">
              <a:buNone/>
              <a:defRPr/>
            </a:lvl1pPr>
            <a:lvl2pPr marL="326532" indent="0" algn="ctr">
              <a:buNone/>
              <a:defRPr/>
            </a:lvl2pPr>
            <a:lvl3pPr marL="653064" indent="0" algn="ctr">
              <a:buNone/>
              <a:defRPr/>
            </a:lvl3pPr>
            <a:lvl4pPr marL="979597" indent="0" algn="ctr">
              <a:buNone/>
              <a:defRPr/>
            </a:lvl4pPr>
            <a:lvl5pPr marL="1306129" indent="0" algn="ctr">
              <a:buNone/>
              <a:defRPr/>
            </a:lvl5pPr>
            <a:lvl6pPr marL="1632661" indent="0" algn="ctr">
              <a:buNone/>
              <a:defRPr/>
            </a:lvl6pPr>
            <a:lvl7pPr marL="1959193" indent="0" algn="ctr">
              <a:buNone/>
              <a:defRPr/>
            </a:lvl7pPr>
            <a:lvl8pPr marL="2285726" indent="0" algn="ctr">
              <a:buNone/>
              <a:defRPr/>
            </a:lvl8pPr>
            <a:lvl9pPr marL="2612258"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41CAC1-835B-463B-BD3F-15F4D2F4E2F1}"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537236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D44593-61BD-4C1F-BDAF-C0F7B2185F1B}"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386581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447"/>
            <a:ext cx="7771946" cy="1362982"/>
          </a:xfrm>
        </p:spPr>
        <p:txBody>
          <a:bodyPr anchor="t"/>
          <a:lstStyle>
            <a:lvl1pPr algn="l">
              <a:defRPr sz="29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259"/>
            <a:ext cx="7771946" cy="1500187"/>
          </a:xfrm>
        </p:spPr>
        <p:txBody>
          <a:bodyPr anchor="b"/>
          <a:lstStyle>
            <a:lvl1pPr marL="0" indent="0">
              <a:buNone/>
              <a:defRPr sz="1400"/>
            </a:lvl1pPr>
            <a:lvl2pPr marL="326532" indent="0">
              <a:buNone/>
              <a:defRPr sz="1300"/>
            </a:lvl2pPr>
            <a:lvl3pPr marL="653064" indent="0">
              <a:buNone/>
              <a:defRPr sz="1100"/>
            </a:lvl3pPr>
            <a:lvl4pPr marL="979597" indent="0">
              <a:buNone/>
              <a:defRPr sz="1000"/>
            </a:lvl4pPr>
            <a:lvl5pPr marL="1306129" indent="0">
              <a:buNone/>
              <a:defRPr sz="1000"/>
            </a:lvl5pPr>
            <a:lvl6pPr marL="1632661" indent="0">
              <a:buNone/>
              <a:defRPr sz="1000"/>
            </a:lvl6pPr>
            <a:lvl7pPr marL="1959193" indent="0">
              <a:buNone/>
              <a:defRPr sz="1000"/>
            </a:lvl7pPr>
            <a:lvl8pPr marL="2285726" indent="0">
              <a:buNone/>
              <a:defRPr sz="1000"/>
            </a:lvl8pPr>
            <a:lvl9pPr marL="2612258" indent="0">
              <a:buNone/>
              <a:defRPr sz="10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FF48D-F17C-48FB-B916-79A173CCD08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230817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6974" y="1599974"/>
            <a:ext cx="4060598" cy="45266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6428" y="1599974"/>
            <a:ext cx="4060599" cy="45266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087A68-CB8F-4FCC-AD96-16D535577031}"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32804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6974" y="1535339"/>
            <a:ext cx="4040187" cy="639536"/>
          </a:xfrm>
        </p:spPr>
        <p:txBody>
          <a:bodyPr anchor="b"/>
          <a:lstStyle>
            <a:lvl1pPr marL="0" indent="0">
              <a:buNone/>
              <a:defRPr sz="1700" b="1"/>
            </a:lvl1pPr>
            <a:lvl2pPr marL="326532" indent="0">
              <a:buNone/>
              <a:defRPr sz="1400" b="1"/>
            </a:lvl2pPr>
            <a:lvl3pPr marL="653064" indent="0">
              <a:buNone/>
              <a:defRPr sz="1300" b="1"/>
            </a:lvl3pPr>
            <a:lvl4pPr marL="979597" indent="0">
              <a:buNone/>
              <a:defRPr sz="1100" b="1"/>
            </a:lvl4pPr>
            <a:lvl5pPr marL="1306129" indent="0">
              <a:buNone/>
              <a:defRPr sz="1100" b="1"/>
            </a:lvl5pPr>
            <a:lvl6pPr marL="1632661" indent="0">
              <a:buNone/>
              <a:defRPr sz="1100" b="1"/>
            </a:lvl6pPr>
            <a:lvl7pPr marL="1959193" indent="0">
              <a:buNone/>
              <a:defRPr sz="1100" b="1"/>
            </a:lvl7pPr>
            <a:lvl8pPr marL="2285726" indent="0">
              <a:buNone/>
              <a:defRPr sz="1100" b="1"/>
            </a:lvl8pPr>
            <a:lvl9pPr marL="2612258" indent="0">
              <a:buNone/>
              <a:defRPr sz="1100" b="1"/>
            </a:lvl9pPr>
          </a:lstStyle>
          <a:p>
            <a:pPr lvl="0"/>
            <a:r>
              <a:rPr lang="cs-CZ" smtClean="0"/>
              <a:t>Kliknutím lze upravit styly předlohy textu.</a:t>
            </a:r>
          </a:p>
        </p:txBody>
      </p:sp>
      <p:sp>
        <p:nvSpPr>
          <p:cNvPr id="4" name="Zástupný symbol pro obsah 3"/>
          <p:cNvSpPr>
            <a:spLocks noGrp="1"/>
          </p:cNvSpPr>
          <p:nvPr>
            <p:ph sz="half" idx="2"/>
          </p:nvPr>
        </p:nvSpPr>
        <p:spPr>
          <a:xfrm>
            <a:off x="456974" y="2174875"/>
            <a:ext cx="4040187" cy="3951741"/>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4571" y="1535339"/>
            <a:ext cx="4042456" cy="639536"/>
          </a:xfrm>
        </p:spPr>
        <p:txBody>
          <a:bodyPr anchor="b"/>
          <a:lstStyle>
            <a:lvl1pPr marL="0" indent="0">
              <a:buNone/>
              <a:defRPr sz="1700" b="1"/>
            </a:lvl1pPr>
            <a:lvl2pPr marL="326532" indent="0">
              <a:buNone/>
              <a:defRPr sz="1400" b="1"/>
            </a:lvl2pPr>
            <a:lvl3pPr marL="653064" indent="0">
              <a:buNone/>
              <a:defRPr sz="1300" b="1"/>
            </a:lvl3pPr>
            <a:lvl4pPr marL="979597" indent="0">
              <a:buNone/>
              <a:defRPr sz="1100" b="1"/>
            </a:lvl4pPr>
            <a:lvl5pPr marL="1306129" indent="0">
              <a:buNone/>
              <a:defRPr sz="1100" b="1"/>
            </a:lvl5pPr>
            <a:lvl6pPr marL="1632661" indent="0">
              <a:buNone/>
              <a:defRPr sz="1100" b="1"/>
            </a:lvl6pPr>
            <a:lvl7pPr marL="1959193" indent="0">
              <a:buNone/>
              <a:defRPr sz="1100" b="1"/>
            </a:lvl7pPr>
            <a:lvl8pPr marL="2285726" indent="0">
              <a:buNone/>
              <a:defRPr sz="1100" b="1"/>
            </a:lvl8pPr>
            <a:lvl9pPr marL="2612258" indent="0">
              <a:buNone/>
              <a:defRPr sz="11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4571" y="2174875"/>
            <a:ext cx="4042456" cy="3951741"/>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3AC280-9FFD-4AC3-8CB8-E4A3C5A125BA}"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4060449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A31391-A9AA-4A53-AFE4-F7E5F459121F}"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699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6537CF1E-8750-4450-8FF5-8A0ADD0F1C54}"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187240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10A943-C63F-4B28-8690-9B2185CDC816}"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212905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6974" y="273278"/>
            <a:ext cx="3008312" cy="1162276"/>
          </a:xfrm>
        </p:spPr>
        <p:txBody>
          <a:bodyPr anchor="b"/>
          <a:lstStyle>
            <a:lvl1pPr algn="l">
              <a:defRPr sz="1400" b="1"/>
            </a:lvl1pPr>
          </a:lstStyle>
          <a:p>
            <a:r>
              <a:rPr lang="cs-CZ" smtClean="0"/>
              <a:t>Kliknutím lze upravit styl.</a:t>
            </a:r>
            <a:endParaRPr lang="cs-CZ"/>
          </a:p>
        </p:txBody>
      </p:sp>
      <p:sp>
        <p:nvSpPr>
          <p:cNvPr id="3" name="Zástupný symbol pro obsah 2"/>
          <p:cNvSpPr>
            <a:spLocks noGrp="1"/>
          </p:cNvSpPr>
          <p:nvPr>
            <p:ph idx="1"/>
          </p:nvPr>
        </p:nvSpPr>
        <p:spPr>
          <a:xfrm>
            <a:off x="3575277" y="273278"/>
            <a:ext cx="5111750" cy="5853339"/>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6974" y="1435554"/>
            <a:ext cx="3008312" cy="4691063"/>
          </a:xfrm>
        </p:spPr>
        <p:txBody>
          <a:bodyPr/>
          <a:lstStyle>
            <a:lvl1pPr marL="0" indent="0">
              <a:buNone/>
              <a:defRPr sz="1000"/>
            </a:lvl1pPr>
            <a:lvl2pPr marL="326532" indent="0">
              <a:buNone/>
              <a:defRPr sz="900"/>
            </a:lvl2pPr>
            <a:lvl3pPr marL="653064" indent="0">
              <a:buNone/>
              <a:defRPr sz="700"/>
            </a:lvl3pPr>
            <a:lvl4pPr marL="979597" indent="0">
              <a:buNone/>
              <a:defRPr sz="600"/>
            </a:lvl4pPr>
            <a:lvl5pPr marL="1306129" indent="0">
              <a:buNone/>
              <a:defRPr sz="600"/>
            </a:lvl5pPr>
            <a:lvl6pPr marL="1632661" indent="0">
              <a:buNone/>
              <a:defRPr sz="600"/>
            </a:lvl6pPr>
            <a:lvl7pPr marL="1959193" indent="0">
              <a:buNone/>
              <a:defRPr sz="600"/>
            </a:lvl7pPr>
            <a:lvl8pPr marL="2285726" indent="0">
              <a:buNone/>
              <a:defRPr sz="600"/>
            </a:lvl8pPr>
            <a:lvl9pPr marL="2612258" indent="0">
              <a:buNone/>
              <a:defRPr sz="6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ED394-642B-4433-8676-FF8DA057D84C}"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38544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742" y="4801054"/>
            <a:ext cx="5485946" cy="565831"/>
          </a:xfrm>
        </p:spPr>
        <p:txBody>
          <a:bodyPr anchor="b"/>
          <a:lstStyle>
            <a:lvl1pPr algn="l">
              <a:defRPr sz="1400" b="1"/>
            </a:lvl1pPr>
          </a:lstStyle>
          <a:p>
            <a:r>
              <a:rPr lang="cs-CZ" smtClean="0"/>
              <a:t>Kliknutím lze upravit styl.</a:t>
            </a:r>
            <a:endParaRPr lang="cs-CZ"/>
          </a:p>
        </p:txBody>
      </p:sp>
      <p:sp>
        <p:nvSpPr>
          <p:cNvPr id="3" name="Zástupný symbol pro obrázek 2"/>
          <p:cNvSpPr>
            <a:spLocks noGrp="1"/>
          </p:cNvSpPr>
          <p:nvPr>
            <p:ph type="pic" idx="1"/>
          </p:nvPr>
        </p:nvSpPr>
        <p:spPr>
          <a:xfrm>
            <a:off x="1792742" y="612322"/>
            <a:ext cx="5485946" cy="4115027"/>
          </a:xfrm>
        </p:spPr>
        <p:txBody>
          <a:bodyPr/>
          <a:lstStyle>
            <a:lvl1pPr marL="0" indent="0">
              <a:buNone/>
              <a:defRPr sz="2300"/>
            </a:lvl1pPr>
            <a:lvl2pPr marL="326532" indent="0">
              <a:buNone/>
              <a:defRPr sz="2000"/>
            </a:lvl2pPr>
            <a:lvl3pPr marL="653064" indent="0">
              <a:buNone/>
              <a:defRPr sz="1700"/>
            </a:lvl3pPr>
            <a:lvl4pPr marL="979597" indent="0">
              <a:buNone/>
              <a:defRPr sz="1400"/>
            </a:lvl4pPr>
            <a:lvl5pPr marL="1306129" indent="0">
              <a:buNone/>
              <a:defRPr sz="1400"/>
            </a:lvl5pPr>
            <a:lvl6pPr marL="1632661" indent="0">
              <a:buNone/>
              <a:defRPr sz="1400"/>
            </a:lvl6pPr>
            <a:lvl7pPr marL="1959193" indent="0">
              <a:buNone/>
              <a:defRPr sz="1400"/>
            </a:lvl7pPr>
            <a:lvl8pPr marL="2285726" indent="0">
              <a:buNone/>
              <a:defRPr sz="1400"/>
            </a:lvl8pPr>
            <a:lvl9pPr marL="2612258" indent="0">
              <a:buNone/>
              <a:defRPr sz="1400"/>
            </a:lvl9pPr>
          </a:lstStyle>
          <a:p>
            <a:pPr lvl="0"/>
            <a:endParaRPr lang="cs-CZ" noProof="0" smtClean="0"/>
          </a:p>
        </p:txBody>
      </p:sp>
      <p:sp>
        <p:nvSpPr>
          <p:cNvPr id="4" name="Zástupný symbol pro text 3"/>
          <p:cNvSpPr>
            <a:spLocks noGrp="1"/>
          </p:cNvSpPr>
          <p:nvPr>
            <p:ph type="body" sz="half" idx="2"/>
          </p:nvPr>
        </p:nvSpPr>
        <p:spPr>
          <a:xfrm>
            <a:off x="1792742" y="5366885"/>
            <a:ext cx="5485946" cy="805089"/>
          </a:xfrm>
        </p:spPr>
        <p:txBody>
          <a:bodyPr/>
          <a:lstStyle>
            <a:lvl1pPr marL="0" indent="0">
              <a:buNone/>
              <a:defRPr sz="1000"/>
            </a:lvl1pPr>
            <a:lvl2pPr marL="326532" indent="0">
              <a:buNone/>
              <a:defRPr sz="900"/>
            </a:lvl2pPr>
            <a:lvl3pPr marL="653064" indent="0">
              <a:buNone/>
              <a:defRPr sz="700"/>
            </a:lvl3pPr>
            <a:lvl4pPr marL="979597" indent="0">
              <a:buNone/>
              <a:defRPr sz="600"/>
            </a:lvl4pPr>
            <a:lvl5pPr marL="1306129" indent="0">
              <a:buNone/>
              <a:defRPr sz="600"/>
            </a:lvl5pPr>
            <a:lvl6pPr marL="1632661" indent="0">
              <a:buNone/>
              <a:defRPr sz="600"/>
            </a:lvl6pPr>
            <a:lvl7pPr marL="1959193" indent="0">
              <a:buNone/>
              <a:defRPr sz="600"/>
            </a:lvl7pPr>
            <a:lvl8pPr marL="2285726" indent="0">
              <a:buNone/>
              <a:defRPr sz="600"/>
            </a:lvl8pPr>
            <a:lvl9pPr marL="2612258" indent="0">
              <a:buNone/>
              <a:defRPr sz="6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B4D13-7E1C-4EEE-8109-962C1F726793}"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126886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2FD58-712C-47B3-80C0-FDA17B9814CA}"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906640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30081" y="274411"/>
            <a:ext cx="2056946" cy="5852206"/>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6974" y="274411"/>
            <a:ext cx="6064250" cy="5852206"/>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0EA9E1-0E7D-4F1D-B649-A1E21A379245}"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663442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64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95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39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547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85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6537CF1E-8750-4450-8FF5-8A0ADD0F1C54}"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2207186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90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52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541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213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168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410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6031" y="2130659"/>
            <a:ext cx="7771946" cy="1469571"/>
          </a:xfrm>
        </p:spPr>
        <p:txBody>
          <a:bodyPr/>
          <a:lstStyle/>
          <a:p>
            <a:r>
              <a:rPr lang="cs-CZ" smtClean="0"/>
              <a:t>Kliknutím lze upravit styl.</a:t>
            </a:r>
            <a:endParaRPr lang="cs-CZ"/>
          </a:p>
        </p:txBody>
      </p:sp>
      <p:sp>
        <p:nvSpPr>
          <p:cNvPr id="3" name="Podnadpis 2"/>
          <p:cNvSpPr>
            <a:spLocks noGrp="1"/>
          </p:cNvSpPr>
          <p:nvPr>
            <p:ph type="subTitle" idx="1"/>
          </p:nvPr>
        </p:nvSpPr>
        <p:spPr>
          <a:xfrm>
            <a:off x="1372054" y="3885977"/>
            <a:ext cx="6399893" cy="1753054"/>
          </a:xfrm>
        </p:spPr>
        <p:txBody>
          <a:bodyPr/>
          <a:lstStyle>
            <a:lvl1pPr marL="0" indent="0" algn="ctr">
              <a:buNone/>
              <a:defRPr/>
            </a:lvl1pPr>
            <a:lvl2pPr marL="326144" indent="0" algn="ctr">
              <a:buNone/>
              <a:defRPr/>
            </a:lvl2pPr>
            <a:lvl3pPr marL="652287" indent="0" algn="ctr">
              <a:buNone/>
              <a:defRPr/>
            </a:lvl3pPr>
            <a:lvl4pPr marL="978432" indent="0" algn="ctr">
              <a:buNone/>
              <a:defRPr/>
            </a:lvl4pPr>
            <a:lvl5pPr marL="1304576" indent="0" algn="ctr">
              <a:buNone/>
              <a:defRPr/>
            </a:lvl5pPr>
            <a:lvl6pPr marL="1630717" indent="0" algn="ctr">
              <a:buNone/>
              <a:defRPr/>
            </a:lvl6pPr>
            <a:lvl7pPr marL="1956861" indent="0" algn="ctr">
              <a:buNone/>
              <a:defRPr/>
            </a:lvl7pPr>
            <a:lvl8pPr marL="2283004" indent="0" algn="ctr">
              <a:buNone/>
              <a:defRPr/>
            </a:lvl8pPr>
            <a:lvl9pPr marL="2609148"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41CAC1-835B-463B-BD3F-15F4D2F4E2F1}"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979604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D44593-61BD-4C1F-BDAF-C0F7B2185F1B}"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832460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448"/>
            <a:ext cx="7771946" cy="1362982"/>
          </a:xfrm>
        </p:spPr>
        <p:txBody>
          <a:bodyPr anchor="t"/>
          <a:lstStyle>
            <a:lvl1pPr algn="l">
              <a:defRPr sz="29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262"/>
            <a:ext cx="7771946" cy="1500187"/>
          </a:xfrm>
        </p:spPr>
        <p:txBody>
          <a:bodyPr anchor="b"/>
          <a:lstStyle>
            <a:lvl1pPr marL="0" indent="0">
              <a:buNone/>
              <a:defRPr sz="1400"/>
            </a:lvl1pPr>
            <a:lvl2pPr marL="326144" indent="0">
              <a:buNone/>
              <a:defRPr sz="1300"/>
            </a:lvl2pPr>
            <a:lvl3pPr marL="652287" indent="0">
              <a:buNone/>
              <a:defRPr sz="1100"/>
            </a:lvl3pPr>
            <a:lvl4pPr marL="978432" indent="0">
              <a:buNone/>
              <a:defRPr sz="1000"/>
            </a:lvl4pPr>
            <a:lvl5pPr marL="1304576" indent="0">
              <a:buNone/>
              <a:defRPr sz="1000"/>
            </a:lvl5pPr>
            <a:lvl6pPr marL="1630717" indent="0">
              <a:buNone/>
              <a:defRPr sz="1000"/>
            </a:lvl6pPr>
            <a:lvl7pPr marL="1956861" indent="0">
              <a:buNone/>
              <a:defRPr sz="1000"/>
            </a:lvl7pPr>
            <a:lvl8pPr marL="2283004" indent="0">
              <a:buNone/>
              <a:defRPr sz="1000"/>
            </a:lvl8pPr>
            <a:lvl9pPr marL="2609148" indent="0">
              <a:buNone/>
              <a:defRPr sz="10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FF48D-F17C-48FB-B916-79A173CCD08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109086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6975" y="1599977"/>
            <a:ext cx="4060598" cy="45266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6438" y="1599977"/>
            <a:ext cx="4060599" cy="45266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087A68-CB8F-4FCC-AD96-16D535577031}"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35262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6537CF1E-8750-4450-8FF5-8A0ADD0F1C54}"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2394628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6977" y="1535339"/>
            <a:ext cx="4040187" cy="639536"/>
          </a:xfrm>
        </p:spPr>
        <p:txBody>
          <a:bodyPr anchor="b"/>
          <a:lstStyle>
            <a:lvl1pPr marL="0" indent="0">
              <a:buNone/>
              <a:defRPr sz="1700" b="1"/>
            </a:lvl1pPr>
            <a:lvl2pPr marL="326144" indent="0">
              <a:buNone/>
              <a:defRPr sz="1400" b="1"/>
            </a:lvl2pPr>
            <a:lvl3pPr marL="652287" indent="0">
              <a:buNone/>
              <a:defRPr sz="1300" b="1"/>
            </a:lvl3pPr>
            <a:lvl4pPr marL="978432" indent="0">
              <a:buNone/>
              <a:defRPr sz="1100" b="1"/>
            </a:lvl4pPr>
            <a:lvl5pPr marL="1304576" indent="0">
              <a:buNone/>
              <a:defRPr sz="1100" b="1"/>
            </a:lvl5pPr>
            <a:lvl6pPr marL="1630717" indent="0">
              <a:buNone/>
              <a:defRPr sz="1100" b="1"/>
            </a:lvl6pPr>
            <a:lvl7pPr marL="1956861" indent="0">
              <a:buNone/>
              <a:defRPr sz="1100" b="1"/>
            </a:lvl7pPr>
            <a:lvl8pPr marL="2283004" indent="0">
              <a:buNone/>
              <a:defRPr sz="1100" b="1"/>
            </a:lvl8pPr>
            <a:lvl9pPr marL="2609148" indent="0">
              <a:buNone/>
              <a:defRPr sz="1100" b="1"/>
            </a:lvl9pPr>
          </a:lstStyle>
          <a:p>
            <a:pPr lvl="0"/>
            <a:r>
              <a:rPr lang="cs-CZ" smtClean="0"/>
              <a:t>Kliknutím lze upravit styly předlohy textu.</a:t>
            </a:r>
          </a:p>
        </p:txBody>
      </p:sp>
      <p:sp>
        <p:nvSpPr>
          <p:cNvPr id="4" name="Zástupný symbol pro obsah 3"/>
          <p:cNvSpPr>
            <a:spLocks noGrp="1"/>
          </p:cNvSpPr>
          <p:nvPr>
            <p:ph sz="half" idx="2"/>
          </p:nvPr>
        </p:nvSpPr>
        <p:spPr>
          <a:xfrm>
            <a:off x="456977" y="2174884"/>
            <a:ext cx="4040187" cy="3951741"/>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4571" y="1535339"/>
            <a:ext cx="4042456" cy="639536"/>
          </a:xfrm>
        </p:spPr>
        <p:txBody>
          <a:bodyPr anchor="b"/>
          <a:lstStyle>
            <a:lvl1pPr marL="0" indent="0">
              <a:buNone/>
              <a:defRPr sz="1700" b="1"/>
            </a:lvl1pPr>
            <a:lvl2pPr marL="326144" indent="0">
              <a:buNone/>
              <a:defRPr sz="1400" b="1"/>
            </a:lvl2pPr>
            <a:lvl3pPr marL="652287" indent="0">
              <a:buNone/>
              <a:defRPr sz="1300" b="1"/>
            </a:lvl3pPr>
            <a:lvl4pPr marL="978432" indent="0">
              <a:buNone/>
              <a:defRPr sz="1100" b="1"/>
            </a:lvl4pPr>
            <a:lvl5pPr marL="1304576" indent="0">
              <a:buNone/>
              <a:defRPr sz="1100" b="1"/>
            </a:lvl5pPr>
            <a:lvl6pPr marL="1630717" indent="0">
              <a:buNone/>
              <a:defRPr sz="1100" b="1"/>
            </a:lvl6pPr>
            <a:lvl7pPr marL="1956861" indent="0">
              <a:buNone/>
              <a:defRPr sz="1100" b="1"/>
            </a:lvl7pPr>
            <a:lvl8pPr marL="2283004" indent="0">
              <a:buNone/>
              <a:defRPr sz="1100" b="1"/>
            </a:lvl8pPr>
            <a:lvl9pPr marL="2609148" indent="0">
              <a:buNone/>
              <a:defRPr sz="11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4571" y="2174884"/>
            <a:ext cx="4042456" cy="3951741"/>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3AC280-9FFD-4AC3-8CB8-E4A3C5A125BA}"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504095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A31391-A9AA-4A53-AFE4-F7E5F459121F}"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063498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10A943-C63F-4B28-8690-9B2185CDC816}"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929450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6978" y="273278"/>
            <a:ext cx="3008312" cy="1162276"/>
          </a:xfrm>
        </p:spPr>
        <p:txBody>
          <a:bodyPr anchor="b"/>
          <a:lstStyle>
            <a:lvl1pPr algn="l">
              <a:defRPr sz="1400" b="1"/>
            </a:lvl1pPr>
          </a:lstStyle>
          <a:p>
            <a:r>
              <a:rPr lang="cs-CZ" smtClean="0"/>
              <a:t>Kliknutím lze upravit styl.</a:t>
            </a:r>
            <a:endParaRPr lang="cs-CZ"/>
          </a:p>
        </p:txBody>
      </p:sp>
      <p:sp>
        <p:nvSpPr>
          <p:cNvPr id="3" name="Zástupný symbol pro obsah 2"/>
          <p:cNvSpPr>
            <a:spLocks noGrp="1"/>
          </p:cNvSpPr>
          <p:nvPr>
            <p:ph idx="1"/>
          </p:nvPr>
        </p:nvSpPr>
        <p:spPr>
          <a:xfrm>
            <a:off x="3575280" y="273288"/>
            <a:ext cx="5111750" cy="5853339"/>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6978" y="1435556"/>
            <a:ext cx="3008312" cy="4691063"/>
          </a:xfrm>
        </p:spPr>
        <p:txBody>
          <a:bodyPr/>
          <a:lstStyle>
            <a:lvl1pPr marL="0" indent="0">
              <a:buNone/>
              <a:defRPr sz="1000"/>
            </a:lvl1pPr>
            <a:lvl2pPr marL="326144" indent="0">
              <a:buNone/>
              <a:defRPr sz="900"/>
            </a:lvl2pPr>
            <a:lvl3pPr marL="652287" indent="0">
              <a:buNone/>
              <a:defRPr sz="700"/>
            </a:lvl3pPr>
            <a:lvl4pPr marL="978432" indent="0">
              <a:buNone/>
              <a:defRPr sz="600"/>
            </a:lvl4pPr>
            <a:lvl5pPr marL="1304576" indent="0">
              <a:buNone/>
              <a:defRPr sz="600"/>
            </a:lvl5pPr>
            <a:lvl6pPr marL="1630717" indent="0">
              <a:buNone/>
              <a:defRPr sz="600"/>
            </a:lvl6pPr>
            <a:lvl7pPr marL="1956861" indent="0">
              <a:buNone/>
              <a:defRPr sz="600"/>
            </a:lvl7pPr>
            <a:lvl8pPr marL="2283004" indent="0">
              <a:buNone/>
              <a:defRPr sz="600"/>
            </a:lvl8pPr>
            <a:lvl9pPr marL="2609148" indent="0">
              <a:buNone/>
              <a:defRPr sz="6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ED394-642B-4433-8676-FF8DA057D84C}"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536266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742" y="4801064"/>
            <a:ext cx="5485946" cy="565831"/>
          </a:xfrm>
        </p:spPr>
        <p:txBody>
          <a:bodyPr anchor="b"/>
          <a:lstStyle>
            <a:lvl1pPr algn="l">
              <a:defRPr sz="1400" b="1"/>
            </a:lvl1pPr>
          </a:lstStyle>
          <a:p>
            <a:r>
              <a:rPr lang="cs-CZ" smtClean="0"/>
              <a:t>Kliknutím lze upravit styl.</a:t>
            </a:r>
            <a:endParaRPr lang="cs-CZ"/>
          </a:p>
        </p:txBody>
      </p:sp>
      <p:sp>
        <p:nvSpPr>
          <p:cNvPr id="3" name="Zástupný symbol pro obrázek 2"/>
          <p:cNvSpPr>
            <a:spLocks noGrp="1"/>
          </p:cNvSpPr>
          <p:nvPr>
            <p:ph type="pic" idx="1"/>
          </p:nvPr>
        </p:nvSpPr>
        <p:spPr>
          <a:xfrm>
            <a:off x="1792742" y="612325"/>
            <a:ext cx="5485946" cy="4115027"/>
          </a:xfrm>
        </p:spPr>
        <p:txBody>
          <a:bodyPr/>
          <a:lstStyle>
            <a:lvl1pPr marL="0" indent="0">
              <a:buNone/>
              <a:defRPr sz="2300"/>
            </a:lvl1pPr>
            <a:lvl2pPr marL="326144" indent="0">
              <a:buNone/>
              <a:defRPr sz="2000"/>
            </a:lvl2pPr>
            <a:lvl3pPr marL="652287" indent="0">
              <a:buNone/>
              <a:defRPr sz="1700"/>
            </a:lvl3pPr>
            <a:lvl4pPr marL="978432" indent="0">
              <a:buNone/>
              <a:defRPr sz="1400"/>
            </a:lvl4pPr>
            <a:lvl5pPr marL="1304576" indent="0">
              <a:buNone/>
              <a:defRPr sz="1400"/>
            </a:lvl5pPr>
            <a:lvl6pPr marL="1630717" indent="0">
              <a:buNone/>
              <a:defRPr sz="1400"/>
            </a:lvl6pPr>
            <a:lvl7pPr marL="1956861" indent="0">
              <a:buNone/>
              <a:defRPr sz="1400"/>
            </a:lvl7pPr>
            <a:lvl8pPr marL="2283004" indent="0">
              <a:buNone/>
              <a:defRPr sz="1400"/>
            </a:lvl8pPr>
            <a:lvl9pPr marL="2609148" indent="0">
              <a:buNone/>
              <a:defRPr sz="1400"/>
            </a:lvl9pPr>
          </a:lstStyle>
          <a:p>
            <a:pPr lvl="0"/>
            <a:endParaRPr lang="cs-CZ" noProof="0" smtClean="0"/>
          </a:p>
        </p:txBody>
      </p:sp>
      <p:sp>
        <p:nvSpPr>
          <p:cNvPr id="4" name="Zástupný symbol pro text 3"/>
          <p:cNvSpPr>
            <a:spLocks noGrp="1"/>
          </p:cNvSpPr>
          <p:nvPr>
            <p:ph type="body" sz="half" idx="2"/>
          </p:nvPr>
        </p:nvSpPr>
        <p:spPr>
          <a:xfrm>
            <a:off x="1792742" y="5366892"/>
            <a:ext cx="5485946" cy="805089"/>
          </a:xfrm>
        </p:spPr>
        <p:txBody>
          <a:bodyPr/>
          <a:lstStyle>
            <a:lvl1pPr marL="0" indent="0">
              <a:buNone/>
              <a:defRPr sz="1000"/>
            </a:lvl1pPr>
            <a:lvl2pPr marL="326144" indent="0">
              <a:buNone/>
              <a:defRPr sz="900"/>
            </a:lvl2pPr>
            <a:lvl3pPr marL="652287" indent="0">
              <a:buNone/>
              <a:defRPr sz="700"/>
            </a:lvl3pPr>
            <a:lvl4pPr marL="978432" indent="0">
              <a:buNone/>
              <a:defRPr sz="600"/>
            </a:lvl4pPr>
            <a:lvl5pPr marL="1304576" indent="0">
              <a:buNone/>
              <a:defRPr sz="600"/>
            </a:lvl5pPr>
            <a:lvl6pPr marL="1630717" indent="0">
              <a:buNone/>
              <a:defRPr sz="600"/>
            </a:lvl6pPr>
            <a:lvl7pPr marL="1956861" indent="0">
              <a:buNone/>
              <a:defRPr sz="600"/>
            </a:lvl7pPr>
            <a:lvl8pPr marL="2283004" indent="0">
              <a:buNone/>
              <a:defRPr sz="600"/>
            </a:lvl8pPr>
            <a:lvl9pPr marL="2609148" indent="0">
              <a:buNone/>
              <a:defRPr sz="6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B4D13-7E1C-4EEE-8109-962C1F726793}"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28940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2FD58-712C-47B3-80C0-FDA17B9814CA}"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4216519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30082" y="274411"/>
            <a:ext cx="2056946" cy="5852206"/>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6974" y="274411"/>
            <a:ext cx="6064250" cy="5852206"/>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0EA9E1-0E7D-4F1D-B649-A1E21A379245}"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413108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0"/>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1" indent="0" algn="ctr">
              <a:buNone/>
              <a:defRPr>
                <a:solidFill>
                  <a:schemeClr val="tx1">
                    <a:tint val="75000"/>
                  </a:schemeClr>
                </a:solidFill>
              </a:defRPr>
            </a:lvl2pPr>
            <a:lvl3pPr marL="913859" indent="0" algn="ctr">
              <a:buNone/>
              <a:defRPr>
                <a:solidFill>
                  <a:schemeClr val="tx1">
                    <a:tint val="75000"/>
                  </a:schemeClr>
                </a:solidFill>
              </a:defRPr>
            </a:lvl3pPr>
            <a:lvl4pPr marL="1370789" indent="0" algn="ctr">
              <a:buNone/>
              <a:defRPr>
                <a:solidFill>
                  <a:schemeClr val="tx1">
                    <a:tint val="75000"/>
                  </a:schemeClr>
                </a:solidFill>
              </a:defRPr>
            </a:lvl4pPr>
            <a:lvl5pPr marL="1827719" indent="0" algn="ctr">
              <a:buNone/>
              <a:defRPr>
                <a:solidFill>
                  <a:schemeClr val="tx1">
                    <a:tint val="75000"/>
                  </a:schemeClr>
                </a:solidFill>
              </a:defRPr>
            </a:lvl5pPr>
            <a:lvl6pPr marL="2284650" indent="0" algn="ctr">
              <a:buNone/>
              <a:defRPr>
                <a:solidFill>
                  <a:schemeClr val="tx1">
                    <a:tint val="75000"/>
                  </a:schemeClr>
                </a:solidFill>
              </a:defRPr>
            </a:lvl6pPr>
            <a:lvl7pPr marL="2741580" indent="0" algn="ctr">
              <a:buNone/>
              <a:defRPr>
                <a:solidFill>
                  <a:schemeClr val="tx1">
                    <a:tint val="75000"/>
                  </a:schemeClr>
                </a:solidFill>
              </a:defRPr>
            </a:lvl7pPr>
            <a:lvl8pPr marL="3198510" indent="0" algn="ctr">
              <a:buNone/>
              <a:defRPr>
                <a:solidFill>
                  <a:schemeClr val="tx1">
                    <a:tint val="75000"/>
                  </a:schemeClr>
                </a:solidFill>
              </a:defRPr>
            </a:lvl8pPr>
            <a:lvl9pPr marL="365544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995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766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5"/>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31" indent="0">
              <a:buNone/>
              <a:defRPr sz="1800">
                <a:solidFill>
                  <a:schemeClr val="tx1">
                    <a:tint val="75000"/>
                  </a:schemeClr>
                </a:solidFill>
              </a:defRPr>
            </a:lvl2pPr>
            <a:lvl3pPr marL="913859" indent="0">
              <a:buNone/>
              <a:defRPr sz="1600">
                <a:solidFill>
                  <a:schemeClr val="tx1">
                    <a:tint val="75000"/>
                  </a:schemeClr>
                </a:solidFill>
              </a:defRPr>
            </a:lvl3pPr>
            <a:lvl4pPr marL="1370789" indent="0">
              <a:buNone/>
              <a:defRPr sz="1400">
                <a:solidFill>
                  <a:schemeClr val="tx1">
                    <a:tint val="75000"/>
                  </a:schemeClr>
                </a:solidFill>
              </a:defRPr>
            </a:lvl4pPr>
            <a:lvl5pPr marL="1827719" indent="0">
              <a:buNone/>
              <a:defRPr sz="1400">
                <a:solidFill>
                  <a:schemeClr val="tx1">
                    <a:tint val="75000"/>
                  </a:schemeClr>
                </a:solidFill>
              </a:defRPr>
            </a:lvl5pPr>
            <a:lvl6pPr marL="2284650" indent="0">
              <a:buNone/>
              <a:defRPr sz="1400">
                <a:solidFill>
                  <a:schemeClr val="tx1">
                    <a:tint val="75000"/>
                  </a:schemeClr>
                </a:solidFill>
              </a:defRPr>
            </a:lvl6pPr>
            <a:lvl7pPr marL="2741580" indent="0">
              <a:buNone/>
              <a:defRPr sz="1400">
                <a:solidFill>
                  <a:schemeClr val="tx1">
                    <a:tint val="75000"/>
                  </a:schemeClr>
                </a:solidFill>
              </a:defRPr>
            </a:lvl7pPr>
            <a:lvl8pPr marL="3198510" indent="0">
              <a:buNone/>
              <a:defRPr sz="1400">
                <a:solidFill>
                  <a:schemeClr val="tx1">
                    <a:tint val="75000"/>
                  </a:schemeClr>
                </a:solidFill>
              </a:defRPr>
            </a:lvl8pPr>
            <a:lvl9pPr marL="365544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43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7CF1E-8750-4450-8FF5-8A0ADD0F1C54}"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1198293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39767" y="2239964"/>
            <a:ext cx="5684837"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6477000" y="2239964"/>
            <a:ext cx="5684838"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586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1" y="1535113"/>
            <a:ext cx="4040188" cy="639762"/>
          </a:xfrm>
        </p:spPr>
        <p:txBody>
          <a:bodyPr anchor="b"/>
          <a:lstStyle>
            <a:lvl1pPr marL="0" indent="0">
              <a:buNone/>
              <a:defRPr sz="2400" b="1"/>
            </a:lvl1pPr>
            <a:lvl2pPr marL="456931" indent="0">
              <a:buNone/>
              <a:defRPr sz="2000" b="1"/>
            </a:lvl2pPr>
            <a:lvl3pPr marL="913859" indent="0">
              <a:buNone/>
              <a:defRPr sz="1800" b="1"/>
            </a:lvl3pPr>
            <a:lvl4pPr marL="1370789" indent="0">
              <a:buNone/>
              <a:defRPr sz="1600" b="1"/>
            </a:lvl4pPr>
            <a:lvl5pPr marL="1827719" indent="0">
              <a:buNone/>
              <a:defRPr sz="1600" b="1"/>
            </a:lvl5pPr>
            <a:lvl6pPr marL="2284650" indent="0">
              <a:buNone/>
              <a:defRPr sz="1600" b="1"/>
            </a:lvl6pPr>
            <a:lvl7pPr marL="2741580" indent="0">
              <a:buNone/>
              <a:defRPr sz="1600" b="1"/>
            </a:lvl7pPr>
            <a:lvl8pPr marL="3198510" indent="0">
              <a:buNone/>
              <a:defRPr sz="1600" b="1"/>
            </a:lvl8pPr>
            <a:lvl9pPr marL="365544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30" y="1535113"/>
            <a:ext cx="4041775" cy="639762"/>
          </a:xfrm>
        </p:spPr>
        <p:txBody>
          <a:bodyPr anchor="b"/>
          <a:lstStyle>
            <a:lvl1pPr marL="0" indent="0">
              <a:buNone/>
              <a:defRPr sz="2400" b="1"/>
            </a:lvl1pPr>
            <a:lvl2pPr marL="456931" indent="0">
              <a:buNone/>
              <a:defRPr sz="2000" b="1"/>
            </a:lvl2pPr>
            <a:lvl3pPr marL="913859" indent="0">
              <a:buNone/>
              <a:defRPr sz="1800" b="1"/>
            </a:lvl3pPr>
            <a:lvl4pPr marL="1370789" indent="0">
              <a:buNone/>
              <a:defRPr sz="1600" b="1"/>
            </a:lvl4pPr>
            <a:lvl5pPr marL="1827719" indent="0">
              <a:buNone/>
              <a:defRPr sz="1600" b="1"/>
            </a:lvl5pPr>
            <a:lvl6pPr marL="2284650" indent="0">
              <a:buNone/>
              <a:defRPr sz="1600" b="1"/>
            </a:lvl6pPr>
            <a:lvl7pPr marL="2741580" indent="0">
              <a:buNone/>
              <a:defRPr sz="1600" b="1"/>
            </a:lvl7pPr>
            <a:lvl8pPr marL="3198510" indent="0">
              <a:buNone/>
              <a:defRPr sz="1600" b="1"/>
            </a:lvl8pPr>
            <a:lvl9pPr marL="365544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32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505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67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1"/>
            <a:ext cx="3008313" cy="4691063"/>
          </a:xfrm>
        </p:spPr>
        <p:txBody>
          <a:bodyPr/>
          <a:lstStyle>
            <a:lvl1pPr marL="0" indent="0">
              <a:buNone/>
              <a:defRPr sz="1400"/>
            </a:lvl1pPr>
            <a:lvl2pPr marL="456931" indent="0">
              <a:buNone/>
              <a:defRPr sz="1200"/>
            </a:lvl2pPr>
            <a:lvl3pPr marL="913859" indent="0">
              <a:buNone/>
              <a:defRPr sz="1000"/>
            </a:lvl3pPr>
            <a:lvl4pPr marL="1370789" indent="0">
              <a:buNone/>
              <a:defRPr sz="900"/>
            </a:lvl4pPr>
            <a:lvl5pPr marL="1827719" indent="0">
              <a:buNone/>
              <a:defRPr sz="900"/>
            </a:lvl5pPr>
            <a:lvl6pPr marL="2284650" indent="0">
              <a:buNone/>
              <a:defRPr sz="900"/>
            </a:lvl6pPr>
            <a:lvl7pPr marL="2741580" indent="0">
              <a:buNone/>
              <a:defRPr sz="900"/>
            </a:lvl7pPr>
            <a:lvl8pPr marL="3198510" indent="0">
              <a:buNone/>
              <a:defRPr sz="900"/>
            </a:lvl8pPr>
            <a:lvl9pPr marL="36554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560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6931" indent="0">
              <a:buNone/>
              <a:defRPr sz="2800"/>
            </a:lvl2pPr>
            <a:lvl3pPr marL="913859" indent="0">
              <a:buNone/>
              <a:defRPr sz="2400"/>
            </a:lvl3pPr>
            <a:lvl4pPr marL="1370789" indent="0">
              <a:buNone/>
              <a:defRPr sz="2000"/>
            </a:lvl4pPr>
            <a:lvl5pPr marL="1827719" indent="0">
              <a:buNone/>
              <a:defRPr sz="2000"/>
            </a:lvl5pPr>
            <a:lvl6pPr marL="2284650" indent="0">
              <a:buNone/>
              <a:defRPr sz="2000"/>
            </a:lvl6pPr>
            <a:lvl7pPr marL="2741580" indent="0">
              <a:buNone/>
              <a:defRPr sz="2000"/>
            </a:lvl7pPr>
            <a:lvl8pPr marL="3198510" indent="0">
              <a:buNone/>
              <a:defRPr sz="2000"/>
            </a:lvl8pPr>
            <a:lvl9pPr marL="365544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6931" indent="0">
              <a:buNone/>
              <a:defRPr sz="1200"/>
            </a:lvl2pPr>
            <a:lvl3pPr marL="913859" indent="0">
              <a:buNone/>
              <a:defRPr sz="1000"/>
            </a:lvl3pPr>
            <a:lvl4pPr marL="1370789" indent="0">
              <a:buNone/>
              <a:defRPr sz="900"/>
            </a:lvl4pPr>
            <a:lvl5pPr marL="1827719" indent="0">
              <a:buNone/>
              <a:defRPr sz="900"/>
            </a:lvl5pPr>
            <a:lvl6pPr marL="2284650" indent="0">
              <a:buNone/>
              <a:defRPr sz="900"/>
            </a:lvl6pPr>
            <a:lvl7pPr marL="2741580" indent="0">
              <a:buNone/>
              <a:defRPr sz="900"/>
            </a:lvl7pPr>
            <a:lvl8pPr marL="3198510" indent="0">
              <a:buNone/>
              <a:defRPr sz="900"/>
            </a:lvl8pPr>
            <a:lvl9pPr marL="36554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458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76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282118" y="384175"/>
            <a:ext cx="2879725" cy="8193088"/>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39763" y="384175"/>
            <a:ext cx="8489950" cy="819308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7865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349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5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6537CF1E-8750-4450-8FF5-8A0ADD0F1C54}"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934174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0201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1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381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0573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3827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198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16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332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638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0"/>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1" indent="0" algn="ctr">
              <a:buNone/>
              <a:defRPr>
                <a:solidFill>
                  <a:schemeClr val="tx1">
                    <a:tint val="75000"/>
                  </a:schemeClr>
                </a:solidFill>
              </a:defRPr>
            </a:lvl2pPr>
            <a:lvl3pPr marL="913859" indent="0" algn="ctr">
              <a:buNone/>
              <a:defRPr>
                <a:solidFill>
                  <a:schemeClr val="tx1">
                    <a:tint val="75000"/>
                  </a:schemeClr>
                </a:solidFill>
              </a:defRPr>
            </a:lvl3pPr>
            <a:lvl4pPr marL="1370789" indent="0" algn="ctr">
              <a:buNone/>
              <a:defRPr>
                <a:solidFill>
                  <a:schemeClr val="tx1">
                    <a:tint val="75000"/>
                  </a:schemeClr>
                </a:solidFill>
              </a:defRPr>
            </a:lvl4pPr>
            <a:lvl5pPr marL="1827719" indent="0" algn="ctr">
              <a:buNone/>
              <a:defRPr>
                <a:solidFill>
                  <a:schemeClr val="tx1">
                    <a:tint val="75000"/>
                  </a:schemeClr>
                </a:solidFill>
              </a:defRPr>
            </a:lvl5pPr>
            <a:lvl6pPr marL="2284650" indent="0" algn="ctr">
              <a:buNone/>
              <a:defRPr>
                <a:solidFill>
                  <a:schemeClr val="tx1">
                    <a:tint val="75000"/>
                  </a:schemeClr>
                </a:solidFill>
              </a:defRPr>
            </a:lvl6pPr>
            <a:lvl7pPr marL="2741580" indent="0" algn="ctr">
              <a:buNone/>
              <a:defRPr>
                <a:solidFill>
                  <a:schemeClr val="tx1">
                    <a:tint val="75000"/>
                  </a:schemeClr>
                </a:solidFill>
              </a:defRPr>
            </a:lvl7pPr>
            <a:lvl8pPr marL="3198510" indent="0" algn="ctr">
              <a:buNone/>
              <a:defRPr>
                <a:solidFill>
                  <a:schemeClr val="tx1">
                    <a:tint val="75000"/>
                  </a:schemeClr>
                </a:solidFill>
              </a:defRPr>
            </a:lvl8pPr>
            <a:lvl9pPr marL="365544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5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6537CF1E-8750-4450-8FF5-8A0ADD0F1C54}"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33061-F523-4912-8686-E05AD3916D72}" type="slidenum">
              <a:rPr lang="en-US" smtClean="0"/>
              <a:t>‹#›</a:t>
            </a:fld>
            <a:endParaRPr lang="en-US"/>
          </a:p>
        </p:txBody>
      </p:sp>
    </p:spTree>
    <p:extLst>
      <p:ext uri="{BB962C8B-B14F-4D97-AF65-F5344CB8AC3E}">
        <p14:creationId xmlns:p14="http://schemas.microsoft.com/office/powerpoint/2010/main" val="551778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346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5"/>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31" indent="0">
              <a:buNone/>
              <a:defRPr sz="1800">
                <a:solidFill>
                  <a:schemeClr val="tx1">
                    <a:tint val="75000"/>
                  </a:schemeClr>
                </a:solidFill>
              </a:defRPr>
            </a:lvl2pPr>
            <a:lvl3pPr marL="913859" indent="0">
              <a:buNone/>
              <a:defRPr sz="1600">
                <a:solidFill>
                  <a:schemeClr val="tx1">
                    <a:tint val="75000"/>
                  </a:schemeClr>
                </a:solidFill>
              </a:defRPr>
            </a:lvl3pPr>
            <a:lvl4pPr marL="1370789" indent="0">
              <a:buNone/>
              <a:defRPr sz="1400">
                <a:solidFill>
                  <a:schemeClr val="tx1">
                    <a:tint val="75000"/>
                  </a:schemeClr>
                </a:solidFill>
              </a:defRPr>
            </a:lvl4pPr>
            <a:lvl5pPr marL="1827719" indent="0">
              <a:buNone/>
              <a:defRPr sz="1400">
                <a:solidFill>
                  <a:schemeClr val="tx1">
                    <a:tint val="75000"/>
                  </a:schemeClr>
                </a:solidFill>
              </a:defRPr>
            </a:lvl5pPr>
            <a:lvl6pPr marL="2284650" indent="0">
              <a:buNone/>
              <a:defRPr sz="1400">
                <a:solidFill>
                  <a:schemeClr val="tx1">
                    <a:tint val="75000"/>
                  </a:schemeClr>
                </a:solidFill>
              </a:defRPr>
            </a:lvl6pPr>
            <a:lvl7pPr marL="2741580" indent="0">
              <a:buNone/>
              <a:defRPr sz="1400">
                <a:solidFill>
                  <a:schemeClr val="tx1">
                    <a:tint val="75000"/>
                  </a:schemeClr>
                </a:solidFill>
              </a:defRPr>
            </a:lvl7pPr>
            <a:lvl8pPr marL="3198510" indent="0">
              <a:buNone/>
              <a:defRPr sz="1400">
                <a:solidFill>
                  <a:schemeClr val="tx1">
                    <a:tint val="75000"/>
                  </a:schemeClr>
                </a:solidFill>
              </a:defRPr>
            </a:lvl8pPr>
            <a:lvl9pPr marL="365544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504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39767" y="2239964"/>
            <a:ext cx="5684837"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6477000" y="2239964"/>
            <a:ext cx="5684838"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101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1" y="1535113"/>
            <a:ext cx="4040188" cy="639762"/>
          </a:xfrm>
        </p:spPr>
        <p:txBody>
          <a:bodyPr anchor="b"/>
          <a:lstStyle>
            <a:lvl1pPr marL="0" indent="0">
              <a:buNone/>
              <a:defRPr sz="2400" b="1"/>
            </a:lvl1pPr>
            <a:lvl2pPr marL="456931" indent="0">
              <a:buNone/>
              <a:defRPr sz="2000" b="1"/>
            </a:lvl2pPr>
            <a:lvl3pPr marL="913859" indent="0">
              <a:buNone/>
              <a:defRPr sz="1800" b="1"/>
            </a:lvl3pPr>
            <a:lvl4pPr marL="1370789" indent="0">
              <a:buNone/>
              <a:defRPr sz="1600" b="1"/>
            </a:lvl4pPr>
            <a:lvl5pPr marL="1827719" indent="0">
              <a:buNone/>
              <a:defRPr sz="1600" b="1"/>
            </a:lvl5pPr>
            <a:lvl6pPr marL="2284650" indent="0">
              <a:buNone/>
              <a:defRPr sz="1600" b="1"/>
            </a:lvl6pPr>
            <a:lvl7pPr marL="2741580" indent="0">
              <a:buNone/>
              <a:defRPr sz="1600" b="1"/>
            </a:lvl7pPr>
            <a:lvl8pPr marL="3198510" indent="0">
              <a:buNone/>
              <a:defRPr sz="1600" b="1"/>
            </a:lvl8pPr>
            <a:lvl9pPr marL="365544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30" y="1535113"/>
            <a:ext cx="4041775" cy="639762"/>
          </a:xfrm>
        </p:spPr>
        <p:txBody>
          <a:bodyPr anchor="b"/>
          <a:lstStyle>
            <a:lvl1pPr marL="0" indent="0">
              <a:buNone/>
              <a:defRPr sz="2400" b="1"/>
            </a:lvl1pPr>
            <a:lvl2pPr marL="456931" indent="0">
              <a:buNone/>
              <a:defRPr sz="2000" b="1"/>
            </a:lvl2pPr>
            <a:lvl3pPr marL="913859" indent="0">
              <a:buNone/>
              <a:defRPr sz="1800" b="1"/>
            </a:lvl3pPr>
            <a:lvl4pPr marL="1370789" indent="0">
              <a:buNone/>
              <a:defRPr sz="1600" b="1"/>
            </a:lvl4pPr>
            <a:lvl5pPr marL="1827719" indent="0">
              <a:buNone/>
              <a:defRPr sz="1600" b="1"/>
            </a:lvl5pPr>
            <a:lvl6pPr marL="2284650" indent="0">
              <a:buNone/>
              <a:defRPr sz="1600" b="1"/>
            </a:lvl6pPr>
            <a:lvl7pPr marL="2741580" indent="0">
              <a:buNone/>
              <a:defRPr sz="1600" b="1"/>
            </a:lvl7pPr>
            <a:lvl8pPr marL="3198510" indent="0">
              <a:buNone/>
              <a:defRPr sz="1600" b="1"/>
            </a:lvl8pPr>
            <a:lvl9pPr marL="365544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1776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411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716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4" y="1435101"/>
            <a:ext cx="3008313" cy="4691063"/>
          </a:xfrm>
        </p:spPr>
        <p:txBody>
          <a:bodyPr/>
          <a:lstStyle>
            <a:lvl1pPr marL="0" indent="0">
              <a:buNone/>
              <a:defRPr sz="1400"/>
            </a:lvl1pPr>
            <a:lvl2pPr marL="456931" indent="0">
              <a:buNone/>
              <a:defRPr sz="1200"/>
            </a:lvl2pPr>
            <a:lvl3pPr marL="913859" indent="0">
              <a:buNone/>
              <a:defRPr sz="1000"/>
            </a:lvl3pPr>
            <a:lvl4pPr marL="1370789" indent="0">
              <a:buNone/>
              <a:defRPr sz="900"/>
            </a:lvl4pPr>
            <a:lvl5pPr marL="1827719" indent="0">
              <a:buNone/>
              <a:defRPr sz="900"/>
            </a:lvl5pPr>
            <a:lvl6pPr marL="2284650" indent="0">
              <a:buNone/>
              <a:defRPr sz="900"/>
            </a:lvl6pPr>
            <a:lvl7pPr marL="2741580" indent="0">
              <a:buNone/>
              <a:defRPr sz="900"/>
            </a:lvl7pPr>
            <a:lvl8pPr marL="3198510" indent="0">
              <a:buNone/>
              <a:defRPr sz="900"/>
            </a:lvl8pPr>
            <a:lvl9pPr marL="36554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98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6931" indent="0">
              <a:buNone/>
              <a:defRPr sz="2800"/>
            </a:lvl2pPr>
            <a:lvl3pPr marL="913859" indent="0">
              <a:buNone/>
              <a:defRPr sz="2400"/>
            </a:lvl3pPr>
            <a:lvl4pPr marL="1370789" indent="0">
              <a:buNone/>
              <a:defRPr sz="2000"/>
            </a:lvl4pPr>
            <a:lvl5pPr marL="1827719" indent="0">
              <a:buNone/>
              <a:defRPr sz="2000"/>
            </a:lvl5pPr>
            <a:lvl6pPr marL="2284650" indent="0">
              <a:buNone/>
              <a:defRPr sz="2000"/>
            </a:lvl6pPr>
            <a:lvl7pPr marL="2741580" indent="0">
              <a:buNone/>
              <a:defRPr sz="2000"/>
            </a:lvl7pPr>
            <a:lvl8pPr marL="3198510" indent="0">
              <a:buNone/>
              <a:defRPr sz="2000"/>
            </a:lvl8pPr>
            <a:lvl9pPr marL="365544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6931" indent="0">
              <a:buNone/>
              <a:defRPr sz="1200"/>
            </a:lvl2pPr>
            <a:lvl3pPr marL="913859" indent="0">
              <a:buNone/>
              <a:defRPr sz="1000"/>
            </a:lvl3pPr>
            <a:lvl4pPr marL="1370789" indent="0">
              <a:buNone/>
              <a:defRPr sz="900"/>
            </a:lvl4pPr>
            <a:lvl5pPr marL="1827719" indent="0">
              <a:buNone/>
              <a:defRPr sz="900"/>
            </a:lvl5pPr>
            <a:lvl6pPr marL="2284650" indent="0">
              <a:buNone/>
              <a:defRPr sz="900"/>
            </a:lvl6pPr>
            <a:lvl7pPr marL="2741580" indent="0">
              <a:buNone/>
              <a:defRPr sz="900"/>
            </a:lvl7pPr>
            <a:lvl8pPr marL="3198510" indent="0">
              <a:buNone/>
              <a:defRPr sz="900"/>
            </a:lvl8pPr>
            <a:lvl9pPr marL="36554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7538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8229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282118" y="384175"/>
            <a:ext cx="2879725" cy="8193088"/>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39763" y="384175"/>
            <a:ext cx="8489950" cy="819308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4BCFA5EA-8160-4764-8512-788EBCC036BE}"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AE14BC0-E09C-4E68-A547-B6885A8DA7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70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7CF1E-8750-4450-8FF5-8A0ADD0F1C54}" type="datetimeFigureOut">
              <a:rPr lang="en-US" smtClean="0"/>
              <a:t>11/7/2017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33061-F523-4912-8686-E05AD3916D72}" type="slidenum">
              <a:rPr lang="en-US" smtClean="0"/>
              <a:t>‹#›</a:t>
            </a:fld>
            <a:endParaRPr lang="en-US"/>
          </a:p>
        </p:txBody>
      </p:sp>
    </p:spTree>
    <p:extLst>
      <p:ext uri="{BB962C8B-B14F-4D97-AF65-F5344CB8AC3E}">
        <p14:creationId xmlns:p14="http://schemas.microsoft.com/office/powerpoint/2010/main" val="1899637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332" tIns="45669" rIns="91332" bIns="45669"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4"/>
            <a:ext cx="8229600" cy="4525963"/>
          </a:xfrm>
          <a:prstGeom prst="rect">
            <a:avLst/>
          </a:prstGeom>
        </p:spPr>
        <p:txBody>
          <a:bodyPr vert="horz" lIns="91332" tIns="45669" rIns="91332" bIns="45669"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8"/>
            <a:ext cx="2133600" cy="365125"/>
          </a:xfrm>
          <a:prstGeom prst="rect">
            <a:avLst/>
          </a:prstGeom>
        </p:spPr>
        <p:txBody>
          <a:bodyPr vert="horz" lIns="91332" tIns="45669" rIns="91332" bIns="45669" rtlCol="0" anchor="ctr"/>
          <a:lstStyle>
            <a:lvl1pPr algn="l">
              <a:defRPr sz="1200">
                <a:solidFill>
                  <a:schemeClr val="tx1">
                    <a:tint val="75000"/>
                  </a:schemeClr>
                </a:solidFill>
              </a:defRPr>
            </a:lvl1pPr>
          </a:lstStyle>
          <a:p>
            <a:pPr defTabSz="913310"/>
            <a:fld id="{F15E3D79-B6E0-48DC-B7E1-8E2C269A602C}" type="datetimeFigureOut">
              <a:rPr lang="en-US" smtClean="0">
                <a:solidFill>
                  <a:prstClr val="black">
                    <a:tint val="75000"/>
                  </a:prstClr>
                </a:solidFill>
              </a:rPr>
              <a:pPr defTabSz="913310"/>
              <a:t>11/7/2017</a:t>
            </a:fld>
            <a:endParaRPr lang="en-US">
              <a:solidFill>
                <a:prstClr val="black">
                  <a:tint val="75000"/>
                </a:prstClr>
              </a:solidFill>
            </a:endParaRPr>
          </a:p>
        </p:txBody>
      </p:sp>
      <p:sp>
        <p:nvSpPr>
          <p:cNvPr id="5" name="Zástupný symbol pro zápatí 4"/>
          <p:cNvSpPr>
            <a:spLocks noGrp="1"/>
          </p:cNvSpPr>
          <p:nvPr>
            <p:ph type="ftr" sz="quarter" idx="3"/>
          </p:nvPr>
        </p:nvSpPr>
        <p:spPr>
          <a:xfrm>
            <a:off x="3124200" y="6356358"/>
            <a:ext cx="2895600" cy="365125"/>
          </a:xfrm>
          <a:prstGeom prst="rect">
            <a:avLst/>
          </a:prstGeom>
        </p:spPr>
        <p:txBody>
          <a:bodyPr vert="horz" lIns="91332" tIns="45669" rIns="91332" bIns="45669" rtlCol="0" anchor="ctr"/>
          <a:lstStyle>
            <a:lvl1pPr algn="ctr">
              <a:defRPr sz="1200">
                <a:solidFill>
                  <a:schemeClr val="tx1">
                    <a:tint val="75000"/>
                  </a:schemeClr>
                </a:solidFill>
              </a:defRPr>
            </a:lvl1pPr>
          </a:lstStyle>
          <a:p>
            <a:pPr defTabSz="913310"/>
            <a:endParaRPr lang="en-US">
              <a:solidFill>
                <a:prstClr val="black">
                  <a:tint val="75000"/>
                </a:prstClr>
              </a:solidFill>
            </a:endParaRPr>
          </a:p>
        </p:txBody>
      </p:sp>
      <p:sp>
        <p:nvSpPr>
          <p:cNvPr id="6" name="Zástupný symbol pro číslo snímku 5"/>
          <p:cNvSpPr>
            <a:spLocks noGrp="1"/>
          </p:cNvSpPr>
          <p:nvPr>
            <p:ph type="sldNum" sz="quarter" idx="4"/>
          </p:nvPr>
        </p:nvSpPr>
        <p:spPr>
          <a:xfrm>
            <a:off x="6553200" y="6356358"/>
            <a:ext cx="2133600" cy="365125"/>
          </a:xfrm>
          <a:prstGeom prst="rect">
            <a:avLst/>
          </a:prstGeom>
        </p:spPr>
        <p:txBody>
          <a:bodyPr vert="horz" lIns="91332" tIns="45669" rIns="91332" bIns="45669" rtlCol="0" anchor="ctr"/>
          <a:lstStyle>
            <a:lvl1pPr algn="r">
              <a:defRPr sz="1200">
                <a:solidFill>
                  <a:schemeClr val="tx1">
                    <a:tint val="75000"/>
                  </a:schemeClr>
                </a:solidFill>
              </a:defRPr>
            </a:lvl1pPr>
          </a:lstStyle>
          <a:p>
            <a:pPr defTabSz="913310"/>
            <a:fld id="{212C88F4-9048-4C50-970B-BB08966F6388}" type="slidenum">
              <a:rPr lang="en-US" smtClean="0">
                <a:solidFill>
                  <a:prstClr val="black">
                    <a:tint val="75000"/>
                  </a:prstClr>
                </a:solidFill>
              </a:rPr>
              <a:pPr defTabSz="913310"/>
              <a:t>‹#›</a:t>
            </a:fld>
            <a:endParaRPr lang="en-US">
              <a:solidFill>
                <a:prstClr val="black">
                  <a:tint val="75000"/>
                </a:prstClr>
              </a:solidFill>
            </a:endParaRPr>
          </a:p>
        </p:txBody>
      </p:sp>
    </p:spTree>
    <p:extLst>
      <p:ext uri="{BB962C8B-B14F-4D97-AF65-F5344CB8AC3E}">
        <p14:creationId xmlns:p14="http://schemas.microsoft.com/office/powerpoint/2010/main" val="161116507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3310" rtl="0" eaLnBrk="1" latinLnBrk="0" hangingPunct="1">
        <a:spcBef>
          <a:spcPct val="0"/>
        </a:spcBef>
        <a:buNone/>
        <a:defRPr sz="4400" kern="1200">
          <a:solidFill>
            <a:schemeClr val="tx1"/>
          </a:solidFill>
          <a:latin typeface="+mj-lt"/>
          <a:ea typeface="+mj-ea"/>
          <a:cs typeface="+mj-cs"/>
        </a:defRPr>
      </a:lvl1pPr>
    </p:titleStyle>
    <p:bodyStyle>
      <a:lvl1pPr marL="342493" indent="-342493" algn="l" defTabSz="913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066" indent="-285406" algn="l" defTabSz="913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641" indent="-228327" algn="l" defTabSz="913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950"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607"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261"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918"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576" indent="-228327" algn="l" defTabSz="913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310" rtl="0" eaLnBrk="1" latinLnBrk="0" hangingPunct="1">
        <a:defRPr sz="1800" kern="1200">
          <a:solidFill>
            <a:schemeClr val="tx1"/>
          </a:solidFill>
          <a:latin typeface="+mn-lt"/>
          <a:ea typeface="+mn-ea"/>
          <a:cs typeface="+mn-cs"/>
        </a:defRPr>
      </a:lvl1pPr>
      <a:lvl2pPr marL="456655" algn="l" defTabSz="913310" rtl="0" eaLnBrk="1" latinLnBrk="0" hangingPunct="1">
        <a:defRPr sz="1800" kern="1200">
          <a:solidFill>
            <a:schemeClr val="tx1"/>
          </a:solidFill>
          <a:latin typeface="+mn-lt"/>
          <a:ea typeface="+mn-ea"/>
          <a:cs typeface="+mn-cs"/>
        </a:defRPr>
      </a:lvl2pPr>
      <a:lvl3pPr marL="913310" algn="l" defTabSz="913310" rtl="0" eaLnBrk="1" latinLnBrk="0" hangingPunct="1">
        <a:defRPr sz="1800" kern="1200">
          <a:solidFill>
            <a:schemeClr val="tx1"/>
          </a:solidFill>
          <a:latin typeface="+mn-lt"/>
          <a:ea typeface="+mn-ea"/>
          <a:cs typeface="+mn-cs"/>
        </a:defRPr>
      </a:lvl3pPr>
      <a:lvl4pPr marL="1369965" algn="l" defTabSz="913310" rtl="0" eaLnBrk="1" latinLnBrk="0" hangingPunct="1">
        <a:defRPr sz="1800" kern="1200">
          <a:solidFill>
            <a:schemeClr val="tx1"/>
          </a:solidFill>
          <a:latin typeface="+mn-lt"/>
          <a:ea typeface="+mn-ea"/>
          <a:cs typeface="+mn-cs"/>
        </a:defRPr>
      </a:lvl4pPr>
      <a:lvl5pPr marL="1826620" algn="l" defTabSz="913310" rtl="0" eaLnBrk="1" latinLnBrk="0" hangingPunct="1">
        <a:defRPr sz="1800" kern="1200">
          <a:solidFill>
            <a:schemeClr val="tx1"/>
          </a:solidFill>
          <a:latin typeface="+mn-lt"/>
          <a:ea typeface="+mn-ea"/>
          <a:cs typeface="+mn-cs"/>
        </a:defRPr>
      </a:lvl5pPr>
      <a:lvl6pPr marL="2283278" algn="l" defTabSz="913310" rtl="0" eaLnBrk="1" latinLnBrk="0" hangingPunct="1">
        <a:defRPr sz="1800" kern="1200">
          <a:solidFill>
            <a:schemeClr val="tx1"/>
          </a:solidFill>
          <a:latin typeface="+mn-lt"/>
          <a:ea typeface="+mn-ea"/>
          <a:cs typeface="+mn-cs"/>
        </a:defRPr>
      </a:lvl6pPr>
      <a:lvl7pPr marL="2739935" algn="l" defTabSz="913310" rtl="0" eaLnBrk="1" latinLnBrk="0" hangingPunct="1">
        <a:defRPr sz="1800" kern="1200">
          <a:solidFill>
            <a:schemeClr val="tx1"/>
          </a:solidFill>
          <a:latin typeface="+mn-lt"/>
          <a:ea typeface="+mn-ea"/>
          <a:cs typeface="+mn-cs"/>
        </a:defRPr>
      </a:lvl7pPr>
      <a:lvl8pPr marL="3196590" algn="l" defTabSz="913310" rtl="0" eaLnBrk="1" latinLnBrk="0" hangingPunct="1">
        <a:defRPr sz="1800" kern="1200">
          <a:solidFill>
            <a:schemeClr val="tx1"/>
          </a:solidFill>
          <a:latin typeface="+mn-lt"/>
          <a:ea typeface="+mn-ea"/>
          <a:cs typeface="+mn-cs"/>
        </a:defRPr>
      </a:lvl8pPr>
      <a:lvl9pPr marL="3653247" algn="l" defTabSz="913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6793" y="274291"/>
            <a:ext cx="8230414" cy="114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8609" tIns="104304" rIns="208609" bIns="104304" numCol="1" anchor="ctr"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456793" y="1599672"/>
            <a:ext cx="8230414" cy="452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8609" tIns="104304" rIns="208609" bIns="104304"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1028" name="Rectangle 4"/>
          <p:cNvSpPr>
            <a:spLocks noGrp="1" noChangeArrowheads="1"/>
          </p:cNvSpPr>
          <p:nvPr>
            <p:ph type="dt" sz="half" idx="2"/>
          </p:nvPr>
        </p:nvSpPr>
        <p:spPr bwMode="auto">
          <a:xfrm>
            <a:off x="456793" y="6245345"/>
            <a:ext cx="2133962" cy="47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8609" tIns="104304" rIns="208609" bIns="104304" numCol="1" anchor="t" anchorCtr="0" compatLnSpc="1">
            <a:prstTxWarp prst="textNoShape">
              <a:avLst/>
            </a:prstTxWarp>
          </a:bodyPr>
          <a:lstStyle>
            <a:lvl1pPr defTabSz="891284">
              <a:defRPr sz="1411"/>
            </a:lvl1pPr>
          </a:lstStyle>
          <a:p>
            <a:pPr fontAlgn="base">
              <a:spcBef>
                <a:spcPct val="0"/>
              </a:spcBef>
              <a:spcAft>
                <a:spcPct val="0"/>
              </a:spcAft>
            </a:pPr>
            <a:endParaRPr lang="cs-CZ" altLang="en-US" smtClean="0">
              <a:solidFill>
                <a:srgbClr val="000000"/>
              </a:solidFill>
            </a:endParaRPr>
          </a:p>
        </p:txBody>
      </p:sp>
      <p:sp>
        <p:nvSpPr>
          <p:cNvPr id="1029" name="Rectangle 5"/>
          <p:cNvSpPr>
            <a:spLocks noGrp="1" noChangeArrowheads="1"/>
          </p:cNvSpPr>
          <p:nvPr>
            <p:ph type="ftr" sz="quarter" idx="3"/>
          </p:nvPr>
        </p:nvSpPr>
        <p:spPr bwMode="auto">
          <a:xfrm>
            <a:off x="3124245" y="6245345"/>
            <a:ext cx="2895510" cy="47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8609" tIns="104304" rIns="208609" bIns="104304" numCol="1" anchor="t" anchorCtr="0" compatLnSpc="1">
            <a:prstTxWarp prst="textNoShape">
              <a:avLst/>
            </a:prstTxWarp>
          </a:bodyPr>
          <a:lstStyle>
            <a:lvl1pPr algn="ctr" defTabSz="891284">
              <a:defRPr sz="1411"/>
            </a:lvl1pPr>
          </a:lstStyle>
          <a:p>
            <a:pPr fontAlgn="base">
              <a:spcBef>
                <a:spcPct val="0"/>
              </a:spcBef>
              <a:spcAft>
                <a:spcPct val="0"/>
              </a:spcAft>
            </a:pPr>
            <a:endParaRPr lang="cs-CZ" altLang="en-US" smtClean="0">
              <a:solidFill>
                <a:srgbClr val="000000"/>
              </a:solidFill>
            </a:endParaRPr>
          </a:p>
        </p:txBody>
      </p:sp>
      <p:sp>
        <p:nvSpPr>
          <p:cNvPr id="1030" name="Rectangle 6"/>
          <p:cNvSpPr>
            <a:spLocks noGrp="1" noChangeArrowheads="1"/>
          </p:cNvSpPr>
          <p:nvPr>
            <p:ph type="sldNum" sz="quarter" idx="4"/>
          </p:nvPr>
        </p:nvSpPr>
        <p:spPr bwMode="auto">
          <a:xfrm>
            <a:off x="6553245" y="6245345"/>
            <a:ext cx="2133962" cy="47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08609" tIns="104304" rIns="208609" bIns="104304" numCol="1" anchor="t" anchorCtr="0" compatLnSpc="1">
            <a:prstTxWarp prst="textNoShape">
              <a:avLst/>
            </a:prstTxWarp>
          </a:bodyPr>
          <a:lstStyle>
            <a:lvl1pPr algn="r" defTabSz="891284">
              <a:defRPr sz="1411"/>
            </a:lvl1pPr>
          </a:lstStyle>
          <a:p>
            <a:pPr fontAlgn="base">
              <a:spcBef>
                <a:spcPct val="0"/>
              </a:spcBef>
              <a:spcAft>
                <a:spcPct val="0"/>
              </a:spcAft>
            </a:pPr>
            <a:fld id="{BA85E1F7-596C-4707-8DD5-4F50BE194FFE}" type="slidenum">
              <a:rPr lang="cs-CZ" altLang="en-US" smtClean="0">
                <a:solidFill>
                  <a:srgbClr val="000000"/>
                </a:solidFill>
              </a:rPr>
              <a:pPr fontAlgn="base">
                <a:spcBef>
                  <a:spcPct val="0"/>
                </a:spcBef>
                <a:spcAft>
                  <a:spcPct val="0"/>
                </a:spcAft>
              </a:pPr>
              <a:t>‹#›</a:t>
            </a:fld>
            <a:endParaRPr lang="cs-CZ" altLang="en-US" smtClean="0">
              <a:solidFill>
                <a:srgbClr val="000000"/>
              </a:solidFill>
            </a:endParaRPr>
          </a:p>
        </p:txBody>
      </p:sp>
    </p:spTree>
    <p:extLst>
      <p:ext uri="{BB962C8B-B14F-4D97-AF65-F5344CB8AC3E}">
        <p14:creationId xmlns:p14="http://schemas.microsoft.com/office/powerpoint/2010/main" val="27557316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891284" rtl="0" fontAlgn="base">
        <a:spcBef>
          <a:spcPct val="0"/>
        </a:spcBef>
        <a:spcAft>
          <a:spcPct val="0"/>
        </a:spcAft>
        <a:defRPr sz="4319" kern="1200">
          <a:solidFill>
            <a:schemeClr val="tx2"/>
          </a:solidFill>
          <a:latin typeface="+mj-lt"/>
          <a:ea typeface="+mj-ea"/>
          <a:cs typeface="+mj-cs"/>
        </a:defRPr>
      </a:lvl1pPr>
      <a:lvl2pPr algn="ctr" defTabSz="891284" rtl="0" fontAlgn="base">
        <a:spcBef>
          <a:spcPct val="0"/>
        </a:spcBef>
        <a:spcAft>
          <a:spcPct val="0"/>
        </a:spcAft>
        <a:defRPr sz="4319">
          <a:solidFill>
            <a:schemeClr val="tx2"/>
          </a:solidFill>
          <a:latin typeface="Arial" panose="020B0604020202020204" pitchFamily="34" charset="0"/>
        </a:defRPr>
      </a:lvl2pPr>
      <a:lvl3pPr algn="ctr" defTabSz="891284" rtl="0" fontAlgn="base">
        <a:spcBef>
          <a:spcPct val="0"/>
        </a:spcBef>
        <a:spcAft>
          <a:spcPct val="0"/>
        </a:spcAft>
        <a:defRPr sz="4319">
          <a:solidFill>
            <a:schemeClr val="tx2"/>
          </a:solidFill>
          <a:latin typeface="Arial" panose="020B0604020202020204" pitchFamily="34" charset="0"/>
        </a:defRPr>
      </a:lvl3pPr>
      <a:lvl4pPr algn="ctr" defTabSz="891284" rtl="0" fontAlgn="base">
        <a:spcBef>
          <a:spcPct val="0"/>
        </a:spcBef>
        <a:spcAft>
          <a:spcPct val="0"/>
        </a:spcAft>
        <a:defRPr sz="4319">
          <a:solidFill>
            <a:schemeClr val="tx2"/>
          </a:solidFill>
          <a:latin typeface="Arial" panose="020B0604020202020204" pitchFamily="34" charset="0"/>
        </a:defRPr>
      </a:lvl4pPr>
      <a:lvl5pPr algn="ctr" defTabSz="891284" rtl="0" fontAlgn="base">
        <a:spcBef>
          <a:spcPct val="0"/>
        </a:spcBef>
        <a:spcAft>
          <a:spcPct val="0"/>
        </a:spcAft>
        <a:defRPr sz="4319">
          <a:solidFill>
            <a:schemeClr val="tx2"/>
          </a:solidFill>
          <a:latin typeface="Arial" panose="020B0604020202020204" pitchFamily="34" charset="0"/>
        </a:defRPr>
      </a:lvl5pPr>
      <a:lvl6pPr marL="195499" algn="ctr" defTabSz="891284" rtl="0" fontAlgn="base">
        <a:spcBef>
          <a:spcPct val="0"/>
        </a:spcBef>
        <a:spcAft>
          <a:spcPct val="0"/>
        </a:spcAft>
        <a:defRPr sz="4319">
          <a:solidFill>
            <a:schemeClr val="tx2"/>
          </a:solidFill>
          <a:latin typeface="Arial" panose="020B0604020202020204" pitchFamily="34" charset="0"/>
        </a:defRPr>
      </a:lvl6pPr>
      <a:lvl7pPr marL="390997" algn="ctr" defTabSz="891284" rtl="0" fontAlgn="base">
        <a:spcBef>
          <a:spcPct val="0"/>
        </a:spcBef>
        <a:spcAft>
          <a:spcPct val="0"/>
        </a:spcAft>
        <a:defRPr sz="4319">
          <a:solidFill>
            <a:schemeClr val="tx2"/>
          </a:solidFill>
          <a:latin typeface="Arial" panose="020B0604020202020204" pitchFamily="34" charset="0"/>
        </a:defRPr>
      </a:lvl7pPr>
      <a:lvl8pPr marL="586496" algn="ctr" defTabSz="891284" rtl="0" fontAlgn="base">
        <a:spcBef>
          <a:spcPct val="0"/>
        </a:spcBef>
        <a:spcAft>
          <a:spcPct val="0"/>
        </a:spcAft>
        <a:defRPr sz="4319">
          <a:solidFill>
            <a:schemeClr val="tx2"/>
          </a:solidFill>
          <a:latin typeface="Arial" panose="020B0604020202020204" pitchFamily="34" charset="0"/>
        </a:defRPr>
      </a:lvl8pPr>
      <a:lvl9pPr marL="781995" algn="ctr" defTabSz="891284" rtl="0" fontAlgn="base">
        <a:spcBef>
          <a:spcPct val="0"/>
        </a:spcBef>
        <a:spcAft>
          <a:spcPct val="0"/>
        </a:spcAft>
        <a:defRPr sz="4319">
          <a:solidFill>
            <a:schemeClr val="tx2"/>
          </a:solidFill>
          <a:latin typeface="Arial" panose="020B0604020202020204" pitchFamily="34" charset="0"/>
        </a:defRPr>
      </a:lvl9pPr>
    </p:titleStyle>
    <p:bodyStyle>
      <a:lvl1pPr marL="333977" indent="-333977" algn="l" defTabSz="891284" rtl="0" fontAlgn="base">
        <a:spcBef>
          <a:spcPct val="20000"/>
        </a:spcBef>
        <a:spcAft>
          <a:spcPct val="0"/>
        </a:spcAft>
        <a:buChar char="•"/>
        <a:defRPr sz="3121" kern="1200">
          <a:solidFill>
            <a:schemeClr val="tx1"/>
          </a:solidFill>
          <a:latin typeface="+mn-lt"/>
          <a:ea typeface="+mn-ea"/>
          <a:cs typeface="+mn-cs"/>
        </a:defRPr>
      </a:lvl1pPr>
      <a:lvl2pPr marL="724296" indent="-278314" algn="l" defTabSz="891284" rtl="0" fontAlgn="base">
        <a:spcBef>
          <a:spcPct val="20000"/>
        </a:spcBef>
        <a:spcAft>
          <a:spcPct val="0"/>
        </a:spcAft>
        <a:buChar char="–"/>
        <a:defRPr sz="2737" kern="1200">
          <a:solidFill>
            <a:schemeClr val="tx1"/>
          </a:solidFill>
          <a:latin typeface="+mn-lt"/>
          <a:ea typeface="+mn-ea"/>
          <a:cs typeface="+mn-cs"/>
        </a:defRPr>
      </a:lvl2pPr>
      <a:lvl3pPr marL="1115293" indent="-224009" algn="l" defTabSz="891284" rtl="0" fontAlgn="base">
        <a:spcBef>
          <a:spcPct val="20000"/>
        </a:spcBef>
        <a:spcAft>
          <a:spcPct val="0"/>
        </a:spcAft>
        <a:buChar char="•"/>
        <a:defRPr sz="2352" kern="1200">
          <a:solidFill>
            <a:schemeClr val="tx1"/>
          </a:solidFill>
          <a:latin typeface="+mn-lt"/>
          <a:ea typeface="+mn-ea"/>
          <a:cs typeface="+mn-cs"/>
        </a:defRPr>
      </a:lvl3pPr>
      <a:lvl4pPr marL="1560596" indent="-221973" algn="l" defTabSz="891284" rtl="0" fontAlgn="base">
        <a:spcBef>
          <a:spcPct val="20000"/>
        </a:spcBef>
        <a:spcAft>
          <a:spcPct val="0"/>
        </a:spcAft>
        <a:buChar char="–"/>
        <a:defRPr sz="1967" kern="1200">
          <a:solidFill>
            <a:schemeClr val="tx1"/>
          </a:solidFill>
          <a:latin typeface="+mn-lt"/>
          <a:ea typeface="+mn-ea"/>
          <a:cs typeface="+mn-cs"/>
        </a:defRPr>
      </a:lvl4pPr>
      <a:lvl5pPr marL="2006577" indent="-221973" algn="l" defTabSz="891284" rtl="0" fontAlgn="base">
        <a:spcBef>
          <a:spcPct val="20000"/>
        </a:spcBef>
        <a:spcAft>
          <a:spcPct val="0"/>
        </a:spcAft>
        <a:buChar char="»"/>
        <a:defRPr sz="1967" kern="1200">
          <a:solidFill>
            <a:schemeClr val="tx1"/>
          </a:solidFill>
          <a:latin typeface="+mn-lt"/>
          <a:ea typeface="+mn-ea"/>
          <a:cs typeface="+mn-cs"/>
        </a:defRPr>
      </a:lvl5pPr>
      <a:lvl6pPr marL="1075243" indent="-97749" algn="l" defTabSz="390997" rtl="0" eaLnBrk="1" latinLnBrk="0" hangingPunct="1">
        <a:lnSpc>
          <a:spcPct val="90000"/>
        </a:lnSpc>
        <a:spcBef>
          <a:spcPts val="214"/>
        </a:spcBef>
        <a:buFont typeface="Arial" panose="020B0604020202020204" pitchFamily="34" charset="0"/>
        <a:buChar char="•"/>
        <a:defRPr sz="770" kern="1200">
          <a:solidFill>
            <a:schemeClr val="tx1"/>
          </a:solidFill>
          <a:latin typeface="+mn-lt"/>
          <a:ea typeface="+mn-ea"/>
          <a:cs typeface="+mn-cs"/>
        </a:defRPr>
      </a:lvl6pPr>
      <a:lvl7pPr marL="1270742" indent="-97749" algn="l" defTabSz="390997" rtl="0" eaLnBrk="1" latinLnBrk="0" hangingPunct="1">
        <a:lnSpc>
          <a:spcPct val="90000"/>
        </a:lnSpc>
        <a:spcBef>
          <a:spcPts val="214"/>
        </a:spcBef>
        <a:buFont typeface="Arial" panose="020B0604020202020204" pitchFamily="34" charset="0"/>
        <a:buChar char="•"/>
        <a:defRPr sz="770" kern="1200">
          <a:solidFill>
            <a:schemeClr val="tx1"/>
          </a:solidFill>
          <a:latin typeface="+mn-lt"/>
          <a:ea typeface="+mn-ea"/>
          <a:cs typeface="+mn-cs"/>
        </a:defRPr>
      </a:lvl7pPr>
      <a:lvl8pPr marL="1466240" indent="-97749" algn="l" defTabSz="390997" rtl="0" eaLnBrk="1" latinLnBrk="0" hangingPunct="1">
        <a:lnSpc>
          <a:spcPct val="90000"/>
        </a:lnSpc>
        <a:spcBef>
          <a:spcPts val="214"/>
        </a:spcBef>
        <a:buFont typeface="Arial" panose="020B0604020202020204" pitchFamily="34" charset="0"/>
        <a:buChar char="•"/>
        <a:defRPr sz="770" kern="1200">
          <a:solidFill>
            <a:schemeClr val="tx1"/>
          </a:solidFill>
          <a:latin typeface="+mn-lt"/>
          <a:ea typeface="+mn-ea"/>
          <a:cs typeface="+mn-cs"/>
        </a:defRPr>
      </a:lvl8pPr>
      <a:lvl9pPr marL="1661739" indent="-97749" algn="l" defTabSz="390997" rtl="0" eaLnBrk="1" latinLnBrk="0" hangingPunct="1">
        <a:lnSpc>
          <a:spcPct val="90000"/>
        </a:lnSpc>
        <a:spcBef>
          <a:spcPts val="214"/>
        </a:spcBef>
        <a:buFont typeface="Arial" panose="020B0604020202020204" pitchFamily="34" charset="0"/>
        <a:buChar char="•"/>
        <a:defRPr sz="770" kern="1200">
          <a:solidFill>
            <a:schemeClr val="tx1"/>
          </a:solidFill>
          <a:latin typeface="+mn-lt"/>
          <a:ea typeface="+mn-ea"/>
          <a:cs typeface="+mn-cs"/>
        </a:defRPr>
      </a:lvl9pPr>
    </p:bodyStyle>
    <p:otherStyle>
      <a:defPPr>
        <a:defRPr lang="en-US"/>
      </a:defPPr>
      <a:lvl1pPr marL="0" algn="l" defTabSz="390997" rtl="0" eaLnBrk="1" latinLnBrk="0" hangingPunct="1">
        <a:defRPr sz="770" kern="1200">
          <a:solidFill>
            <a:schemeClr val="tx1"/>
          </a:solidFill>
          <a:latin typeface="+mn-lt"/>
          <a:ea typeface="+mn-ea"/>
          <a:cs typeface="+mn-cs"/>
        </a:defRPr>
      </a:lvl1pPr>
      <a:lvl2pPr marL="195499" algn="l" defTabSz="390997" rtl="0" eaLnBrk="1" latinLnBrk="0" hangingPunct="1">
        <a:defRPr sz="770" kern="1200">
          <a:solidFill>
            <a:schemeClr val="tx1"/>
          </a:solidFill>
          <a:latin typeface="+mn-lt"/>
          <a:ea typeface="+mn-ea"/>
          <a:cs typeface="+mn-cs"/>
        </a:defRPr>
      </a:lvl2pPr>
      <a:lvl3pPr marL="390997" algn="l" defTabSz="390997" rtl="0" eaLnBrk="1" latinLnBrk="0" hangingPunct="1">
        <a:defRPr sz="770" kern="1200">
          <a:solidFill>
            <a:schemeClr val="tx1"/>
          </a:solidFill>
          <a:latin typeface="+mn-lt"/>
          <a:ea typeface="+mn-ea"/>
          <a:cs typeface="+mn-cs"/>
        </a:defRPr>
      </a:lvl3pPr>
      <a:lvl4pPr marL="586496" algn="l" defTabSz="390997" rtl="0" eaLnBrk="1" latinLnBrk="0" hangingPunct="1">
        <a:defRPr sz="770" kern="1200">
          <a:solidFill>
            <a:schemeClr val="tx1"/>
          </a:solidFill>
          <a:latin typeface="+mn-lt"/>
          <a:ea typeface="+mn-ea"/>
          <a:cs typeface="+mn-cs"/>
        </a:defRPr>
      </a:lvl4pPr>
      <a:lvl5pPr marL="781995" algn="l" defTabSz="390997" rtl="0" eaLnBrk="1" latinLnBrk="0" hangingPunct="1">
        <a:defRPr sz="770" kern="1200">
          <a:solidFill>
            <a:schemeClr val="tx1"/>
          </a:solidFill>
          <a:latin typeface="+mn-lt"/>
          <a:ea typeface="+mn-ea"/>
          <a:cs typeface="+mn-cs"/>
        </a:defRPr>
      </a:lvl5pPr>
      <a:lvl6pPr marL="977494" algn="l" defTabSz="390997" rtl="0" eaLnBrk="1" latinLnBrk="0" hangingPunct="1">
        <a:defRPr sz="770" kern="1200">
          <a:solidFill>
            <a:schemeClr val="tx1"/>
          </a:solidFill>
          <a:latin typeface="+mn-lt"/>
          <a:ea typeface="+mn-ea"/>
          <a:cs typeface="+mn-cs"/>
        </a:defRPr>
      </a:lvl6pPr>
      <a:lvl7pPr marL="1172992" algn="l" defTabSz="390997" rtl="0" eaLnBrk="1" latinLnBrk="0" hangingPunct="1">
        <a:defRPr sz="770" kern="1200">
          <a:solidFill>
            <a:schemeClr val="tx1"/>
          </a:solidFill>
          <a:latin typeface="+mn-lt"/>
          <a:ea typeface="+mn-ea"/>
          <a:cs typeface="+mn-cs"/>
        </a:defRPr>
      </a:lvl7pPr>
      <a:lvl8pPr marL="1368491" algn="l" defTabSz="390997" rtl="0" eaLnBrk="1" latinLnBrk="0" hangingPunct="1">
        <a:defRPr sz="770" kern="1200">
          <a:solidFill>
            <a:schemeClr val="tx1"/>
          </a:solidFill>
          <a:latin typeface="+mn-lt"/>
          <a:ea typeface="+mn-ea"/>
          <a:cs typeface="+mn-cs"/>
        </a:defRPr>
      </a:lvl8pPr>
      <a:lvl9pPr marL="1563990" algn="l" defTabSz="390997" rtl="0" eaLnBrk="1" latinLnBrk="0" hangingPunct="1">
        <a:defRPr sz="77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5" tIns="45665" rIns="91335" bIns="45665"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5" tIns="45665" rIns="91335" bIns="4566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5" tIns="45665" rIns="91335" bIns="45665" numCol="1" anchor="t" anchorCtr="0" compatLnSpc="1">
            <a:prstTxWarp prst="textNoShape">
              <a:avLst/>
            </a:prstTxWarp>
          </a:bodyPr>
          <a:lstStyle>
            <a:lvl1pPr>
              <a:defRPr sz="1400"/>
            </a:lvl1pPr>
          </a:lstStyle>
          <a:p>
            <a:pPr defTabSz="913333"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5" tIns="45665" rIns="91335" bIns="45665" numCol="1" anchor="t" anchorCtr="0" compatLnSpc="1">
            <a:prstTxWarp prst="textNoShape">
              <a:avLst/>
            </a:prstTxWarp>
          </a:bodyPr>
          <a:lstStyle>
            <a:lvl1pPr algn="ctr">
              <a:defRPr sz="1400"/>
            </a:lvl1pPr>
          </a:lstStyle>
          <a:p>
            <a:pPr defTabSz="913333"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5" tIns="45665" rIns="91335" bIns="45665" numCol="1" anchor="t" anchorCtr="0" compatLnSpc="1">
            <a:prstTxWarp prst="textNoShape">
              <a:avLst/>
            </a:prstTxWarp>
          </a:bodyPr>
          <a:lstStyle>
            <a:lvl1pPr algn="r">
              <a:defRPr sz="1400"/>
            </a:lvl1pPr>
          </a:lstStyle>
          <a:p>
            <a:pPr defTabSz="913333" fontAlgn="base">
              <a:spcBef>
                <a:spcPct val="0"/>
              </a:spcBef>
              <a:spcAft>
                <a:spcPct val="0"/>
              </a:spcAft>
            </a:pPr>
            <a:fld id="{15214643-1E95-4C5E-AE04-D9295D8A1F2C}" type="slidenum">
              <a:rPr lang="en-US">
                <a:solidFill>
                  <a:srgbClr val="000000"/>
                </a:solidFill>
              </a:rPr>
              <a:pPr defTabSz="913333"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3154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668" algn="ctr" rtl="0" fontAlgn="base">
        <a:spcBef>
          <a:spcPct val="0"/>
        </a:spcBef>
        <a:spcAft>
          <a:spcPct val="0"/>
        </a:spcAft>
        <a:defRPr sz="4400">
          <a:solidFill>
            <a:schemeClr val="tx2"/>
          </a:solidFill>
          <a:latin typeface="Arial" pitchFamily="34" charset="0"/>
        </a:defRPr>
      </a:lvl6pPr>
      <a:lvl7pPr marL="913333" algn="ctr" rtl="0" fontAlgn="base">
        <a:spcBef>
          <a:spcPct val="0"/>
        </a:spcBef>
        <a:spcAft>
          <a:spcPct val="0"/>
        </a:spcAft>
        <a:defRPr sz="4400">
          <a:solidFill>
            <a:schemeClr val="tx2"/>
          </a:solidFill>
          <a:latin typeface="Arial" pitchFamily="34" charset="0"/>
        </a:defRPr>
      </a:lvl7pPr>
      <a:lvl8pPr marL="1369997" algn="ctr" rtl="0" fontAlgn="base">
        <a:spcBef>
          <a:spcPct val="0"/>
        </a:spcBef>
        <a:spcAft>
          <a:spcPct val="0"/>
        </a:spcAft>
        <a:defRPr sz="4400">
          <a:solidFill>
            <a:schemeClr val="tx2"/>
          </a:solidFill>
          <a:latin typeface="Arial" pitchFamily="34" charset="0"/>
        </a:defRPr>
      </a:lvl8pPr>
      <a:lvl9pPr marL="1826665" algn="ctr" rtl="0" fontAlgn="base">
        <a:spcBef>
          <a:spcPct val="0"/>
        </a:spcBef>
        <a:spcAft>
          <a:spcPct val="0"/>
        </a:spcAft>
        <a:defRPr sz="4400">
          <a:solidFill>
            <a:schemeClr val="tx2"/>
          </a:solidFill>
          <a:latin typeface="Arial" pitchFamily="34" charset="0"/>
        </a:defRPr>
      </a:lvl9pPr>
    </p:titleStyle>
    <p:bodyStyle>
      <a:lvl1pPr marL="342501" indent="-342501" algn="l" rtl="0" fontAlgn="base">
        <a:spcBef>
          <a:spcPct val="20000"/>
        </a:spcBef>
        <a:spcAft>
          <a:spcPct val="0"/>
        </a:spcAft>
        <a:buChar char="•"/>
        <a:defRPr sz="3200">
          <a:solidFill>
            <a:schemeClr val="tx1"/>
          </a:solidFill>
          <a:latin typeface="+mn-lt"/>
          <a:ea typeface="+mn-ea"/>
          <a:cs typeface="+mn-cs"/>
        </a:defRPr>
      </a:lvl1pPr>
      <a:lvl2pPr marL="742082" indent="-285414" algn="l" rtl="0" fontAlgn="base">
        <a:spcBef>
          <a:spcPct val="20000"/>
        </a:spcBef>
        <a:spcAft>
          <a:spcPct val="0"/>
        </a:spcAft>
        <a:buChar char="–"/>
        <a:defRPr sz="2800">
          <a:solidFill>
            <a:schemeClr val="tx1"/>
          </a:solidFill>
          <a:latin typeface="+mn-lt"/>
        </a:defRPr>
      </a:lvl2pPr>
      <a:lvl3pPr marL="1141664" indent="-228334" algn="l" rtl="0" fontAlgn="base">
        <a:spcBef>
          <a:spcPct val="20000"/>
        </a:spcBef>
        <a:spcAft>
          <a:spcPct val="0"/>
        </a:spcAft>
        <a:buChar char="•"/>
        <a:defRPr sz="2400">
          <a:solidFill>
            <a:schemeClr val="tx1"/>
          </a:solidFill>
          <a:latin typeface="+mn-lt"/>
        </a:defRPr>
      </a:lvl3pPr>
      <a:lvl4pPr marL="1598331" indent="-228334" algn="l" rtl="0" fontAlgn="base">
        <a:spcBef>
          <a:spcPct val="20000"/>
        </a:spcBef>
        <a:spcAft>
          <a:spcPct val="0"/>
        </a:spcAft>
        <a:buChar char="–"/>
        <a:defRPr sz="2000">
          <a:solidFill>
            <a:schemeClr val="tx1"/>
          </a:solidFill>
          <a:latin typeface="+mn-lt"/>
        </a:defRPr>
      </a:lvl4pPr>
      <a:lvl5pPr marL="2054999" indent="-228334" algn="l" rtl="0" fontAlgn="base">
        <a:spcBef>
          <a:spcPct val="20000"/>
        </a:spcBef>
        <a:spcAft>
          <a:spcPct val="0"/>
        </a:spcAft>
        <a:buChar char="»"/>
        <a:defRPr sz="2000">
          <a:solidFill>
            <a:schemeClr val="tx1"/>
          </a:solidFill>
          <a:latin typeface="+mn-lt"/>
        </a:defRPr>
      </a:lvl5pPr>
      <a:lvl6pPr marL="2511665" indent="-228334" algn="l" rtl="0" fontAlgn="base">
        <a:spcBef>
          <a:spcPct val="20000"/>
        </a:spcBef>
        <a:spcAft>
          <a:spcPct val="0"/>
        </a:spcAft>
        <a:buChar char="»"/>
        <a:defRPr sz="2000">
          <a:solidFill>
            <a:schemeClr val="tx1"/>
          </a:solidFill>
          <a:latin typeface="+mn-lt"/>
        </a:defRPr>
      </a:lvl6pPr>
      <a:lvl7pPr marL="2968331" indent="-228334" algn="l" rtl="0" fontAlgn="base">
        <a:spcBef>
          <a:spcPct val="20000"/>
        </a:spcBef>
        <a:spcAft>
          <a:spcPct val="0"/>
        </a:spcAft>
        <a:buChar char="»"/>
        <a:defRPr sz="2000">
          <a:solidFill>
            <a:schemeClr val="tx1"/>
          </a:solidFill>
          <a:latin typeface="+mn-lt"/>
        </a:defRPr>
      </a:lvl7pPr>
      <a:lvl8pPr marL="3424996" indent="-228334" algn="l" rtl="0" fontAlgn="base">
        <a:spcBef>
          <a:spcPct val="20000"/>
        </a:spcBef>
        <a:spcAft>
          <a:spcPct val="0"/>
        </a:spcAft>
        <a:buChar char="»"/>
        <a:defRPr sz="2000">
          <a:solidFill>
            <a:schemeClr val="tx1"/>
          </a:solidFill>
          <a:latin typeface="+mn-lt"/>
        </a:defRPr>
      </a:lvl8pPr>
      <a:lvl9pPr marL="3881663" indent="-228334" algn="l" rtl="0" fontAlgn="base">
        <a:spcBef>
          <a:spcPct val="20000"/>
        </a:spcBef>
        <a:spcAft>
          <a:spcPct val="0"/>
        </a:spcAft>
        <a:buChar char="»"/>
        <a:defRPr sz="2000">
          <a:solidFill>
            <a:schemeClr val="tx1"/>
          </a:solidFill>
          <a:latin typeface="+mn-lt"/>
        </a:defRPr>
      </a:lvl9pPr>
    </p:bodyStyle>
    <p:otherStyle>
      <a:defPPr>
        <a:defRPr lang="cs-CZ"/>
      </a:defPPr>
      <a:lvl1pPr marL="0" algn="l" defTabSz="913333" rtl="0" eaLnBrk="1" latinLnBrk="0" hangingPunct="1">
        <a:defRPr sz="1800" kern="1200">
          <a:solidFill>
            <a:schemeClr val="tx1"/>
          </a:solidFill>
          <a:latin typeface="+mn-lt"/>
          <a:ea typeface="+mn-ea"/>
          <a:cs typeface="+mn-cs"/>
        </a:defRPr>
      </a:lvl1pPr>
      <a:lvl2pPr marL="456668" algn="l" defTabSz="913333" rtl="0" eaLnBrk="1" latinLnBrk="0" hangingPunct="1">
        <a:defRPr sz="1800" kern="1200">
          <a:solidFill>
            <a:schemeClr val="tx1"/>
          </a:solidFill>
          <a:latin typeface="+mn-lt"/>
          <a:ea typeface="+mn-ea"/>
          <a:cs typeface="+mn-cs"/>
        </a:defRPr>
      </a:lvl2pPr>
      <a:lvl3pPr marL="913333" algn="l" defTabSz="913333" rtl="0" eaLnBrk="1" latinLnBrk="0" hangingPunct="1">
        <a:defRPr sz="1800" kern="1200">
          <a:solidFill>
            <a:schemeClr val="tx1"/>
          </a:solidFill>
          <a:latin typeface="+mn-lt"/>
          <a:ea typeface="+mn-ea"/>
          <a:cs typeface="+mn-cs"/>
        </a:defRPr>
      </a:lvl3pPr>
      <a:lvl4pPr marL="1369997" algn="l" defTabSz="913333" rtl="0" eaLnBrk="1" latinLnBrk="0" hangingPunct="1">
        <a:defRPr sz="1800" kern="1200">
          <a:solidFill>
            <a:schemeClr val="tx1"/>
          </a:solidFill>
          <a:latin typeface="+mn-lt"/>
          <a:ea typeface="+mn-ea"/>
          <a:cs typeface="+mn-cs"/>
        </a:defRPr>
      </a:lvl4pPr>
      <a:lvl5pPr marL="1826665" algn="l" defTabSz="913333" rtl="0" eaLnBrk="1" latinLnBrk="0" hangingPunct="1">
        <a:defRPr sz="1800" kern="1200">
          <a:solidFill>
            <a:schemeClr val="tx1"/>
          </a:solidFill>
          <a:latin typeface="+mn-lt"/>
          <a:ea typeface="+mn-ea"/>
          <a:cs typeface="+mn-cs"/>
        </a:defRPr>
      </a:lvl5pPr>
      <a:lvl6pPr marL="2283332" algn="l" defTabSz="913333" rtl="0" eaLnBrk="1" latinLnBrk="0" hangingPunct="1">
        <a:defRPr sz="1800" kern="1200">
          <a:solidFill>
            <a:schemeClr val="tx1"/>
          </a:solidFill>
          <a:latin typeface="+mn-lt"/>
          <a:ea typeface="+mn-ea"/>
          <a:cs typeface="+mn-cs"/>
        </a:defRPr>
      </a:lvl6pPr>
      <a:lvl7pPr marL="2739997" algn="l" defTabSz="913333" rtl="0" eaLnBrk="1" latinLnBrk="0" hangingPunct="1">
        <a:defRPr sz="1800" kern="1200">
          <a:solidFill>
            <a:schemeClr val="tx1"/>
          </a:solidFill>
          <a:latin typeface="+mn-lt"/>
          <a:ea typeface="+mn-ea"/>
          <a:cs typeface="+mn-cs"/>
        </a:defRPr>
      </a:lvl7pPr>
      <a:lvl8pPr marL="3196662" algn="l" defTabSz="913333" rtl="0" eaLnBrk="1" latinLnBrk="0" hangingPunct="1">
        <a:defRPr sz="1800" kern="1200">
          <a:solidFill>
            <a:schemeClr val="tx1"/>
          </a:solidFill>
          <a:latin typeface="+mn-lt"/>
          <a:ea typeface="+mn-ea"/>
          <a:cs typeface="+mn-cs"/>
        </a:defRPr>
      </a:lvl8pPr>
      <a:lvl9pPr marL="3653330" algn="l" defTabSz="9133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6974" y="274411"/>
            <a:ext cx="82300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6974" y="1599974"/>
            <a:ext cx="8230054" cy="452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6974" y="6245679"/>
            <a:ext cx="2134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defTabSz="913837">
              <a:defRPr sz="1400" smtClean="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3974" y="6245679"/>
            <a:ext cx="2896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ctr" defTabSz="913837">
              <a:defRPr sz="1400" smtClean="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2974" y="6245679"/>
            <a:ext cx="2134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r" defTabSz="913837">
              <a:defRPr sz="1400" smtClean="0">
                <a:latin typeface="Arial" charset="0"/>
              </a:defRPr>
            </a:lvl1pPr>
          </a:lstStyle>
          <a:p>
            <a:pPr fontAlgn="base">
              <a:spcBef>
                <a:spcPct val="0"/>
              </a:spcBef>
              <a:spcAft>
                <a:spcPct val="0"/>
              </a:spcAft>
              <a:defRPr/>
            </a:pPr>
            <a:fld id="{C1084E8A-2AB2-421B-A92D-03544EC44041}" type="slidenum">
              <a:rPr lang="cs-CZ">
                <a:solidFill>
                  <a:srgbClr val="000000"/>
                </a:solidFill>
              </a:rPr>
              <a:pPr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val="2346148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3837" rtl="0" eaLnBrk="0" fontAlgn="base" hangingPunct="0">
        <a:spcBef>
          <a:spcPct val="0"/>
        </a:spcBef>
        <a:spcAft>
          <a:spcPct val="0"/>
        </a:spcAft>
        <a:defRPr sz="4400">
          <a:solidFill>
            <a:schemeClr val="tx2"/>
          </a:solidFill>
          <a:latin typeface="+mj-lt"/>
          <a:ea typeface="+mj-ea"/>
          <a:cs typeface="+mj-cs"/>
        </a:defRPr>
      </a:lvl1pPr>
      <a:lvl2pPr algn="ctr" defTabSz="913837" rtl="0" eaLnBrk="0" fontAlgn="base" hangingPunct="0">
        <a:spcBef>
          <a:spcPct val="0"/>
        </a:spcBef>
        <a:spcAft>
          <a:spcPct val="0"/>
        </a:spcAft>
        <a:defRPr sz="4400">
          <a:solidFill>
            <a:schemeClr val="tx2"/>
          </a:solidFill>
          <a:latin typeface="Arial" charset="0"/>
        </a:defRPr>
      </a:lvl2pPr>
      <a:lvl3pPr algn="ctr" defTabSz="913837" rtl="0" eaLnBrk="0" fontAlgn="base" hangingPunct="0">
        <a:spcBef>
          <a:spcPct val="0"/>
        </a:spcBef>
        <a:spcAft>
          <a:spcPct val="0"/>
        </a:spcAft>
        <a:defRPr sz="4400">
          <a:solidFill>
            <a:schemeClr val="tx2"/>
          </a:solidFill>
          <a:latin typeface="Arial" charset="0"/>
        </a:defRPr>
      </a:lvl3pPr>
      <a:lvl4pPr algn="ctr" defTabSz="913837" rtl="0" eaLnBrk="0" fontAlgn="base" hangingPunct="0">
        <a:spcBef>
          <a:spcPct val="0"/>
        </a:spcBef>
        <a:spcAft>
          <a:spcPct val="0"/>
        </a:spcAft>
        <a:defRPr sz="4400">
          <a:solidFill>
            <a:schemeClr val="tx2"/>
          </a:solidFill>
          <a:latin typeface="Arial" charset="0"/>
        </a:defRPr>
      </a:lvl4pPr>
      <a:lvl5pPr algn="ctr" defTabSz="913837" rtl="0" eaLnBrk="0" fontAlgn="base" hangingPunct="0">
        <a:spcBef>
          <a:spcPct val="0"/>
        </a:spcBef>
        <a:spcAft>
          <a:spcPct val="0"/>
        </a:spcAft>
        <a:defRPr sz="4400">
          <a:solidFill>
            <a:schemeClr val="tx2"/>
          </a:solidFill>
          <a:latin typeface="Arial" charset="0"/>
        </a:defRPr>
      </a:lvl5pPr>
      <a:lvl6pPr marL="326532" algn="ctr" defTabSz="913837" rtl="0" fontAlgn="base">
        <a:spcBef>
          <a:spcPct val="0"/>
        </a:spcBef>
        <a:spcAft>
          <a:spcPct val="0"/>
        </a:spcAft>
        <a:defRPr sz="4400">
          <a:solidFill>
            <a:schemeClr val="tx2"/>
          </a:solidFill>
          <a:latin typeface="Arial" charset="0"/>
        </a:defRPr>
      </a:lvl6pPr>
      <a:lvl7pPr marL="653064" algn="ctr" defTabSz="913837" rtl="0" fontAlgn="base">
        <a:spcBef>
          <a:spcPct val="0"/>
        </a:spcBef>
        <a:spcAft>
          <a:spcPct val="0"/>
        </a:spcAft>
        <a:defRPr sz="4400">
          <a:solidFill>
            <a:schemeClr val="tx2"/>
          </a:solidFill>
          <a:latin typeface="Arial" charset="0"/>
        </a:defRPr>
      </a:lvl7pPr>
      <a:lvl8pPr marL="979597" algn="ctr" defTabSz="913837" rtl="0" fontAlgn="base">
        <a:spcBef>
          <a:spcPct val="0"/>
        </a:spcBef>
        <a:spcAft>
          <a:spcPct val="0"/>
        </a:spcAft>
        <a:defRPr sz="4400">
          <a:solidFill>
            <a:schemeClr val="tx2"/>
          </a:solidFill>
          <a:latin typeface="Arial" charset="0"/>
        </a:defRPr>
      </a:lvl8pPr>
      <a:lvl9pPr marL="1306129" algn="ctr" defTabSz="913837" rtl="0" fontAlgn="base">
        <a:spcBef>
          <a:spcPct val="0"/>
        </a:spcBef>
        <a:spcAft>
          <a:spcPct val="0"/>
        </a:spcAft>
        <a:defRPr sz="4400">
          <a:solidFill>
            <a:schemeClr val="tx2"/>
          </a:solidFill>
          <a:latin typeface="Arial" charset="0"/>
        </a:defRPr>
      </a:lvl9pPr>
    </p:titleStyle>
    <p:bodyStyle>
      <a:lvl1pPr marL="342405" indent="-342405" algn="l" defTabSz="913837" rtl="0" eaLnBrk="0" fontAlgn="base" hangingPunct="0">
        <a:spcBef>
          <a:spcPct val="20000"/>
        </a:spcBef>
        <a:spcAft>
          <a:spcPct val="0"/>
        </a:spcAft>
        <a:buChar char="•"/>
        <a:defRPr sz="3200">
          <a:solidFill>
            <a:schemeClr val="tx1"/>
          </a:solidFill>
          <a:latin typeface="+mn-lt"/>
          <a:ea typeface="+mn-ea"/>
          <a:cs typeface="+mn-cs"/>
        </a:defRPr>
      </a:lvl1pPr>
      <a:lvl2pPr marL="742634" indent="-285716" algn="l" defTabSz="913837" rtl="0" eaLnBrk="0" fontAlgn="base" hangingPunct="0">
        <a:spcBef>
          <a:spcPct val="20000"/>
        </a:spcBef>
        <a:spcAft>
          <a:spcPct val="0"/>
        </a:spcAft>
        <a:buChar char="–"/>
        <a:defRPr sz="2800">
          <a:solidFill>
            <a:schemeClr val="tx1"/>
          </a:solidFill>
          <a:latin typeface="+mn-lt"/>
        </a:defRPr>
      </a:lvl2pPr>
      <a:lvl3pPr marL="1142863" indent="-229026" algn="l" defTabSz="913837" rtl="0" eaLnBrk="0" fontAlgn="base" hangingPunct="0">
        <a:spcBef>
          <a:spcPct val="20000"/>
        </a:spcBef>
        <a:spcAft>
          <a:spcPct val="0"/>
        </a:spcAft>
        <a:buChar char="•"/>
        <a:defRPr sz="2400">
          <a:solidFill>
            <a:schemeClr val="tx1"/>
          </a:solidFill>
          <a:latin typeface="+mn-lt"/>
        </a:defRPr>
      </a:lvl3pPr>
      <a:lvl4pPr marL="1599782" indent="-227893" algn="l" defTabSz="913837" rtl="0" eaLnBrk="0" fontAlgn="base" hangingPunct="0">
        <a:spcBef>
          <a:spcPct val="20000"/>
        </a:spcBef>
        <a:spcAft>
          <a:spcPct val="0"/>
        </a:spcAft>
        <a:buChar char="–"/>
        <a:defRPr sz="2000">
          <a:solidFill>
            <a:schemeClr val="tx1"/>
          </a:solidFill>
          <a:latin typeface="+mn-lt"/>
        </a:defRPr>
      </a:lvl4pPr>
      <a:lvl5pPr marL="2056700" indent="-227893" algn="l" defTabSz="913837" rtl="0" eaLnBrk="0" fontAlgn="base" hangingPunct="0">
        <a:spcBef>
          <a:spcPct val="20000"/>
        </a:spcBef>
        <a:spcAft>
          <a:spcPct val="0"/>
        </a:spcAft>
        <a:buChar char="»"/>
        <a:defRPr sz="2000">
          <a:solidFill>
            <a:schemeClr val="tx1"/>
          </a:solidFill>
          <a:latin typeface="+mn-lt"/>
        </a:defRPr>
      </a:lvl5pPr>
      <a:lvl6pPr marL="2383232" indent="-227893" algn="l" defTabSz="913837" rtl="0" fontAlgn="base">
        <a:spcBef>
          <a:spcPct val="20000"/>
        </a:spcBef>
        <a:spcAft>
          <a:spcPct val="0"/>
        </a:spcAft>
        <a:buChar char="»"/>
        <a:defRPr sz="2000">
          <a:solidFill>
            <a:schemeClr val="tx1"/>
          </a:solidFill>
          <a:latin typeface="+mn-lt"/>
        </a:defRPr>
      </a:lvl6pPr>
      <a:lvl7pPr marL="2709764" indent="-227893" algn="l" defTabSz="913837" rtl="0" fontAlgn="base">
        <a:spcBef>
          <a:spcPct val="20000"/>
        </a:spcBef>
        <a:spcAft>
          <a:spcPct val="0"/>
        </a:spcAft>
        <a:buChar char="»"/>
        <a:defRPr sz="2000">
          <a:solidFill>
            <a:schemeClr val="tx1"/>
          </a:solidFill>
          <a:latin typeface="+mn-lt"/>
        </a:defRPr>
      </a:lvl7pPr>
      <a:lvl8pPr marL="3036296" indent="-227893" algn="l" defTabSz="913837" rtl="0" fontAlgn="base">
        <a:spcBef>
          <a:spcPct val="20000"/>
        </a:spcBef>
        <a:spcAft>
          <a:spcPct val="0"/>
        </a:spcAft>
        <a:buChar char="»"/>
        <a:defRPr sz="2000">
          <a:solidFill>
            <a:schemeClr val="tx1"/>
          </a:solidFill>
          <a:latin typeface="+mn-lt"/>
        </a:defRPr>
      </a:lvl8pPr>
      <a:lvl9pPr marL="3362829" indent="-227893" algn="l" defTabSz="913837" rtl="0" fontAlgn="base">
        <a:spcBef>
          <a:spcPct val="20000"/>
        </a:spcBef>
        <a:spcAft>
          <a:spcPct val="0"/>
        </a:spcAft>
        <a:buChar char="»"/>
        <a:defRPr sz="2000">
          <a:solidFill>
            <a:schemeClr val="tx1"/>
          </a:solidFill>
          <a:latin typeface="+mn-lt"/>
        </a:defRPr>
      </a:lvl9pPr>
    </p:bodyStyle>
    <p:otherStyle>
      <a:defPPr>
        <a:defRPr lang="cs-CZ"/>
      </a:defPPr>
      <a:lvl1pPr marL="0" algn="l" defTabSz="653064" rtl="0" eaLnBrk="1" latinLnBrk="0" hangingPunct="1">
        <a:defRPr sz="1300" kern="1200">
          <a:solidFill>
            <a:schemeClr val="tx1"/>
          </a:solidFill>
          <a:latin typeface="+mn-lt"/>
          <a:ea typeface="+mn-ea"/>
          <a:cs typeface="+mn-cs"/>
        </a:defRPr>
      </a:lvl1pPr>
      <a:lvl2pPr marL="326532" algn="l" defTabSz="653064" rtl="0" eaLnBrk="1" latinLnBrk="0" hangingPunct="1">
        <a:defRPr sz="1300" kern="1200">
          <a:solidFill>
            <a:schemeClr val="tx1"/>
          </a:solidFill>
          <a:latin typeface="+mn-lt"/>
          <a:ea typeface="+mn-ea"/>
          <a:cs typeface="+mn-cs"/>
        </a:defRPr>
      </a:lvl2pPr>
      <a:lvl3pPr marL="653064" algn="l" defTabSz="653064" rtl="0" eaLnBrk="1" latinLnBrk="0" hangingPunct="1">
        <a:defRPr sz="1300" kern="1200">
          <a:solidFill>
            <a:schemeClr val="tx1"/>
          </a:solidFill>
          <a:latin typeface="+mn-lt"/>
          <a:ea typeface="+mn-ea"/>
          <a:cs typeface="+mn-cs"/>
        </a:defRPr>
      </a:lvl3pPr>
      <a:lvl4pPr marL="979597" algn="l" defTabSz="653064" rtl="0" eaLnBrk="1" latinLnBrk="0" hangingPunct="1">
        <a:defRPr sz="1300" kern="1200">
          <a:solidFill>
            <a:schemeClr val="tx1"/>
          </a:solidFill>
          <a:latin typeface="+mn-lt"/>
          <a:ea typeface="+mn-ea"/>
          <a:cs typeface="+mn-cs"/>
        </a:defRPr>
      </a:lvl4pPr>
      <a:lvl5pPr marL="1306129" algn="l" defTabSz="653064" rtl="0" eaLnBrk="1" latinLnBrk="0" hangingPunct="1">
        <a:defRPr sz="1300" kern="1200">
          <a:solidFill>
            <a:schemeClr val="tx1"/>
          </a:solidFill>
          <a:latin typeface="+mn-lt"/>
          <a:ea typeface="+mn-ea"/>
          <a:cs typeface="+mn-cs"/>
        </a:defRPr>
      </a:lvl5pPr>
      <a:lvl6pPr marL="1632661" algn="l" defTabSz="653064" rtl="0" eaLnBrk="1" latinLnBrk="0" hangingPunct="1">
        <a:defRPr sz="1300" kern="1200">
          <a:solidFill>
            <a:schemeClr val="tx1"/>
          </a:solidFill>
          <a:latin typeface="+mn-lt"/>
          <a:ea typeface="+mn-ea"/>
          <a:cs typeface="+mn-cs"/>
        </a:defRPr>
      </a:lvl6pPr>
      <a:lvl7pPr marL="1959193" algn="l" defTabSz="653064" rtl="0" eaLnBrk="1" latinLnBrk="0" hangingPunct="1">
        <a:defRPr sz="1300" kern="1200">
          <a:solidFill>
            <a:schemeClr val="tx1"/>
          </a:solidFill>
          <a:latin typeface="+mn-lt"/>
          <a:ea typeface="+mn-ea"/>
          <a:cs typeface="+mn-cs"/>
        </a:defRPr>
      </a:lvl7pPr>
      <a:lvl8pPr marL="2285726" algn="l" defTabSz="653064" rtl="0" eaLnBrk="1" latinLnBrk="0" hangingPunct="1">
        <a:defRPr sz="1300" kern="1200">
          <a:solidFill>
            <a:schemeClr val="tx1"/>
          </a:solidFill>
          <a:latin typeface="+mn-lt"/>
          <a:ea typeface="+mn-ea"/>
          <a:cs typeface="+mn-cs"/>
        </a:defRPr>
      </a:lvl8pPr>
      <a:lvl9pPr marL="2612258" algn="l" defTabSz="653064"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367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6977" y="274411"/>
            <a:ext cx="82300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9" tIns="45665" rIns="91319" bIns="45665"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6977" y="1599977"/>
            <a:ext cx="8230054" cy="452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9" tIns="45665" rIns="91319" bIns="45665"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6977" y="6245679"/>
            <a:ext cx="2134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9" tIns="45665" rIns="91319" bIns="45665" numCol="1" anchor="t" anchorCtr="0" compatLnSpc="1">
            <a:prstTxWarp prst="textNoShape">
              <a:avLst/>
            </a:prstTxWarp>
          </a:bodyPr>
          <a:lstStyle>
            <a:lvl1pPr defTabSz="912747">
              <a:defRPr sz="1400" smtClean="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3977" y="6245679"/>
            <a:ext cx="2896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9" tIns="45665" rIns="91319" bIns="45665" numCol="1" anchor="t" anchorCtr="0" compatLnSpc="1">
            <a:prstTxWarp prst="textNoShape">
              <a:avLst/>
            </a:prstTxWarp>
          </a:bodyPr>
          <a:lstStyle>
            <a:lvl1pPr algn="ctr" defTabSz="912747">
              <a:defRPr sz="1400" smtClean="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2977" y="6245679"/>
            <a:ext cx="21340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9" tIns="45665" rIns="91319" bIns="45665" numCol="1" anchor="t" anchorCtr="0" compatLnSpc="1">
            <a:prstTxWarp prst="textNoShape">
              <a:avLst/>
            </a:prstTxWarp>
          </a:bodyPr>
          <a:lstStyle>
            <a:lvl1pPr algn="r" defTabSz="912747">
              <a:defRPr sz="1400" smtClean="0">
                <a:latin typeface="Arial" charset="0"/>
              </a:defRPr>
            </a:lvl1pPr>
          </a:lstStyle>
          <a:p>
            <a:pPr fontAlgn="base">
              <a:spcBef>
                <a:spcPct val="0"/>
              </a:spcBef>
              <a:spcAft>
                <a:spcPct val="0"/>
              </a:spcAft>
              <a:defRPr/>
            </a:pPr>
            <a:fld id="{C1084E8A-2AB2-421B-A92D-03544EC44041}" type="slidenum">
              <a:rPr lang="cs-CZ">
                <a:solidFill>
                  <a:srgbClr val="000000"/>
                </a:solidFill>
              </a:rPr>
              <a:pPr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val="11593670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2747" rtl="0" eaLnBrk="0" fontAlgn="base" hangingPunct="0">
        <a:spcBef>
          <a:spcPct val="0"/>
        </a:spcBef>
        <a:spcAft>
          <a:spcPct val="0"/>
        </a:spcAft>
        <a:defRPr sz="4400">
          <a:solidFill>
            <a:schemeClr val="tx2"/>
          </a:solidFill>
          <a:latin typeface="+mj-lt"/>
          <a:ea typeface="+mj-ea"/>
          <a:cs typeface="+mj-cs"/>
        </a:defRPr>
      </a:lvl1pPr>
      <a:lvl2pPr algn="ctr" defTabSz="912747" rtl="0" eaLnBrk="0" fontAlgn="base" hangingPunct="0">
        <a:spcBef>
          <a:spcPct val="0"/>
        </a:spcBef>
        <a:spcAft>
          <a:spcPct val="0"/>
        </a:spcAft>
        <a:defRPr sz="4400">
          <a:solidFill>
            <a:schemeClr val="tx2"/>
          </a:solidFill>
          <a:latin typeface="Arial" charset="0"/>
        </a:defRPr>
      </a:lvl2pPr>
      <a:lvl3pPr algn="ctr" defTabSz="912747" rtl="0" eaLnBrk="0" fontAlgn="base" hangingPunct="0">
        <a:spcBef>
          <a:spcPct val="0"/>
        </a:spcBef>
        <a:spcAft>
          <a:spcPct val="0"/>
        </a:spcAft>
        <a:defRPr sz="4400">
          <a:solidFill>
            <a:schemeClr val="tx2"/>
          </a:solidFill>
          <a:latin typeface="Arial" charset="0"/>
        </a:defRPr>
      </a:lvl3pPr>
      <a:lvl4pPr algn="ctr" defTabSz="912747" rtl="0" eaLnBrk="0" fontAlgn="base" hangingPunct="0">
        <a:spcBef>
          <a:spcPct val="0"/>
        </a:spcBef>
        <a:spcAft>
          <a:spcPct val="0"/>
        </a:spcAft>
        <a:defRPr sz="4400">
          <a:solidFill>
            <a:schemeClr val="tx2"/>
          </a:solidFill>
          <a:latin typeface="Arial" charset="0"/>
        </a:defRPr>
      </a:lvl4pPr>
      <a:lvl5pPr algn="ctr" defTabSz="912747" rtl="0" eaLnBrk="0" fontAlgn="base" hangingPunct="0">
        <a:spcBef>
          <a:spcPct val="0"/>
        </a:spcBef>
        <a:spcAft>
          <a:spcPct val="0"/>
        </a:spcAft>
        <a:defRPr sz="4400">
          <a:solidFill>
            <a:schemeClr val="tx2"/>
          </a:solidFill>
          <a:latin typeface="Arial" charset="0"/>
        </a:defRPr>
      </a:lvl5pPr>
      <a:lvl6pPr marL="326144" algn="ctr" defTabSz="912747" rtl="0" fontAlgn="base">
        <a:spcBef>
          <a:spcPct val="0"/>
        </a:spcBef>
        <a:spcAft>
          <a:spcPct val="0"/>
        </a:spcAft>
        <a:defRPr sz="4400">
          <a:solidFill>
            <a:schemeClr val="tx2"/>
          </a:solidFill>
          <a:latin typeface="Arial" charset="0"/>
        </a:defRPr>
      </a:lvl6pPr>
      <a:lvl7pPr marL="652287" algn="ctr" defTabSz="912747" rtl="0" fontAlgn="base">
        <a:spcBef>
          <a:spcPct val="0"/>
        </a:spcBef>
        <a:spcAft>
          <a:spcPct val="0"/>
        </a:spcAft>
        <a:defRPr sz="4400">
          <a:solidFill>
            <a:schemeClr val="tx2"/>
          </a:solidFill>
          <a:latin typeface="Arial" charset="0"/>
        </a:defRPr>
      </a:lvl7pPr>
      <a:lvl8pPr marL="978432" algn="ctr" defTabSz="912747" rtl="0" fontAlgn="base">
        <a:spcBef>
          <a:spcPct val="0"/>
        </a:spcBef>
        <a:spcAft>
          <a:spcPct val="0"/>
        </a:spcAft>
        <a:defRPr sz="4400">
          <a:solidFill>
            <a:schemeClr val="tx2"/>
          </a:solidFill>
          <a:latin typeface="Arial" charset="0"/>
        </a:defRPr>
      </a:lvl8pPr>
      <a:lvl9pPr marL="1304576" algn="ctr" defTabSz="912747" rtl="0" fontAlgn="base">
        <a:spcBef>
          <a:spcPct val="0"/>
        </a:spcBef>
        <a:spcAft>
          <a:spcPct val="0"/>
        </a:spcAft>
        <a:defRPr sz="4400">
          <a:solidFill>
            <a:schemeClr val="tx2"/>
          </a:solidFill>
          <a:latin typeface="Arial" charset="0"/>
        </a:defRPr>
      </a:lvl9pPr>
    </p:titleStyle>
    <p:bodyStyle>
      <a:lvl1pPr marL="341998" indent="-341998" algn="l" defTabSz="912747" rtl="0" eaLnBrk="0" fontAlgn="base" hangingPunct="0">
        <a:spcBef>
          <a:spcPct val="20000"/>
        </a:spcBef>
        <a:spcAft>
          <a:spcPct val="0"/>
        </a:spcAft>
        <a:buChar char="•"/>
        <a:defRPr sz="3200">
          <a:solidFill>
            <a:schemeClr val="tx1"/>
          </a:solidFill>
          <a:latin typeface="+mn-lt"/>
          <a:ea typeface="+mn-ea"/>
          <a:cs typeface="+mn-cs"/>
        </a:defRPr>
      </a:lvl1pPr>
      <a:lvl2pPr marL="741751" indent="-285371" algn="l" defTabSz="912747" rtl="0" eaLnBrk="0" fontAlgn="base" hangingPunct="0">
        <a:spcBef>
          <a:spcPct val="20000"/>
        </a:spcBef>
        <a:spcAft>
          <a:spcPct val="0"/>
        </a:spcAft>
        <a:buChar char="–"/>
        <a:defRPr sz="2800">
          <a:solidFill>
            <a:schemeClr val="tx1"/>
          </a:solidFill>
          <a:latin typeface="+mn-lt"/>
        </a:defRPr>
      </a:lvl2pPr>
      <a:lvl3pPr marL="1141503" indent="-228754" algn="l" defTabSz="912747" rtl="0" eaLnBrk="0" fontAlgn="base" hangingPunct="0">
        <a:spcBef>
          <a:spcPct val="20000"/>
        </a:spcBef>
        <a:spcAft>
          <a:spcPct val="0"/>
        </a:spcAft>
        <a:buChar char="•"/>
        <a:defRPr sz="2400">
          <a:solidFill>
            <a:schemeClr val="tx1"/>
          </a:solidFill>
          <a:latin typeface="+mn-lt"/>
        </a:defRPr>
      </a:lvl3pPr>
      <a:lvl4pPr marL="1597877" indent="-227620" algn="l" defTabSz="912747" rtl="0" eaLnBrk="0" fontAlgn="base" hangingPunct="0">
        <a:spcBef>
          <a:spcPct val="20000"/>
        </a:spcBef>
        <a:spcAft>
          <a:spcPct val="0"/>
        </a:spcAft>
        <a:buChar char="–"/>
        <a:defRPr sz="2000">
          <a:solidFill>
            <a:schemeClr val="tx1"/>
          </a:solidFill>
          <a:latin typeface="+mn-lt"/>
        </a:defRPr>
      </a:lvl4pPr>
      <a:lvl5pPr marL="2054253" indent="-227620" algn="l" defTabSz="912747" rtl="0" eaLnBrk="0" fontAlgn="base" hangingPunct="0">
        <a:spcBef>
          <a:spcPct val="20000"/>
        </a:spcBef>
        <a:spcAft>
          <a:spcPct val="0"/>
        </a:spcAft>
        <a:buChar char="»"/>
        <a:defRPr sz="2000">
          <a:solidFill>
            <a:schemeClr val="tx1"/>
          </a:solidFill>
          <a:latin typeface="+mn-lt"/>
        </a:defRPr>
      </a:lvl5pPr>
      <a:lvl6pPr marL="2380395" indent="-227620" algn="l" defTabSz="912747" rtl="0" fontAlgn="base">
        <a:spcBef>
          <a:spcPct val="20000"/>
        </a:spcBef>
        <a:spcAft>
          <a:spcPct val="0"/>
        </a:spcAft>
        <a:buChar char="»"/>
        <a:defRPr sz="2000">
          <a:solidFill>
            <a:schemeClr val="tx1"/>
          </a:solidFill>
          <a:latin typeface="+mn-lt"/>
        </a:defRPr>
      </a:lvl6pPr>
      <a:lvl7pPr marL="2706539" indent="-227620" algn="l" defTabSz="912747" rtl="0" fontAlgn="base">
        <a:spcBef>
          <a:spcPct val="20000"/>
        </a:spcBef>
        <a:spcAft>
          <a:spcPct val="0"/>
        </a:spcAft>
        <a:buChar char="»"/>
        <a:defRPr sz="2000">
          <a:solidFill>
            <a:schemeClr val="tx1"/>
          </a:solidFill>
          <a:latin typeface="+mn-lt"/>
        </a:defRPr>
      </a:lvl7pPr>
      <a:lvl8pPr marL="3032681" indent="-227620" algn="l" defTabSz="912747" rtl="0" fontAlgn="base">
        <a:spcBef>
          <a:spcPct val="20000"/>
        </a:spcBef>
        <a:spcAft>
          <a:spcPct val="0"/>
        </a:spcAft>
        <a:buChar char="»"/>
        <a:defRPr sz="2000">
          <a:solidFill>
            <a:schemeClr val="tx1"/>
          </a:solidFill>
          <a:latin typeface="+mn-lt"/>
        </a:defRPr>
      </a:lvl8pPr>
      <a:lvl9pPr marL="3358827" indent="-227620" algn="l" defTabSz="912747" rtl="0" fontAlgn="base">
        <a:spcBef>
          <a:spcPct val="20000"/>
        </a:spcBef>
        <a:spcAft>
          <a:spcPct val="0"/>
        </a:spcAft>
        <a:buChar char="»"/>
        <a:defRPr sz="2000">
          <a:solidFill>
            <a:schemeClr val="tx1"/>
          </a:solidFill>
          <a:latin typeface="+mn-lt"/>
        </a:defRPr>
      </a:lvl9pPr>
    </p:bodyStyle>
    <p:otherStyle>
      <a:defPPr>
        <a:defRPr lang="cs-CZ"/>
      </a:defPPr>
      <a:lvl1pPr marL="0" algn="l" defTabSz="652287" rtl="0" eaLnBrk="1" latinLnBrk="0" hangingPunct="1">
        <a:defRPr sz="1300" kern="1200">
          <a:solidFill>
            <a:schemeClr val="tx1"/>
          </a:solidFill>
          <a:latin typeface="+mn-lt"/>
          <a:ea typeface="+mn-ea"/>
          <a:cs typeface="+mn-cs"/>
        </a:defRPr>
      </a:lvl1pPr>
      <a:lvl2pPr marL="326144" algn="l" defTabSz="652287" rtl="0" eaLnBrk="1" latinLnBrk="0" hangingPunct="1">
        <a:defRPr sz="1300" kern="1200">
          <a:solidFill>
            <a:schemeClr val="tx1"/>
          </a:solidFill>
          <a:latin typeface="+mn-lt"/>
          <a:ea typeface="+mn-ea"/>
          <a:cs typeface="+mn-cs"/>
        </a:defRPr>
      </a:lvl2pPr>
      <a:lvl3pPr marL="652287" algn="l" defTabSz="652287" rtl="0" eaLnBrk="1" latinLnBrk="0" hangingPunct="1">
        <a:defRPr sz="1300" kern="1200">
          <a:solidFill>
            <a:schemeClr val="tx1"/>
          </a:solidFill>
          <a:latin typeface="+mn-lt"/>
          <a:ea typeface="+mn-ea"/>
          <a:cs typeface="+mn-cs"/>
        </a:defRPr>
      </a:lvl3pPr>
      <a:lvl4pPr marL="978432" algn="l" defTabSz="652287" rtl="0" eaLnBrk="1" latinLnBrk="0" hangingPunct="1">
        <a:defRPr sz="1300" kern="1200">
          <a:solidFill>
            <a:schemeClr val="tx1"/>
          </a:solidFill>
          <a:latin typeface="+mn-lt"/>
          <a:ea typeface="+mn-ea"/>
          <a:cs typeface="+mn-cs"/>
        </a:defRPr>
      </a:lvl4pPr>
      <a:lvl5pPr marL="1304576" algn="l" defTabSz="652287" rtl="0" eaLnBrk="1" latinLnBrk="0" hangingPunct="1">
        <a:defRPr sz="1300" kern="1200">
          <a:solidFill>
            <a:schemeClr val="tx1"/>
          </a:solidFill>
          <a:latin typeface="+mn-lt"/>
          <a:ea typeface="+mn-ea"/>
          <a:cs typeface="+mn-cs"/>
        </a:defRPr>
      </a:lvl5pPr>
      <a:lvl6pPr marL="1630717" algn="l" defTabSz="652287" rtl="0" eaLnBrk="1" latinLnBrk="0" hangingPunct="1">
        <a:defRPr sz="1300" kern="1200">
          <a:solidFill>
            <a:schemeClr val="tx1"/>
          </a:solidFill>
          <a:latin typeface="+mn-lt"/>
          <a:ea typeface="+mn-ea"/>
          <a:cs typeface="+mn-cs"/>
        </a:defRPr>
      </a:lvl6pPr>
      <a:lvl7pPr marL="1956861" algn="l" defTabSz="652287" rtl="0" eaLnBrk="1" latinLnBrk="0" hangingPunct="1">
        <a:defRPr sz="1300" kern="1200">
          <a:solidFill>
            <a:schemeClr val="tx1"/>
          </a:solidFill>
          <a:latin typeface="+mn-lt"/>
          <a:ea typeface="+mn-ea"/>
          <a:cs typeface="+mn-cs"/>
        </a:defRPr>
      </a:lvl7pPr>
      <a:lvl8pPr marL="2283004" algn="l" defTabSz="652287" rtl="0" eaLnBrk="1" latinLnBrk="0" hangingPunct="1">
        <a:defRPr sz="1300" kern="1200">
          <a:solidFill>
            <a:schemeClr val="tx1"/>
          </a:solidFill>
          <a:latin typeface="+mn-lt"/>
          <a:ea typeface="+mn-ea"/>
          <a:cs typeface="+mn-cs"/>
        </a:defRPr>
      </a:lvl8pPr>
      <a:lvl9pPr marL="2609148" algn="l" defTabSz="65228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387" tIns="45695" rIns="91387" bIns="45695"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4"/>
            <a:ext cx="8229600" cy="4525963"/>
          </a:xfrm>
          <a:prstGeom prst="rect">
            <a:avLst/>
          </a:prstGeom>
        </p:spPr>
        <p:txBody>
          <a:bodyPr vert="horz" lIns="91387" tIns="45695" rIns="91387" bIns="45695"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2"/>
            <a:ext cx="2133600" cy="365125"/>
          </a:xfrm>
          <a:prstGeom prst="rect">
            <a:avLst/>
          </a:prstGeom>
        </p:spPr>
        <p:txBody>
          <a:bodyPr vert="horz" lIns="91387" tIns="45695" rIns="91387" bIns="45695" rtlCol="0" anchor="ctr"/>
          <a:lstStyle>
            <a:lvl1pPr algn="l">
              <a:defRPr sz="1200">
                <a:solidFill>
                  <a:schemeClr val="tx1">
                    <a:tint val="75000"/>
                  </a:schemeClr>
                </a:solidFill>
              </a:defRPr>
            </a:lvl1pPr>
          </a:lstStyle>
          <a:p>
            <a:pPr defTabSz="913859"/>
            <a:fld id="{4BCFA5EA-8160-4764-8512-788EBCC036BE}" type="datetimeFigureOut">
              <a:rPr lang="en-US" smtClean="0">
                <a:solidFill>
                  <a:prstClr val="black">
                    <a:tint val="75000"/>
                  </a:prstClr>
                </a:solidFill>
              </a:rPr>
              <a:pPr defTabSz="913859"/>
              <a:t>11/7/2017</a:t>
            </a:fld>
            <a:endParaRPr lang="en-US">
              <a:solidFill>
                <a:prstClr val="black">
                  <a:tint val="75000"/>
                </a:prstClr>
              </a:solidFill>
            </a:endParaRPr>
          </a:p>
        </p:txBody>
      </p:sp>
      <p:sp>
        <p:nvSpPr>
          <p:cNvPr id="5" name="Zástupný symbol pro zápatí 4"/>
          <p:cNvSpPr>
            <a:spLocks noGrp="1"/>
          </p:cNvSpPr>
          <p:nvPr>
            <p:ph type="ftr" sz="quarter" idx="3"/>
          </p:nvPr>
        </p:nvSpPr>
        <p:spPr>
          <a:xfrm>
            <a:off x="3124200" y="6356352"/>
            <a:ext cx="2895600" cy="365125"/>
          </a:xfrm>
          <a:prstGeom prst="rect">
            <a:avLst/>
          </a:prstGeom>
        </p:spPr>
        <p:txBody>
          <a:bodyPr vert="horz" lIns="91387" tIns="45695" rIns="91387" bIns="45695" rtlCol="0" anchor="ctr"/>
          <a:lstStyle>
            <a:lvl1pPr algn="ctr">
              <a:defRPr sz="1200">
                <a:solidFill>
                  <a:schemeClr val="tx1">
                    <a:tint val="75000"/>
                  </a:schemeClr>
                </a:solidFill>
              </a:defRPr>
            </a:lvl1pPr>
          </a:lstStyle>
          <a:p>
            <a:pPr defTabSz="913859"/>
            <a:endParaRPr lang="en-US">
              <a:solidFill>
                <a:prstClr val="black">
                  <a:tint val="75000"/>
                </a:prstClr>
              </a:solidFill>
            </a:endParaRPr>
          </a:p>
        </p:txBody>
      </p:sp>
      <p:sp>
        <p:nvSpPr>
          <p:cNvPr id="6" name="Zástupný symbol pro číslo snímku 5"/>
          <p:cNvSpPr>
            <a:spLocks noGrp="1"/>
          </p:cNvSpPr>
          <p:nvPr>
            <p:ph type="sldNum" sz="quarter" idx="4"/>
          </p:nvPr>
        </p:nvSpPr>
        <p:spPr>
          <a:xfrm>
            <a:off x="6553200" y="6356352"/>
            <a:ext cx="2133600" cy="365125"/>
          </a:xfrm>
          <a:prstGeom prst="rect">
            <a:avLst/>
          </a:prstGeom>
        </p:spPr>
        <p:txBody>
          <a:bodyPr vert="horz" lIns="91387" tIns="45695" rIns="91387" bIns="45695" rtlCol="0" anchor="ctr"/>
          <a:lstStyle>
            <a:lvl1pPr algn="r">
              <a:defRPr sz="1200">
                <a:solidFill>
                  <a:schemeClr val="tx1">
                    <a:tint val="75000"/>
                  </a:schemeClr>
                </a:solidFill>
              </a:defRPr>
            </a:lvl1pPr>
          </a:lstStyle>
          <a:p>
            <a:pPr defTabSz="913859"/>
            <a:fld id="{EAE14BC0-E09C-4E68-A547-B6885A8DA748}" type="slidenum">
              <a:rPr lang="en-US" smtClean="0">
                <a:solidFill>
                  <a:prstClr val="black">
                    <a:tint val="75000"/>
                  </a:prstClr>
                </a:solidFill>
              </a:rPr>
              <a:pPr defTabSz="913859"/>
              <a:t>‹#›</a:t>
            </a:fld>
            <a:endParaRPr lang="en-US">
              <a:solidFill>
                <a:prstClr val="black">
                  <a:tint val="75000"/>
                </a:prstClr>
              </a:solidFill>
            </a:endParaRPr>
          </a:p>
        </p:txBody>
      </p:sp>
    </p:spTree>
    <p:extLst>
      <p:ext uri="{BB962C8B-B14F-4D97-AF65-F5344CB8AC3E}">
        <p14:creationId xmlns:p14="http://schemas.microsoft.com/office/powerpoint/2010/main" val="137358710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3859" rtl="0" eaLnBrk="1" latinLnBrk="0" hangingPunct="1">
        <a:spcBef>
          <a:spcPct val="0"/>
        </a:spcBef>
        <a:buNone/>
        <a:defRPr sz="4400" kern="1200">
          <a:solidFill>
            <a:schemeClr val="tx1"/>
          </a:solidFill>
          <a:latin typeface="+mj-lt"/>
          <a:ea typeface="+mj-ea"/>
          <a:cs typeface="+mj-cs"/>
        </a:defRPr>
      </a:lvl1pPr>
    </p:titleStyle>
    <p:bodyStyle>
      <a:lvl1pPr marL="342698" indent="-342698" algn="l" defTabSz="9138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12" indent="-285581" algn="l" defTabSz="9138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25" indent="-228465" algn="l" defTabSz="9138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25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18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114"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044"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97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906"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859" rtl="0" eaLnBrk="1" latinLnBrk="0" hangingPunct="1">
        <a:defRPr sz="1800" kern="1200">
          <a:solidFill>
            <a:schemeClr val="tx1"/>
          </a:solidFill>
          <a:latin typeface="+mn-lt"/>
          <a:ea typeface="+mn-ea"/>
          <a:cs typeface="+mn-cs"/>
        </a:defRPr>
      </a:lvl1pPr>
      <a:lvl2pPr marL="456931" algn="l" defTabSz="913859" rtl="0" eaLnBrk="1" latinLnBrk="0" hangingPunct="1">
        <a:defRPr sz="1800" kern="1200">
          <a:solidFill>
            <a:schemeClr val="tx1"/>
          </a:solidFill>
          <a:latin typeface="+mn-lt"/>
          <a:ea typeface="+mn-ea"/>
          <a:cs typeface="+mn-cs"/>
        </a:defRPr>
      </a:lvl2pPr>
      <a:lvl3pPr marL="913859" algn="l" defTabSz="913859" rtl="0" eaLnBrk="1" latinLnBrk="0" hangingPunct="1">
        <a:defRPr sz="1800" kern="1200">
          <a:solidFill>
            <a:schemeClr val="tx1"/>
          </a:solidFill>
          <a:latin typeface="+mn-lt"/>
          <a:ea typeface="+mn-ea"/>
          <a:cs typeface="+mn-cs"/>
        </a:defRPr>
      </a:lvl3pPr>
      <a:lvl4pPr marL="1370789" algn="l" defTabSz="913859" rtl="0" eaLnBrk="1" latinLnBrk="0" hangingPunct="1">
        <a:defRPr sz="1800" kern="1200">
          <a:solidFill>
            <a:schemeClr val="tx1"/>
          </a:solidFill>
          <a:latin typeface="+mn-lt"/>
          <a:ea typeface="+mn-ea"/>
          <a:cs typeface="+mn-cs"/>
        </a:defRPr>
      </a:lvl4pPr>
      <a:lvl5pPr marL="1827719" algn="l" defTabSz="913859" rtl="0" eaLnBrk="1" latinLnBrk="0" hangingPunct="1">
        <a:defRPr sz="1800" kern="1200">
          <a:solidFill>
            <a:schemeClr val="tx1"/>
          </a:solidFill>
          <a:latin typeface="+mn-lt"/>
          <a:ea typeface="+mn-ea"/>
          <a:cs typeface="+mn-cs"/>
        </a:defRPr>
      </a:lvl5pPr>
      <a:lvl6pPr marL="2284650" algn="l" defTabSz="913859" rtl="0" eaLnBrk="1" latinLnBrk="0" hangingPunct="1">
        <a:defRPr sz="1800" kern="1200">
          <a:solidFill>
            <a:schemeClr val="tx1"/>
          </a:solidFill>
          <a:latin typeface="+mn-lt"/>
          <a:ea typeface="+mn-ea"/>
          <a:cs typeface="+mn-cs"/>
        </a:defRPr>
      </a:lvl6pPr>
      <a:lvl7pPr marL="2741580" algn="l" defTabSz="913859" rtl="0" eaLnBrk="1" latinLnBrk="0" hangingPunct="1">
        <a:defRPr sz="1800" kern="1200">
          <a:solidFill>
            <a:schemeClr val="tx1"/>
          </a:solidFill>
          <a:latin typeface="+mn-lt"/>
          <a:ea typeface="+mn-ea"/>
          <a:cs typeface="+mn-cs"/>
        </a:defRPr>
      </a:lvl7pPr>
      <a:lvl8pPr marL="3198510" algn="l" defTabSz="913859" rtl="0" eaLnBrk="1" latinLnBrk="0" hangingPunct="1">
        <a:defRPr sz="1800" kern="1200">
          <a:solidFill>
            <a:schemeClr val="tx1"/>
          </a:solidFill>
          <a:latin typeface="+mn-lt"/>
          <a:ea typeface="+mn-ea"/>
          <a:cs typeface="+mn-cs"/>
        </a:defRPr>
      </a:lvl8pPr>
      <a:lvl9pPr marL="3655440" algn="l" defTabSz="91385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A93CA-18E0-4EE8-818F-00F0A8CB4342}" type="datetimeFigureOut">
              <a:rPr lang="en-US" smtClean="0">
                <a:solidFill>
                  <a:prstClr val="black">
                    <a:tint val="75000"/>
                  </a:prstClr>
                </a:solidFill>
              </a:rPr>
              <a:pPr/>
              <a:t>11/7/2017</a:t>
            </a:fld>
            <a:endParaRPr lang="en-US">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00286-C7FE-458A-B9B9-169EDD2B2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41450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387" tIns="45695" rIns="91387" bIns="45695"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4"/>
            <a:ext cx="8229600" cy="4525963"/>
          </a:xfrm>
          <a:prstGeom prst="rect">
            <a:avLst/>
          </a:prstGeom>
        </p:spPr>
        <p:txBody>
          <a:bodyPr vert="horz" lIns="91387" tIns="45695" rIns="91387" bIns="45695"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2"/>
            <a:ext cx="2133600" cy="365125"/>
          </a:xfrm>
          <a:prstGeom prst="rect">
            <a:avLst/>
          </a:prstGeom>
        </p:spPr>
        <p:txBody>
          <a:bodyPr vert="horz" lIns="91387" tIns="45695" rIns="91387" bIns="45695" rtlCol="0" anchor="ctr"/>
          <a:lstStyle>
            <a:lvl1pPr algn="l">
              <a:defRPr sz="1200">
                <a:solidFill>
                  <a:schemeClr val="tx1">
                    <a:tint val="75000"/>
                  </a:schemeClr>
                </a:solidFill>
              </a:defRPr>
            </a:lvl1pPr>
          </a:lstStyle>
          <a:p>
            <a:pPr defTabSz="913859"/>
            <a:fld id="{4BCFA5EA-8160-4764-8512-788EBCC036BE}" type="datetimeFigureOut">
              <a:rPr lang="en-US" smtClean="0">
                <a:solidFill>
                  <a:prstClr val="black">
                    <a:tint val="75000"/>
                  </a:prstClr>
                </a:solidFill>
              </a:rPr>
              <a:pPr defTabSz="913859"/>
              <a:t>11/7/2017</a:t>
            </a:fld>
            <a:endParaRPr lang="en-US">
              <a:solidFill>
                <a:prstClr val="black">
                  <a:tint val="75000"/>
                </a:prstClr>
              </a:solidFill>
            </a:endParaRPr>
          </a:p>
        </p:txBody>
      </p:sp>
      <p:sp>
        <p:nvSpPr>
          <p:cNvPr id="5" name="Zástupný symbol pro zápatí 4"/>
          <p:cNvSpPr>
            <a:spLocks noGrp="1"/>
          </p:cNvSpPr>
          <p:nvPr>
            <p:ph type="ftr" sz="quarter" idx="3"/>
          </p:nvPr>
        </p:nvSpPr>
        <p:spPr>
          <a:xfrm>
            <a:off x="3124200" y="6356352"/>
            <a:ext cx="2895600" cy="365125"/>
          </a:xfrm>
          <a:prstGeom prst="rect">
            <a:avLst/>
          </a:prstGeom>
        </p:spPr>
        <p:txBody>
          <a:bodyPr vert="horz" lIns="91387" tIns="45695" rIns="91387" bIns="45695" rtlCol="0" anchor="ctr"/>
          <a:lstStyle>
            <a:lvl1pPr algn="ctr">
              <a:defRPr sz="1200">
                <a:solidFill>
                  <a:schemeClr val="tx1">
                    <a:tint val="75000"/>
                  </a:schemeClr>
                </a:solidFill>
              </a:defRPr>
            </a:lvl1pPr>
          </a:lstStyle>
          <a:p>
            <a:pPr defTabSz="913859"/>
            <a:endParaRPr lang="en-US">
              <a:solidFill>
                <a:prstClr val="black">
                  <a:tint val="75000"/>
                </a:prstClr>
              </a:solidFill>
            </a:endParaRPr>
          </a:p>
        </p:txBody>
      </p:sp>
      <p:sp>
        <p:nvSpPr>
          <p:cNvPr id="6" name="Zástupný symbol pro číslo snímku 5"/>
          <p:cNvSpPr>
            <a:spLocks noGrp="1"/>
          </p:cNvSpPr>
          <p:nvPr>
            <p:ph type="sldNum" sz="quarter" idx="4"/>
          </p:nvPr>
        </p:nvSpPr>
        <p:spPr>
          <a:xfrm>
            <a:off x="6553200" y="6356352"/>
            <a:ext cx="2133600" cy="365125"/>
          </a:xfrm>
          <a:prstGeom prst="rect">
            <a:avLst/>
          </a:prstGeom>
        </p:spPr>
        <p:txBody>
          <a:bodyPr vert="horz" lIns="91387" tIns="45695" rIns="91387" bIns="45695" rtlCol="0" anchor="ctr"/>
          <a:lstStyle>
            <a:lvl1pPr algn="r">
              <a:defRPr sz="1200">
                <a:solidFill>
                  <a:schemeClr val="tx1">
                    <a:tint val="75000"/>
                  </a:schemeClr>
                </a:solidFill>
              </a:defRPr>
            </a:lvl1pPr>
          </a:lstStyle>
          <a:p>
            <a:pPr defTabSz="913859"/>
            <a:fld id="{EAE14BC0-E09C-4E68-A547-B6885A8DA748}" type="slidenum">
              <a:rPr lang="en-US" smtClean="0">
                <a:solidFill>
                  <a:prstClr val="black">
                    <a:tint val="75000"/>
                  </a:prstClr>
                </a:solidFill>
              </a:rPr>
              <a:pPr defTabSz="913859"/>
              <a:t>‹#›</a:t>
            </a:fld>
            <a:endParaRPr lang="en-US">
              <a:solidFill>
                <a:prstClr val="black">
                  <a:tint val="75000"/>
                </a:prstClr>
              </a:solidFill>
            </a:endParaRPr>
          </a:p>
        </p:txBody>
      </p:sp>
    </p:spTree>
    <p:extLst>
      <p:ext uri="{BB962C8B-B14F-4D97-AF65-F5344CB8AC3E}">
        <p14:creationId xmlns:p14="http://schemas.microsoft.com/office/powerpoint/2010/main" val="21468024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3859" rtl="0" eaLnBrk="1" latinLnBrk="0" hangingPunct="1">
        <a:spcBef>
          <a:spcPct val="0"/>
        </a:spcBef>
        <a:buNone/>
        <a:defRPr sz="4400" kern="1200">
          <a:solidFill>
            <a:schemeClr val="tx1"/>
          </a:solidFill>
          <a:latin typeface="+mj-lt"/>
          <a:ea typeface="+mj-ea"/>
          <a:cs typeface="+mj-cs"/>
        </a:defRPr>
      </a:lvl1pPr>
    </p:titleStyle>
    <p:bodyStyle>
      <a:lvl1pPr marL="342698" indent="-342698" algn="l" defTabSz="9138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12" indent="-285581" algn="l" defTabSz="9138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25" indent="-228465" algn="l" defTabSz="9138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25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18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114"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044"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975"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906" indent="-228465" algn="l" defTabSz="9138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859" rtl="0" eaLnBrk="1" latinLnBrk="0" hangingPunct="1">
        <a:defRPr sz="1800" kern="1200">
          <a:solidFill>
            <a:schemeClr val="tx1"/>
          </a:solidFill>
          <a:latin typeface="+mn-lt"/>
          <a:ea typeface="+mn-ea"/>
          <a:cs typeface="+mn-cs"/>
        </a:defRPr>
      </a:lvl1pPr>
      <a:lvl2pPr marL="456931" algn="l" defTabSz="913859" rtl="0" eaLnBrk="1" latinLnBrk="0" hangingPunct="1">
        <a:defRPr sz="1800" kern="1200">
          <a:solidFill>
            <a:schemeClr val="tx1"/>
          </a:solidFill>
          <a:latin typeface="+mn-lt"/>
          <a:ea typeface="+mn-ea"/>
          <a:cs typeface="+mn-cs"/>
        </a:defRPr>
      </a:lvl2pPr>
      <a:lvl3pPr marL="913859" algn="l" defTabSz="913859" rtl="0" eaLnBrk="1" latinLnBrk="0" hangingPunct="1">
        <a:defRPr sz="1800" kern="1200">
          <a:solidFill>
            <a:schemeClr val="tx1"/>
          </a:solidFill>
          <a:latin typeface="+mn-lt"/>
          <a:ea typeface="+mn-ea"/>
          <a:cs typeface="+mn-cs"/>
        </a:defRPr>
      </a:lvl3pPr>
      <a:lvl4pPr marL="1370789" algn="l" defTabSz="913859" rtl="0" eaLnBrk="1" latinLnBrk="0" hangingPunct="1">
        <a:defRPr sz="1800" kern="1200">
          <a:solidFill>
            <a:schemeClr val="tx1"/>
          </a:solidFill>
          <a:latin typeface="+mn-lt"/>
          <a:ea typeface="+mn-ea"/>
          <a:cs typeface="+mn-cs"/>
        </a:defRPr>
      </a:lvl4pPr>
      <a:lvl5pPr marL="1827719" algn="l" defTabSz="913859" rtl="0" eaLnBrk="1" latinLnBrk="0" hangingPunct="1">
        <a:defRPr sz="1800" kern="1200">
          <a:solidFill>
            <a:schemeClr val="tx1"/>
          </a:solidFill>
          <a:latin typeface="+mn-lt"/>
          <a:ea typeface="+mn-ea"/>
          <a:cs typeface="+mn-cs"/>
        </a:defRPr>
      </a:lvl5pPr>
      <a:lvl6pPr marL="2284650" algn="l" defTabSz="913859" rtl="0" eaLnBrk="1" latinLnBrk="0" hangingPunct="1">
        <a:defRPr sz="1800" kern="1200">
          <a:solidFill>
            <a:schemeClr val="tx1"/>
          </a:solidFill>
          <a:latin typeface="+mn-lt"/>
          <a:ea typeface="+mn-ea"/>
          <a:cs typeface="+mn-cs"/>
        </a:defRPr>
      </a:lvl6pPr>
      <a:lvl7pPr marL="2741580" algn="l" defTabSz="913859" rtl="0" eaLnBrk="1" latinLnBrk="0" hangingPunct="1">
        <a:defRPr sz="1800" kern="1200">
          <a:solidFill>
            <a:schemeClr val="tx1"/>
          </a:solidFill>
          <a:latin typeface="+mn-lt"/>
          <a:ea typeface="+mn-ea"/>
          <a:cs typeface="+mn-cs"/>
        </a:defRPr>
      </a:lvl7pPr>
      <a:lvl8pPr marL="3198510" algn="l" defTabSz="913859" rtl="0" eaLnBrk="1" latinLnBrk="0" hangingPunct="1">
        <a:defRPr sz="1800" kern="1200">
          <a:solidFill>
            <a:schemeClr val="tx1"/>
          </a:solidFill>
          <a:latin typeface="+mn-lt"/>
          <a:ea typeface="+mn-ea"/>
          <a:cs typeface="+mn-cs"/>
        </a:defRPr>
      </a:lvl8pPr>
      <a:lvl9pPr marL="3655440" algn="l" defTabSz="9138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4.xml"/><Relationship Id="rId7" Type="http://schemas.openxmlformats.org/officeDocument/2006/relationships/image" Target="../media/image27.png"/><Relationship Id="rId2" Type="http://schemas.openxmlformats.org/officeDocument/2006/relationships/slideLayout" Target="../slideLayouts/slideLayout62.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jpeg"/><Relationship Id="rId5" Type="http://schemas.openxmlformats.org/officeDocument/2006/relationships/image" Target="../media/image3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1.xml"/><Relationship Id="rId7" Type="http://schemas.openxmlformats.org/officeDocument/2006/relationships/image" Target="../media/image50.png"/><Relationship Id="rId2" Type="http://schemas.openxmlformats.org/officeDocument/2006/relationships/slideLayout" Target="../slideLayouts/slideLayout7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9.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image" Target="../media/image56.emf"/><Relationship Id="rId2" Type="http://schemas.openxmlformats.org/officeDocument/2006/relationships/slideLayout" Target="../slideLayouts/slideLayout67.xml"/><Relationship Id="rId1" Type="http://schemas.openxmlformats.org/officeDocument/2006/relationships/tags" Target="../tags/tag17.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7.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8.xml"/><Relationship Id="rId1" Type="http://schemas.openxmlformats.org/officeDocument/2006/relationships/tags" Target="../tags/tag19.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slideLayout" Target="../slideLayouts/slideLayout79.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4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0.emf"/><Relationship Id="rId4" Type="http://schemas.openxmlformats.org/officeDocument/2006/relationships/image" Target="../media/image73.emf"/></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5.xml"/><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0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8.xml"/><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6.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Obdélník 1"/>
          <p:cNvSpPr/>
          <p:nvPr/>
        </p:nvSpPr>
        <p:spPr>
          <a:xfrm>
            <a:off x="159324" y="429479"/>
            <a:ext cx="4959929" cy="1200329"/>
          </a:xfrm>
          <a:prstGeom prst="rect">
            <a:avLst/>
          </a:prstGeom>
        </p:spPr>
        <p:txBody>
          <a:bodyPr wrap="square">
            <a:spAutoFit/>
          </a:bodyPr>
          <a:lstStyle/>
          <a:p>
            <a:r>
              <a:rPr lang="en-US" sz="3200" b="1" dirty="0" smtClean="0">
                <a:solidFill>
                  <a:prstClr val="white"/>
                </a:solidFill>
                <a:ea typeface="Calibri" panose="020F0502020204030204" pitchFamily="34" charset="0"/>
                <a:cs typeface="Times New Roman" panose="02020603050405020304" pitchFamily="18" charset="0"/>
              </a:rPr>
              <a:t>W</a:t>
            </a:r>
            <a:r>
              <a:rPr lang="en-US" sz="2400" b="1" dirty="0" smtClean="0">
                <a:solidFill>
                  <a:prstClr val="white"/>
                </a:solidFill>
                <a:ea typeface="Calibri" panose="020F0502020204030204" pitchFamily="34" charset="0"/>
                <a:cs typeface="Times New Roman" panose="02020603050405020304" pitchFamily="18" charset="0"/>
              </a:rPr>
              <a:t>HY</a:t>
            </a:r>
            <a:r>
              <a:rPr lang="cs-CZ" sz="2400" b="1" dirty="0" smtClean="0">
                <a:solidFill>
                  <a:prstClr val="white"/>
                </a:solidFill>
                <a:ea typeface="Calibri" panose="020F0502020204030204" pitchFamily="34" charset="0"/>
                <a:cs typeface="Times New Roman" panose="02020603050405020304" pitchFamily="18" charset="0"/>
              </a:rPr>
              <a:t> </a:t>
            </a:r>
            <a:r>
              <a:rPr lang="en-US" sz="2400" b="1" dirty="0" smtClean="0">
                <a:solidFill>
                  <a:prstClr val="white"/>
                </a:solidFill>
                <a:ea typeface="Calibri" panose="020F0502020204030204" pitchFamily="34" charset="0"/>
                <a:cs typeface="Times New Roman" panose="02020603050405020304" pitchFamily="18" charset="0"/>
              </a:rPr>
              <a:t>IS</a:t>
            </a:r>
            <a:r>
              <a:rPr lang="cs-CZ" sz="2400" b="1" dirty="0" smtClean="0">
                <a:solidFill>
                  <a:prstClr val="white"/>
                </a:solidFill>
                <a:ea typeface="Calibri" panose="020F0502020204030204" pitchFamily="34" charset="0"/>
                <a:cs typeface="Times New Roman" panose="02020603050405020304" pitchFamily="18" charset="0"/>
              </a:rPr>
              <a:t> </a:t>
            </a:r>
            <a:r>
              <a:rPr lang="en-US" sz="2400" b="1" dirty="0" smtClean="0">
                <a:solidFill>
                  <a:prstClr val="white"/>
                </a:solidFill>
                <a:ea typeface="Calibri" panose="020F0502020204030204" pitchFamily="34" charset="0"/>
                <a:cs typeface="Times New Roman" panose="02020603050405020304" pitchFamily="18" charset="0"/>
              </a:rPr>
              <a:t>IMMUNE</a:t>
            </a:r>
            <a:r>
              <a:rPr lang="cs-CZ" sz="2400" b="1" dirty="0" smtClean="0">
                <a:solidFill>
                  <a:prstClr val="white"/>
                </a:solidFill>
                <a:ea typeface="Calibri" panose="020F0502020204030204" pitchFamily="34" charset="0"/>
                <a:cs typeface="Times New Roman" panose="02020603050405020304" pitchFamily="18" charset="0"/>
              </a:rPr>
              <a:t> </a:t>
            </a:r>
            <a:r>
              <a:rPr lang="en-US" sz="2400" b="1" dirty="0" smtClean="0">
                <a:solidFill>
                  <a:prstClr val="white"/>
                </a:solidFill>
                <a:ea typeface="Calibri" panose="020F0502020204030204" pitchFamily="34" charset="0"/>
                <a:cs typeface="Times New Roman" panose="02020603050405020304" pitchFamily="18" charset="0"/>
              </a:rPr>
              <a:t>SYST</a:t>
            </a:r>
            <a:r>
              <a:rPr lang="cs-CZ" sz="2400" b="1" dirty="0" smtClean="0">
                <a:solidFill>
                  <a:prstClr val="white"/>
                </a:solidFill>
                <a:ea typeface="Calibri" panose="020F0502020204030204" pitchFamily="34" charset="0"/>
                <a:cs typeface="Times New Roman" panose="02020603050405020304" pitchFamily="18" charset="0"/>
              </a:rPr>
              <a:t>E</a:t>
            </a:r>
            <a:r>
              <a:rPr lang="en-US" sz="2400" b="1" dirty="0" smtClean="0">
                <a:solidFill>
                  <a:prstClr val="white"/>
                </a:solidFill>
                <a:ea typeface="Calibri" panose="020F0502020204030204" pitchFamily="34" charset="0"/>
                <a:cs typeface="Times New Roman" panose="02020603050405020304" pitchFamily="18" charset="0"/>
              </a:rPr>
              <a:t>M</a:t>
            </a:r>
            <a:r>
              <a:rPr lang="cs-CZ" sz="2400" b="1" dirty="0" smtClean="0">
                <a:solidFill>
                  <a:prstClr val="white"/>
                </a:solidFill>
                <a:ea typeface="Calibri" panose="020F0502020204030204" pitchFamily="34" charset="0"/>
                <a:cs typeface="Times New Roman" panose="02020603050405020304" pitchFamily="18" charset="0"/>
              </a:rPr>
              <a:t> </a:t>
            </a:r>
            <a:r>
              <a:rPr lang="en-US" sz="2400" b="1" dirty="0" smtClean="0">
                <a:solidFill>
                  <a:prstClr val="white"/>
                </a:solidFill>
                <a:ea typeface="Calibri" panose="020F0502020204030204" pitchFamily="34" charset="0"/>
                <a:cs typeface="Times New Roman" panose="02020603050405020304" pitchFamily="18" charset="0"/>
              </a:rPr>
              <a:t>SELFISH</a:t>
            </a:r>
            <a:r>
              <a:rPr lang="en-US" sz="3200" b="1" dirty="0" smtClean="0">
                <a:solidFill>
                  <a:prstClr val="white"/>
                </a:solidFill>
                <a:ea typeface="Calibri" panose="020F0502020204030204" pitchFamily="34" charset="0"/>
                <a:cs typeface="Times New Roman" panose="02020603050405020304" pitchFamily="18" charset="0"/>
              </a:rPr>
              <a:t>?</a:t>
            </a:r>
          </a:p>
          <a:p>
            <a:r>
              <a:rPr lang="en-US" sz="2000" dirty="0">
                <a:solidFill>
                  <a:prstClr val="white"/>
                </a:solidFill>
              </a:rPr>
              <a:t>Systemic metabolic regulations during immune response </a:t>
            </a:r>
          </a:p>
        </p:txBody>
      </p:sp>
      <p:sp>
        <p:nvSpPr>
          <p:cNvPr id="3" name="Obdélník 2"/>
          <p:cNvSpPr/>
          <p:nvPr/>
        </p:nvSpPr>
        <p:spPr>
          <a:xfrm>
            <a:off x="4904509" y="4678847"/>
            <a:ext cx="1958934" cy="461665"/>
          </a:xfrm>
          <a:prstGeom prst="rect">
            <a:avLst/>
          </a:prstGeom>
        </p:spPr>
        <p:txBody>
          <a:bodyPr wrap="none">
            <a:spAutoFit/>
          </a:bodyPr>
          <a:lstStyle/>
          <a:p>
            <a:r>
              <a:rPr lang="en-US" sz="2400" dirty="0" smtClean="0">
                <a:solidFill>
                  <a:prstClr val="white"/>
                </a:solidFill>
                <a:ea typeface="Calibri" panose="020F0502020204030204" pitchFamily="34" charset="0"/>
                <a:cs typeface="Times New Roman" panose="02020603050405020304" pitchFamily="18" charset="0"/>
              </a:rPr>
              <a:t>Tom</a:t>
            </a:r>
            <a:r>
              <a:rPr lang="cs-CZ" sz="2400" dirty="0" err="1" smtClean="0">
                <a:solidFill>
                  <a:prstClr val="white"/>
                </a:solidFill>
                <a:ea typeface="Calibri" panose="020F0502020204030204" pitchFamily="34" charset="0"/>
                <a:cs typeface="Times New Roman" panose="02020603050405020304" pitchFamily="18" charset="0"/>
              </a:rPr>
              <a:t>áš</a:t>
            </a:r>
            <a:r>
              <a:rPr lang="en-US" sz="2400" dirty="0" smtClean="0">
                <a:solidFill>
                  <a:prstClr val="white"/>
                </a:solidFill>
                <a:ea typeface="Calibri" panose="020F0502020204030204" pitchFamily="34" charset="0"/>
                <a:cs typeface="Times New Roman" panose="02020603050405020304" pitchFamily="18" charset="0"/>
              </a:rPr>
              <a:t> Dole</a:t>
            </a:r>
            <a:r>
              <a:rPr lang="cs-CZ" sz="2400" dirty="0" smtClean="0">
                <a:solidFill>
                  <a:prstClr val="white"/>
                </a:solidFill>
                <a:ea typeface="Calibri" panose="020F0502020204030204" pitchFamily="34" charset="0"/>
                <a:cs typeface="Times New Roman" panose="02020603050405020304" pitchFamily="18" charset="0"/>
              </a:rPr>
              <a:t>ž</a:t>
            </a:r>
            <a:r>
              <a:rPr lang="en-US" sz="2400" dirty="0" smtClean="0">
                <a:solidFill>
                  <a:prstClr val="white"/>
                </a:solidFill>
                <a:ea typeface="Calibri" panose="020F0502020204030204" pitchFamily="34" charset="0"/>
                <a:cs typeface="Times New Roman" panose="02020603050405020304" pitchFamily="18" charset="0"/>
              </a:rPr>
              <a:t>al</a:t>
            </a:r>
          </a:p>
        </p:txBody>
      </p:sp>
      <p:pic>
        <p:nvPicPr>
          <p:cNvPr id="6" name="Obrázek 5"/>
          <p:cNvPicPr>
            <a:picLocks noChangeAspect="1"/>
          </p:cNvPicPr>
          <p:nvPr/>
        </p:nvPicPr>
        <p:blipFill>
          <a:blip r:embed="rId3"/>
          <a:stretch>
            <a:fillRect/>
          </a:stretch>
        </p:blipFill>
        <p:spPr>
          <a:xfrm>
            <a:off x="7803062" y="5399926"/>
            <a:ext cx="1104404" cy="1049434"/>
          </a:xfrm>
          <a:prstGeom prst="rect">
            <a:avLst/>
          </a:prstGeom>
          <a:effectLst>
            <a:outerShdw blurRad="50800" dist="38100" dir="2700000" algn="tl" rotWithShape="0">
              <a:prstClr val="black">
                <a:alpha val="40000"/>
              </a:prstClr>
            </a:outerShdw>
          </a:effectLst>
        </p:spPr>
      </p:pic>
      <p:sp>
        <p:nvSpPr>
          <p:cNvPr id="7" name="Obdélník 6"/>
          <p:cNvSpPr/>
          <p:nvPr/>
        </p:nvSpPr>
        <p:spPr>
          <a:xfrm>
            <a:off x="4301685" y="5399926"/>
            <a:ext cx="4976734" cy="1200329"/>
          </a:xfrm>
          <a:prstGeom prst="rect">
            <a:avLst/>
          </a:prstGeom>
        </p:spPr>
        <p:txBody>
          <a:bodyPr wrap="square">
            <a:spAutoFit/>
          </a:bodyPr>
          <a:lstStyle/>
          <a:p>
            <a:r>
              <a:rPr lang="en-US" dirty="0">
                <a:solidFill>
                  <a:prstClr val="white"/>
                </a:solidFill>
              </a:rPr>
              <a:t>Department of Molecular Biology </a:t>
            </a:r>
            <a:endParaRPr lang="cs-CZ" dirty="0" smtClean="0">
              <a:solidFill>
                <a:prstClr val="white"/>
              </a:solidFill>
            </a:endParaRPr>
          </a:p>
          <a:p>
            <a:r>
              <a:rPr lang="en-US" dirty="0" smtClean="0">
                <a:solidFill>
                  <a:prstClr val="white"/>
                </a:solidFill>
              </a:rPr>
              <a:t>and Genetics</a:t>
            </a:r>
            <a:r>
              <a:rPr lang="cs-CZ" dirty="0" smtClean="0">
                <a:solidFill>
                  <a:prstClr val="white"/>
                </a:solidFill>
              </a:rPr>
              <a:t>, </a:t>
            </a:r>
            <a:r>
              <a:rPr lang="en-US" dirty="0" smtClean="0">
                <a:solidFill>
                  <a:prstClr val="white"/>
                </a:solidFill>
              </a:rPr>
              <a:t>Faculty </a:t>
            </a:r>
            <a:r>
              <a:rPr lang="en-US" dirty="0">
                <a:solidFill>
                  <a:prstClr val="white"/>
                </a:solidFill>
              </a:rPr>
              <a:t>of Science</a:t>
            </a:r>
          </a:p>
          <a:p>
            <a:r>
              <a:rPr lang="en-US" dirty="0">
                <a:solidFill>
                  <a:prstClr val="white"/>
                </a:solidFill>
              </a:rPr>
              <a:t>University of South </a:t>
            </a:r>
            <a:r>
              <a:rPr lang="en-US" dirty="0" smtClean="0">
                <a:solidFill>
                  <a:prstClr val="white"/>
                </a:solidFill>
              </a:rPr>
              <a:t>Bohemia </a:t>
            </a:r>
            <a:endParaRPr lang="cs-CZ" dirty="0" smtClean="0">
              <a:solidFill>
                <a:prstClr val="white"/>
              </a:solidFill>
            </a:endParaRPr>
          </a:p>
          <a:p>
            <a:r>
              <a:rPr lang="en-US" dirty="0" smtClean="0">
                <a:solidFill>
                  <a:prstClr val="white"/>
                </a:solidFill>
              </a:rPr>
              <a:t>in </a:t>
            </a:r>
            <a:r>
              <a:rPr lang="cs-CZ" dirty="0">
                <a:solidFill>
                  <a:prstClr val="white"/>
                </a:solidFill>
              </a:rPr>
              <a:t>České </a:t>
            </a:r>
            <a:r>
              <a:rPr lang="cs-CZ" dirty="0" smtClean="0">
                <a:solidFill>
                  <a:prstClr val="white"/>
                </a:solidFill>
              </a:rPr>
              <a:t>Budějovice, </a:t>
            </a:r>
            <a:r>
              <a:rPr lang="en-US" dirty="0" smtClean="0">
                <a:solidFill>
                  <a:prstClr val="white"/>
                </a:solidFill>
              </a:rPr>
              <a:t>Czech Republic</a:t>
            </a:r>
            <a:endParaRPr lang="en-US" dirty="0">
              <a:solidFill>
                <a:prstClr val="white"/>
              </a:solidFill>
            </a:endParaRPr>
          </a:p>
        </p:txBody>
      </p:sp>
      <p:sp>
        <p:nvSpPr>
          <p:cNvPr id="5" name="TextovéPole 4"/>
          <p:cNvSpPr txBox="1"/>
          <p:nvPr/>
        </p:nvSpPr>
        <p:spPr>
          <a:xfrm>
            <a:off x="1379882" y="60147"/>
            <a:ext cx="6354753" cy="369332"/>
          </a:xfrm>
          <a:prstGeom prst="rect">
            <a:avLst/>
          </a:prstGeom>
          <a:noFill/>
        </p:spPr>
        <p:txBody>
          <a:bodyPr wrap="none" rtlCol="0">
            <a:spAutoFit/>
          </a:bodyPr>
          <a:lstStyle/>
          <a:p>
            <a:r>
              <a:rPr lang="en-US" dirty="0" smtClean="0">
                <a:solidFill>
                  <a:schemeClr val="bg1">
                    <a:lumMod val="85000"/>
                  </a:schemeClr>
                </a:solidFill>
              </a:rPr>
              <a:t>41</a:t>
            </a:r>
            <a:r>
              <a:rPr lang="en-US" baseline="30000" dirty="0" smtClean="0">
                <a:solidFill>
                  <a:schemeClr val="bg1">
                    <a:lumMod val="85000"/>
                  </a:schemeClr>
                </a:solidFill>
              </a:rPr>
              <a:t>st</a:t>
            </a:r>
            <a:r>
              <a:rPr lang="en-US" dirty="0" smtClean="0">
                <a:solidFill>
                  <a:schemeClr val="bg1">
                    <a:lumMod val="85000"/>
                  </a:schemeClr>
                </a:solidFill>
              </a:rPr>
              <a:t> Advances </a:t>
            </a:r>
            <a:r>
              <a:rPr lang="en-US" dirty="0">
                <a:solidFill>
                  <a:schemeClr val="bg1">
                    <a:lumMod val="85000"/>
                  </a:schemeClr>
                </a:solidFill>
              </a:rPr>
              <a:t>in Molecular Biology and </a:t>
            </a:r>
            <a:r>
              <a:rPr lang="en-US" dirty="0" smtClean="0">
                <a:solidFill>
                  <a:schemeClr val="bg1">
                    <a:lumMod val="85000"/>
                  </a:schemeClr>
                </a:solidFill>
              </a:rPr>
              <a:t>Genetics, 8.11.2017 Praha</a:t>
            </a:r>
            <a:endParaRPr lang="en-US" dirty="0">
              <a:solidFill>
                <a:schemeClr val="bg1">
                  <a:lumMod val="85000"/>
                </a:schemeClr>
              </a:solidFill>
            </a:endParaRPr>
          </a:p>
        </p:txBody>
      </p:sp>
    </p:spTree>
    <p:extLst>
      <p:ext uri="{BB962C8B-B14F-4D97-AF65-F5344CB8AC3E}">
        <p14:creationId xmlns:p14="http://schemas.microsoft.com/office/powerpoint/2010/main" val="135568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1" descr="AGF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0508" y="1017635"/>
            <a:ext cx="5688632" cy="2336581"/>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5"/>
          <a:stretch>
            <a:fillRect/>
          </a:stretch>
        </p:blipFill>
        <p:spPr>
          <a:xfrm>
            <a:off x="1817775" y="935094"/>
            <a:ext cx="5307446" cy="2226900"/>
          </a:xfrm>
          <a:prstGeom prst="rect">
            <a:avLst/>
          </a:prstGeom>
        </p:spPr>
      </p:pic>
      <p:sp>
        <p:nvSpPr>
          <p:cNvPr id="7" name="Obdélník 6"/>
          <p:cNvSpPr/>
          <p:nvPr/>
        </p:nvSpPr>
        <p:spPr>
          <a:xfrm>
            <a:off x="6075615" y="6550335"/>
            <a:ext cx="3068385" cy="307665"/>
          </a:xfrm>
          <a:prstGeom prst="rect">
            <a:avLst/>
          </a:prstGeom>
        </p:spPr>
        <p:txBody>
          <a:bodyPr wrap="none" lIns="91335" tIns="45665" rIns="91335" bIns="45665">
            <a:spAutoFit/>
          </a:bodyPr>
          <a:lstStyle/>
          <a:p>
            <a:pPr defTabSz="913333"/>
            <a:r>
              <a:rPr lang="en-US" sz="1400" dirty="0" smtClean="0">
                <a:solidFill>
                  <a:srgbClr val="000000"/>
                </a:solidFill>
              </a:rPr>
              <a:t>(Novakova and Dolezal, </a:t>
            </a:r>
            <a:r>
              <a:rPr lang="en-US" sz="1400" dirty="0" err="1" smtClean="0">
                <a:solidFill>
                  <a:srgbClr val="000000"/>
                </a:solidFill>
              </a:rPr>
              <a:t>PLoS</a:t>
            </a:r>
            <a:r>
              <a:rPr lang="en-US" sz="1400" dirty="0" smtClean="0">
                <a:solidFill>
                  <a:srgbClr val="000000"/>
                </a:solidFill>
              </a:rPr>
              <a:t> One 2011)</a:t>
            </a:r>
            <a:endParaRPr lang="cs-CZ" sz="1400" dirty="0">
              <a:solidFill>
                <a:srgbClr val="000000"/>
              </a:solidFill>
            </a:endParaRPr>
          </a:p>
        </p:txBody>
      </p:sp>
      <p:pic>
        <p:nvPicPr>
          <p:cNvPr id="11" name="Obrázek 10"/>
          <p:cNvPicPr>
            <a:picLocks noChangeAspect="1"/>
          </p:cNvPicPr>
          <p:nvPr/>
        </p:nvPicPr>
        <p:blipFill>
          <a:blip r:embed="rId6"/>
          <a:stretch>
            <a:fillRect/>
          </a:stretch>
        </p:blipFill>
        <p:spPr>
          <a:xfrm>
            <a:off x="1353666" y="3964511"/>
            <a:ext cx="3261158" cy="2503283"/>
          </a:xfrm>
          <a:prstGeom prst="rect">
            <a:avLst/>
          </a:prstGeom>
        </p:spPr>
      </p:pic>
      <p:pic>
        <p:nvPicPr>
          <p:cNvPr id="12" name="Obrázek 11"/>
          <p:cNvPicPr>
            <a:picLocks noChangeAspect="1"/>
          </p:cNvPicPr>
          <p:nvPr/>
        </p:nvPicPr>
        <p:blipFill>
          <a:blip r:embed="rId7"/>
          <a:stretch>
            <a:fillRect/>
          </a:stretch>
        </p:blipFill>
        <p:spPr>
          <a:xfrm>
            <a:off x="4597699" y="3973573"/>
            <a:ext cx="3249352" cy="2494221"/>
          </a:xfrm>
          <a:prstGeom prst="rect">
            <a:avLst/>
          </a:prstGeom>
        </p:spPr>
      </p:pic>
      <p:sp>
        <p:nvSpPr>
          <p:cNvPr id="13" name="TextovéPole 12"/>
          <p:cNvSpPr txBox="1"/>
          <p:nvPr/>
        </p:nvSpPr>
        <p:spPr>
          <a:xfrm>
            <a:off x="6451600" y="4040392"/>
            <a:ext cx="2480103" cy="646331"/>
          </a:xfrm>
          <a:prstGeom prst="rect">
            <a:avLst/>
          </a:prstGeom>
          <a:noFill/>
        </p:spPr>
        <p:txBody>
          <a:bodyPr wrap="none" rtlCol="0">
            <a:spAutoFit/>
          </a:bodyPr>
          <a:lstStyle/>
          <a:p>
            <a:r>
              <a:rPr lang="en-US" b="1" dirty="0" smtClean="0">
                <a:solidFill>
                  <a:srgbClr val="00CC00"/>
                </a:solidFill>
              </a:rPr>
              <a:t>STRONG</a:t>
            </a:r>
            <a:r>
              <a:rPr lang="en-US" dirty="0" smtClean="0">
                <a:solidFill>
                  <a:srgbClr val="00CC00"/>
                </a:solidFill>
              </a:rPr>
              <a:t> GFP </a:t>
            </a:r>
            <a:r>
              <a:rPr lang="en-US" dirty="0" smtClean="0"/>
              <a:t>= ADGF-A </a:t>
            </a:r>
          </a:p>
          <a:p>
            <a:r>
              <a:rPr lang="en-US" dirty="0"/>
              <a:t>	</a:t>
            </a:r>
            <a:r>
              <a:rPr lang="en-US" dirty="0" smtClean="0"/>
              <a:t>       expression</a:t>
            </a:r>
            <a:endParaRPr lang="en-US" dirty="0"/>
          </a:p>
        </p:txBody>
      </p:sp>
    </p:spTree>
    <p:custDataLst>
      <p:tags r:id="rId1"/>
    </p:custDataLst>
    <p:extLst>
      <p:ext uri="{BB962C8B-B14F-4D97-AF65-F5344CB8AC3E}">
        <p14:creationId xmlns:p14="http://schemas.microsoft.com/office/powerpoint/2010/main" val="8358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0"/>
            <a:ext cx="9567000" cy="6858000"/>
          </a:xfrm>
          <a:prstGeom prst="rect">
            <a:avLst/>
          </a:prstGeom>
        </p:spPr>
      </p:pic>
      <p:sp>
        <p:nvSpPr>
          <p:cNvPr id="5" name="TextovéPole 4"/>
          <p:cNvSpPr txBox="1"/>
          <p:nvPr/>
        </p:nvSpPr>
        <p:spPr>
          <a:xfrm>
            <a:off x="2267744" y="836712"/>
            <a:ext cx="2681568" cy="830997"/>
          </a:xfrm>
          <a:prstGeom prst="rect">
            <a:avLst/>
          </a:prstGeom>
          <a:noFill/>
        </p:spPr>
        <p:txBody>
          <a:bodyPr wrap="none" rtlCol="0">
            <a:spAutoFit/>
          </a:bodyPr>
          <a:lstStyle/>
          <a:p>
            <a:pPr defTabSz="913310"/>
            <a:r>
              <a:rPr lang="cs-CZ" sz="2400" dirty="0" err="1" smtClean="0">
                <a:solidFill>
                  <a:prstClr val="black"/>
                </a:solidFill>
              </a:rPr>
              <a:t>Parasitoid</a:t>
            </a:r>
            <a:r>
              <a:rPr lang="cs-CZ" sz="2400" dirty="0" smtClean="0">
                <a:solidFill>
                  <a:prstClr val="black"/>
                </a:solidFill>
              </a:rPr>
              <a:t> </a:t>
            </a:r>
            <a:r>
              <a:rPr lang="cs-CZ" sz="2400" dirty="0" err="1" smtClean="0">
                <a:solidFill>
                  <a:prstClr val="black"/>
                </a:solidFill>
              </a:rPr>
              <a:t>wasp</a:t>
            </a:r>
            <a:endParaRPr lang="cs-CZ" sz="2400" dirty="0" smtClean="0">
              <a:solidFill>
                <a:prstClr val="black"/>
              </a:solidFill>
            </a:endParaRPr>
          </a:p>
          <a:p>
            <a:pPr defTabSz="913310"/>
            <a:r>
              <a:rPr lang="cs-CZ" sz="2400" i="1" dirty="0" smtClean="0">
                <a:solidFill>
                  <a:prstClr val="black"/>
                </a:solidFill>
              </a:rPr>
              <a:t>Leptopilina boulardi</a:t>
            </a:r>
            <a:endParaRPr lang="en-US" sz="2400" i="1" dirty="0">
              <a:solidFill>
                <a:prstClr val="black"/>
              </a:solidFill>
            </a:endParaRPr>
          </a:p>
        </p:txBody>
      </p:sp>
      <p:sp>
        <p:nvSpPr>
          <p:cNvPr id="6" name="TextovéPole 5"/>
          <p:cNvSpPr txBox="1"/>
          <p:nvPr/>
        </p:nvSpPr>
        <p:spPr>
          <a:xfrm>
            <a:off x="2616208" y="4653136"/>
            <a:ext cx="3380669" cy="830997"/>
          </a:xfrm>
          <a:prstGeom prst="rect">
            <a:avLst/>
          </a:prstGeom>
          <a:noFill/>
        </p:spPr>
        <p:txBody>
          <a:bodyPr wrap="none" rtlCol="0">
            <a:spAutoFit/>
          </a:bodyPr>
          <a:lstStyle/>
          <a:p>
            <a:pPr defTabSz="913310"/>
            <a:r>
              <a:rPr lang="cs-CZ" sz="2400" dirty="0" smtClean="0">
                <a:solidFill>
                  <a:prstClr val="black"/>
                </a:solidFill>
              </a:rPr>
              <a:t>…</a:t>
            </a:r>
            <a:r>
              <a:rPr lang="cs-CZ" sz="2400" dirty="0" err="1" smtClean="0">
                <a:solidFill>
                  <a:prstClr val="black"/>
                </a:solidFill>
              </a:rPr>
              <a:t>infecting</a:t>
            </a:r>
            <a:r>
              <a:rPr lang="cs-CZ" sz="2400" dirty="0" smtClean="0">
                <a:solidFill>
                  <a:prstClr val="black"/>
                </a:solidFill>
              </a:rPr>
              <a:t> larva </a:t>
            </a:r>
            <a:r>
              <a:rPr lang="cs-CZ" sz="2400" dirty="0" err="1" smtClean="0">
                <a:solidFill>
                  <a:prstClr val="black"/>
                </a:solidFill>
              </a:rPr>
              <a:t>of</a:t>
            </a:r>
            <a:endParaRPr lang="cs-CZ" sz="2400" dirty="0" smtClean="0">
              <a:solidFill>
                <a:prstClr val="black"/>
              </a:solidFill>
            </a:endParaRPr>
          </a:p>
          <a:p>
            <a:pPr defTabSz="913310"/>
            <a:r>
              <a:rPr lang="cs-CZ" dirty="0" smtClean="0">
                <a:solidFill>
                  <a:prstClr val="black"/>
                </a:solidFill>
              </a:rPr>
              <a:t> </a:t>
            </a:r>
            <a:r>
              <a:rPr lang="cs-CZ" sz="2400" i="1" dirty="0" err="1" smtClean="0">
                <a:solidFill>
                  <a:prstClr val="black"/>
                </a:solidFill>
              </a:rPr>
              <a:t>Drosophila</a:t>
            </a:r>
            <a:r>
              <a:rPr lang="cs-CZ" sz="2400" i="1" dirty="0" smtClean="0">
                <a:solidFill>
                  <a:prstClr val="black"/>
                </a:solidFill>
              </a:rPr>
              <a:t> </a:t>
            </a:r>
            <a:r>
              <a:rPr lang="cs-CZ" sz="2400" i="1" dirty="0" err="1" smtClean="0">
                <a:solidFill>
                  <a:prstClr val="black"/>
                </a:solidFill>
              </a:rPr>
              <a:t>melanogaster</a:t>
            </a:r>
            <a:endParaRPr lang="en-US" i="1" dirty="0">
              <a:solidFill>
                <a:prstClr val="black"/>
              </a:solidFill>
            </a:endParaRPr>
          </a:p>
        </p:txBody>
      </p:sp>
    </p:spTree>
    <p:extLst>
      <p:ext uri="{BB962C8B-B14F-4D97-AF65-F5344CB8AC3E}">
        <p14:creationId xmlns:p14="http://schemas.microsoft.com/office/powerpoint/2010/main" val="29406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3"/>
          <p:cNvPicPr>
            <a:picLocks noChangeAspect="1" noChangeArrowheads="1"/>
          </p:cNvPicPr>
          <p:nvPr/>
        </p:nvPicPr>
        <p:blipFill>
          <a:blip r:embed="rId4" cstate="print">
            <a:lum contrast="7000"/>
            <a:extLst>
              <a:ext uri="{28A0092B-C50C-407E-A947-70E740481C1C}">
                <a14:useLocalDpi xmlns:a14="http://schemas.microsoft.com/office/drawing/2010/main" val="0"/>
              </a:ext>
            </a:extLst>
          </a:blip>
          <a:srcRect/>
          <a:stretch>
            <a:fillRect/>
          </a:stretch>
        </p:blipFill>
        <p:spPr bwMode="auto">
          <a:xfrm>
            <a:off x="6244822" y="1528449"/>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9222" y="1528449"/>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117"/>
          <p:cNvGrpSpPr>
            <a:grpSpLocks/>
          </p:cNvGrpSpPr>
          <p:nvPr/>
        </p:nvGrpSpPr>
        <p:grpSpPr bwMode="auto">
          <a:xfrm>
            <a:off x="72622" y="1909449"/>
            <a:ext cx="2743200" cy="1676400"/>
            <a:chOff x="9552" y="15475"/>
            <a:chExt cx="1728" cy="1056"/>
          </a:xfrm>
        </p:grpSpPr>
        <p:sp>
          <p:nvSpPr>
            <p:cNvPr id="5" name="Oval 118"/>
            <p:cNvSpPr>
              <a:spLocks noChangeArrowheads="1"/>
            </p:cNvSpPr>
            <p:nvPr/>
          </p:nvSpPr>
          <p:spPr bwMode="auto">
            <a:xfrm>
              <a:off x="9552" y="16051"/>
              <a:ext cx="1728" cy="480"/>
            </a:xfrm>
            <a:prstGeom prst="ellipse">
              <a:avLst/>
            </a:prstGeom>
            <a:gradFill rotWithShape="1">
              <a:gsLst>
                <a:gs pos="0">
                  <a:schemeClr val="bg2"/>
                </a:gs>
                <a:gs pos="100000">
                  <a:schemeClr val="bg2">
                    <a:gamma/>
                    <a:tint val="549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grpSp>
          <p:nvGrpSpPr>
            <p:cNvPr id="6" name="Group 119"/>
            <p:cNvGrpSpPr>
              <a:grpSpLocks/>
            </p:cNvGrpSpPr>
            <p:nvPr/>
          </p:nvGrpSpPr>
          <p:grpSpPr bwMode="auto">
            <a:xfrm>
              <a:off x="9744" y="15475"/>
              <a:ext cx="1532" cy="896"/>
              <a:chOff x="6852" y="14439"/>
              <a:chExt cx="1868" cy="1184"/>
            </a:xfrm>
          </p:grpSpPr>
          <p:sp>
            <p:nvSpPr>
              <p:cNvPr id="7" name="Oval 120"/>
              <p:cNvSpPr>
                <a:spLocks noChangeArrowheads="1"/>
              </p:cNvSpPr>
              <p:nvPr/>
            </p:nvSpPr>
            <p:spPr bwMode="auto">
              <a:xfrm rot="787375" flipH="1">
                <a:off x="7777" y="15073"/>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8" name="Oval 121"/>
              <p:cNvSpPr>
                <a:spLocks noChangeArrowheads="1"/>
              </p:cNvSpPr>
              <p:nvPr/>
            </p:nvSpPr>
            <p:spPr bwMode="auto">
              <a:xfrm rot="19235206" flipH="1">
                <a:off x="8045" y="15031"/>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9" name="Oval 122"/>
              <p:cNvSpPr>
                <a:spLocks noChangeArrowheads="1"/>
              </p:cNvSpPr>
              <p:nvPr/>
            </p:nvSpPr>
            <p:spPr bwMode="auto">
              <a:xfrm rot="21091859" flipH="1">
                <a:off x="8132" y="15229"/>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10" name="Oval 123"/>
              <p:cNvSpPr>
                <a:spLocks noChangeArrowheads="1"/>
              </p:cNvSpPr>
              <p:nvPr/>
            </p:nvSpPr>
            <p:spPr bwMode="auto">
              <a:xfrm rot="1635556" flipH="1">
                <a:off x="7842" y="1492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11" name="Oval 124"/>
              <p:cNvSpPr>
                <a:spLocks noChangeArrowheads="1"/>
              </p:cNvSpPr>
              <p:nvPr/>
            </p:nvSpPr>
            <p:spPr bwMode="auto">
              <a:xfrm rot="1635556" flipH="1">
                <a:off x="7528" y="1516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12" name="Freeform 125"/>
              <p:cNvSpPr>
                <a:spLocks/>
              </p:cNvSpPr>
              <p:nvPr/>
            </p:nvSpPr>
            <p:spPr bwMode="auto">
              <a:xfrm flipH="1">
                <a:off x="7410" y="15314"/>
                <a:ext cx="110" cy="100"/>
              </a:xfrm>
              <a:custGeom>
                <a:avLst/>
                <a:gdLst>
                  <a:gd name="T0" fmla="*/ 0 w 110"/>
                  <a:gd name="T1" fmla="*/ 0 h 100"/>
                  <a:gd name="T2" fmla="*/ 14 w 110"/>
                  <a:gd name="T3" fmla="*/ 26 h 100"/>
                  <a:gd name="T4" fmla="*/ 24 w 110"/>
                  <a:gd name="T5" fmla="*/ 44 h 100"/>
                  <a:gd name="T6" fmla="*/ 32 w 110"/>
                  <a:gd name="T7" fmla="*/ 56 h 100"/>
                  <a:gd name="T8" fmla="*/ 84 w 110"/>
                  <a:gd name="T9" fmla="*/ 88 h 100"/>
                  <a:gd name="T10" fmla="*/ 110 w 110"/>
                  <a:gd name="T11" fmla="*/ 94 h 100"/>
                </a:gdLst>
                <a:ahLst/>
                <a:cxnLst>
                  <a:cxn ang="0">
                    <a:pos x="T0" y="T1"/>
                  </a:cxn>
                  <a:cxn ang="0">
                    <a:pos x="T2" y="T3"/>
                  </a:cxn>
                  <a:cxn ang="0">
                    <a:pos x="T4" y="T5"/>
                  </a:cxn>
                  <a:cxn ang="0">
                    <a:pos x="T6" y="T7"/>
                  </a:cxn>
                  <a:cxn ang="0">
                    <a:pos x="T8" y="T9"/>
                  </a:cxn>
                  <a:cxn ang="0">
                    <a:pos x="T10" y="T11"/>
                  </a:cxn>
                </a:cxnLst>
                <a:rect l="0" t="0" r="r" b="b"/>
                <a:pathLst>
                  <a:path w="110" h="100">
                    <a:moveTo>
                      <a:pt x="0" y="0"/>
                    </a:moveTo>
                    <a:cubicBezTo>
                      <a:pt x="3" y="11"/>
                      <a:pt x="6" y="18"/>
                      <a:pt x="14" y="26"/>
                    </a:cubicBezTo>
                    <a:cubicBezTo>
                      <a:pt x="16" y="35"/>
                      <a:pt x="16" y="39"/>
                      <a:pt x="24" y="44"/>
                    </a:cubicBezTo>
                    <a:cubicBezTo>
                      <a:pt x="29" y="58"/>
                      <a:pt x="22" y="41"/>
                      <a:pt x="32" y="56"/>
                    </a:cubicBezTo>
                    <a:cubicBezTo>
                      <a:pt x="52" y="86"/>
                      <a:pt x="43" y="80"/>
                      <a:pt x="84" y="88"/>
                    </a:cubicBezTo>
                    <a:cubicBezTo>
                      <a:pt x="92" y="100"/>
                      <a:pt x="86" y="94"/>
                      <a:pt x="110" y="9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3" name="Freeform 126"/>
              <p:cNvSpPr>
                <a:spLocks/>
              </p:cNvSpPr>
              <p:nvPr/>
            </p:nvSpPr>
            <p:spPr bwMode="auto">
              <a:xfrm flipH="1">
                <a:off x="7773" y="15294"/>
                <a:ext cx="1" cy="100"/>
              </a:xfrm>
              <a:custGeom>
                <a:avLst/>
                <a:gdLst>
                  <a:gd name="T0" fmla="*/ 0 w 1"/>
                  <a:gd name="T1" fmla="*/ 0 h 100"/>
                  <a:gd name="T2" fmla="*/ 0 w 1"/>
                  <a:gd name="T3" fmla="*/ 100 h 100"/>
                </a:gdLst>
                <a:ahLst/>
                <a:cxnLst>
                  <a:cxn ang="0">
                    <a:pos x="T0" y="T1"/>
                  </a:cxn>
                  <a:cxn ang="0">
                    <a:pos x="T2" y="T3"/>
                  </a:cxn>
                </a:cxnLst>
                <a:rect l="0" t="0" r="r" b="b"/>
                <a:pathLst>
                  <a:path w="1" h="100">
                    <a:moveTo>
                      <a:pt x="0" y="0"/>
                    </a:moveTo>
                    <a:cubicBezTo>
                      <a:pt x="0" y="33"/>
                      <a:pt x="0" y="67"/>
                      <a:pt x="0" y="100"/>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4" name="Freeform 127"/>
              <p:cNvSpPr>
                <a:spLocks/>
              </p:cNvSpPr>
              <p:nvPr/>
            </p:nvSpPr>
            <p:spPr bwMode="auto">
              <a:xfrm flipH="1">
                <a:off x="8168" y="15384"/>
                <a:ext cx="18" cy="78"/>
              </a:xfrm>
              <a:custGeom>
                <a:avLst/>
                <a:gdLst>
                  <a:gd name="T0" fmla="*/ 18 w 18"/>
                  <a:gd name="T1" fmla="*/ 0 h 78"/>
                  <a:gd name="T2" fmla="*/ 6 w 18"/>
                  <a:gd name="T3" fmla="*/ 52 h 78"/>
                  <a:gd name="T4" fmla="*/ 2 w 18"/>
                  <a:gd name="T5" fmla="*/ 68 h 78"/>
                  <a:gd name="T6" fmla="*/ 0 w 18"/>
                  <a:gd name="T7" fmla="*/ 78 h 78"/>
                </a:gdLst>
                <a:ahLst/>
                <a:cxnLst>
                  <a:cxn ang="0">
                    <a:pos x="T0" y="T1"/>
                  </a:cxn>
                  <a:cxn ang="0">
                    <a:pos x="T2" y="T3"/>
                  </a:cxn>
                  <a:cxn ang="0">
                    <a:pos x="T4" y="T5"/>
                  </a:cxn>
                  <a:cxn ang="0">
                    <a:pos x="T6" y="T7"/>
                  </a:cxn>
                </a:cxnLst>
                <a:rect l="0" t="0" r="r" b="b"/>
                <a:pathLst>
                  <a:path w="18" h="78">
                    <a:moveTo>
                      <a:pt x="18" y="0"/>
                    </a:moveTo>
                    <a:cubicBezTo>
                      <a:pt x="12" y="17"/>
                      <a:pt x="9" y="35"/>
                      <a:pt x="6" y="52"/>
                    </a:cubicBezTo>
                    <a:cubicBezTo>
                      <a:pt x="5" y="57"/>
                      <a:pt x="3" y="63"/>
                      <a:pt x="2" y="68"/>
                    </a:cubicBezTo>
                    <a:cubicBezTo>
                      <a:pt x="1" y="71"/>
                      <a:pt x="0" y="78"/>
                      <a:pt x="0" y="78"/>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5" name="Freeform 128"/>
              <p:cNvSpPr>
                <a:spLocks/>
              </p:cNvSpPr>
              <p:nvPr/>
            </p:nvSpPr>
            <p:spPr bwMode="auto">
              <a:xfrm rot="171745" flipH="1">
                <a:off x="6888" y="14439"/>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chemeClr val="bg2">
                      <a:alpha val="32001"/>
                    </a:schemeClr>
                  </a:gs>
                  <a:gs pos="50000">
                    <a:schemeClr val="bg2">
                      <a:gamma/>
                      <a:shade val="46275"/>
                      <a:invGamma/>
                      <a:alpha val="39999"/>
                    </a:schemeClr>
                  </a:gs>
                  <a:gs pos="100000">
                    <a:schemeClr val="bg2">
                      <a:alpha val="32001"/>
                    </a:schemeClr>
                  </a:gs>
                </a:gsLst>
                <a:lin ang="540000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6" name="Freeform 129"/>
              <p:cNvSpPr>
                <a:spLocks/>
              </p:cNvSpPr>
              <p:nvPr/>
            </p:nvSpPr>
            <p:spPr bwMode="auto">
              <a:xfrm flipH="1">
                <a:off x="7750" y="14505"/>
                <a:ext cx="453" cy="457"/>
              </a:xfrm>
              <a:custGeom>
                <a:avLst/>
                <a:gdLst>
                  <a:gd name="T0" fmla="*/ 243 w 453"/>
                  <a:gd name="T1" fmla="*/ 23 h 457"/>
                  <a:gd name="T2" fmla="*/ 183 w 453"/>
                  <a:gd name="T3" fmla="*/ 59 h 457"/>
                  <a:gd name="T4" fmla="*/ 95 w 453"/>
                  <a:gd name="T5" fmla="*/ 87 h 457"/>
                  <a:gd name="T6" fmla="*/ 63 w 453"/>
                  <a:gd name="T7" fmla="*/ 119 h 457"/>
                  <a:gd name="T8" fmla="*/ 15 w 453"/>
                  <a:gd name="T9" fmla="*/ 175 h 457"/>
                  <a:gd name="T10" fmla="*/ 7 w 453"/>
                  <a:gd name="T11" fmla="*/ 199 h 457"/>
                  <a:gd name="T12" fmla="*/ 3 w 453"/>
                  <a:gd name="T13" fmla="*/ 211 h 457"/>
                  <a:gd name="T14" fmla="*/ 11 w 453"/>
                  <a:gd name="T15" fmla="*/ 319 h 457"/>
                  <a:gd name="T16" fmla="*/ 39 w 453"/>
                  <a:gd name="T17" fmla="*/ 355 h 457"/>
                  <a:gd name="T18" fmla="*/ 223 w 453"/>
                  <a:gd name="T19" fmla="*/ 455 h 457"/>
                  <a:gd name="T20" fmla="*/ 355 w 453"/>
                  <a:gd name="T21" fmla="*/ 451 h 457"/>
                  <a:gd name="T22" fmla="*/ 415 w 453"/>
                  <a:gd name="T23" fmla="*/ 407 h 457"/>
                  <a:gd name="T24" fmla="*/ 431 w 453"/>
                  <a:gd name="T25" fmla="*/ 383 h 457"/>
                  <a:gd name="T26" fmla="*/ 423 w 453"/>
                  <a:gd name="T27" fmla="*/ 135 h 457"/>
                  <a:gd name="T28" fmla="*/ 331 w 453"/>
                  <a:gd name="T29" fmla="*/ 35 h 457"/>
                  <a:gd name="T30" fmla="*/ 243 w 453"/>
                  <a:gd name="T31" fmla="*/ 2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457">
                    <a:moveTo>
                      <a:pt x="243" y="23"/>
                    </a:moveTo>
                    <a:cubicBezTo>
                      <a:pt x="222" y="30"/>
                      <a:pt x="204" y="49"/>
                      <a:pt x="183" y="59"/>
                    </a:cubicBezTo>
                    <a:cubicBezTo>
                      <a:pt x="155" y="73"/>
                      <a:pt x="122" y="69"/>
                      <a:pt x="95" y="87"/>
                    </a:cubicBezTo>
                    <a:cubicBezTo>
                      <a:pt x="86" y="101"/>
                      <a:pt x="77" y="110"/>
                      <a:pt x="63" y="119"/>
                    </a:cubicBezTo>
                    <a:cubicBezTo>
                      <a:pt x="50" y="139"/>
                      <a:pt x="25" y="152"/>
                      <a:pt x="15" y="175"/>
                    </a:cubicBezTo>
                    <a:cubicBezTo>
                      <a:pt x="12" y="183"/>
                      <a:pt x="10" y="191"/>
                      <a:pt x="7" y="199"/>
                    </a:cubicBezTo>
                    <a:cubicBezTo>
                      <a:pt x="6" y="203"/>
                      <a:pt x="3" y="211"/>
                      <a:pt x="3" y="211"/>
                    </a:cubicBezTo>
                    <a:cubicBezTo>
                      <a:pt x="5" y="247"/>
                      <a:pt x="0" y="285"/>
                      <a:pt x="11" y="319"/>
                    </a:cubicBezTo>
                    <a:cubicBezTo>
                      <a:pt x="18" y="339"/>
                      <a:pt x="27" y="341"/>
                      <a:pt x="39" y="355"/>
                    </a:cubicBezTo>
                    <a:cubicBezTo>
                      <a:pt x="84" y="409"/>
                      <a:pt x="156" y="438"/>
                      <a:pt x="223" y="455"/>
                    </a:cubicBezTo>
                    <a:cubicBezTo>
                      <a:pt x="267" y="454"/>
                      <a:pt x="311" y="457"/>
                      <a:pt x="355" y="451"/>
                    </a:cubicBezTo>
                    <a:cubicBezTo>
                      <a:pt x="369" y="449"/>
                      <a:pt x="405" y="420"/>
                      <a:pt x="415" y="407"/>
                    </a:cubicBezTo>
                    <a:cubicBezTo>
                      <a:pt x="421" y="399"/>
                      <a:pt x="431" y="383"/>
                      <a:pt x="431" y="383"/>
                    </a:cubicBezTo>
                    <a:cubicBezTo>
                      <a:pt x="429" y="300"/>
                      <a:pt x="453" y="212"/>
                      <a:pt x="423" y="135"/>
                    </a:cubicBezTo>
                    <a:cubicBezTo>
                      <a:pt x="411" y="105"/>
                      <a:pt x="358" y="53"/>
                      <a:pt x="331" y="35"/>
                    </a:cubicBezTo>
                    <a:cubicBezTo>
                      <a:pt x="308" y="0"/>
                      <a:pt x="276" y="14"/>
                      <a:pt x="243" y="23"/>
                    </a:cubicBezTo>
                    <a:close/>
                  </a:path>
                </a:pathLst>
              </a:custGeom>
              <a:gradFill rotWithShape="1">
                <a:gsLst>
                  <a:gs pos="0">
                    <a:schemeClr val="tx2"/>
                  </a:gs>
                  <a:gs pos="100000">
                    <a:schemeClr val="tx2">
                      <a:gamma/>
                      <a:tint val="73725"/>
                      <a:invGamma/>
                    </a:scheme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7" name="Freeform 130"/>
              <p:cNvSpPr>
                <a:spLocks/>
              </p:cNvSpPr>
              <p:nvPr/>
            </p:nvSpPr>
            <p:spPr bwMode="auto">
              <a:xfrm flipH="1">
                <a:off x="7292" y="14557"/>
                <a:ext cx="492" cy="707"/>
              </a:xfrm>
              <a:custGeom>
                <a:avLst/>
                <a:gdLst>
                  <a:gd name="T0" fmla="*/ 20 w 492"/>
                  <a:gd name="T1" fmla="*/ 103 h 707"/>
                  <a:gd name="T2" fmla="*/ 96 w 492"/>
                  <a:gd name="T3" fmla="*/ 23 h 707"/>
                  <a:gd name="T4" fmla="*/ 132 w 492"/>
                  <a:gd name="T5" fmla="*/ 7 h 707"/>
                  <a:gd name="T6" fmla="*/ 260 w 492"/>
                  <a:gd name="T7" fmla="*/ 15 h 707"/>
                  <a:gd name="T8" fmla="*/ 296 w 492"/>
                  <a:gd name="T9" fmla="*/ 39 h 707"/>
                  <a:gd name="T10" fmla="*/ 340 w 492"/>
                  <a:gd name="T11" fmla="*/ 51 h 707"/>
                  <a:gd name="T12" fmla="*/ 368 w 492"/>
                  <a:gd name="T13" fmla="*/ 83 h 707"/>
                  <a:gd name="T14" fmla="*/ 424 w 492"/>
                  <a:gd name="T15" fmla="*/ 155 h 707"/>
                  <a:gd name="T16" fmla="*/ 452 w 492"/>
                  <a:gd name="T17" fmla="*/ 211 h 707"/>
                  <a:gd name="T18" fmla="*/ 464 w 492"/>
                  <a:gd name="T19" fmla="*/ 255 h 707"/>
                  <a:gd name="T20" fmla="*/ 484 w 492"/>
                  <a:gd name="T21" fmla="*/ 291 h 707"/>
                  <a:gd name="T22" fmla="*/ 492 w 492"/>
                  <a:gd name="T23" fmla="*/ 303 h 707"/>
                  <a:gd name="T24" fmla="*/ 488 w 492"/>
                  <a:gd name="T25" fmla="*/ 419 h 707"/>
                  <a:gd name="T26" fmla="*/ 448 w 492"/>
                  <a:gd name="T27" fmla="*/ 503 h 707"/>
                  <a:gd name="T28" fmla="*/ 396 w 492"/>
                  <a:gd name="T29" fmla="*/ 599 h 707"/>
                  <a:gd name="T30" fmla="*/ 320 w 492"/>
                  <a:gd name="T31" fmla="*/ 679 h 707"/>
                  <a:gd name="T32" fmla="*/ 284 w 492"/>
                  <a:gd name="T33" fmla="*/ 707 h 707"/>
                  <a:gd name="T34" fmla="*/ 180 w 492"/>
                  <a:gd name="T35" fmla="*/ 663 h 707"/>
                  <a:gd name="T36" fmla="*/ 120 w 492"/>
                  <a:gd name="T37" fmla="*/ 595 h 707"/>
                  <a:gd name="T38" fmla="*/ 104 w 492"/>
                  <a:gd name="T39" fmla="*/ 571 h 707"/>
                  <a:gd name="T40" fmla="*/ 80 w 492"/>
                  <a:gd name="T41" fmla="*/ 547 h 707"/>
                  <a:gd name="T42" fmla="*/ 0 w 492"/>
                  <a:gd name="T43" fmla="*/ 403 h 707"/>
                  <a:gd name="T44" fmla="*/ 4 w 492"/>
                  <a:gd name="T45" fmla="*/ 199 h 707"/>
                  <a:gd name="T46" fmla="*/ 20 w 492"/>
                  <a:gd name="T47" fmla="*/ 103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2" h="707">
                    <a:moveTo>
                      <a:pt x="20" y="103"/>
                    </a:moveTo>
                    <a:cubicBezTo>
                      <a:pt x="39" y="74"/>
                      <a:pt x="71" y="48"/>
                      <a:pt x="96" y="23"/>
                    </a:cubicBezTo>
                    <a:cubicBezTo>
                      <a:pt x="105" y="14"/>
                      <a:pt x="132" y="7"/>
                      <a:pt x="132" y="7"/>
                    </a:cubicBezTo>
                    <a:cubicBezTo>
                      <a:pt x="175" y="9"/>
                      <a:pt x="220" y="0"/>
                      <a:pt x="260" y="15"/>
                    </a:cubicBezTo>
                    <a:cubicBezTo>
                      <a:pt x="273" y="20"/>
                      <a:pt x="284" y="31"/>
                      <a:pt x="296" y="39"/>
                    </a:cubicBezTo>
                    <a:cubicBezTo>
                      <a:pt x="309" y="47"/>
                      <a:pt x="326" y="46"/>
                      <a:pt x="340" y="51"/>
                    </a:cubicBezTo>
                    <a:cubicBezTo>
                      <a:pt x="352" y="63"/>
                      <a:pt x="354" y="73"/>
                      <a:pt x="368" y="83"/>
                    </a:cubicBezTo>
                    <a:cubicBezTo>
                      <a:pt x="384" y="108"/>
                      <a:pt x="403" y="134"/>
                      <a:pt x="424" y="155"/>
                    </a:cubicBezTo>
                    <a:cubicBezTo>
                      <a:pt x="429" y="178"/>
                      <a:pt x="443" y="190"/>
                      <a:pt x="452" y="211"/>
                    </a:cubicBezTo>
                    <a:cubicBezTo>
                      <a:pt x="462" y="233"/>
                      <a:pt x="459" y="233"/>
                      <a:pt x="464" y="255"/>
                    </a:cubicBezTo>
                    <a:cubicBezTo>
                      <a:pt x="468" y="272"/>
                      <a:pt x="472" y="273"/>
                      <a:pt x="484" y="291"/>
                    </a:cubicBezTo>
                    <a:cubicBezTo>
                      <a:pt x="487" y="295"/>
                      <a:pt x="492" y="303"/>
                      <a:pt x="492" y="303"/>
                    </a:cubicBezTo>
                    <a:cubicBezTo>
                      <a:pt x="491" y="342"/>
                      <a:pt x="491" y="380"/>
                      <a:pt x="488" y="419"/>
                    </a:cubicBezTo>
                    <a:cubicBezTo>
                      <a:pt x="485" y="456"/>
                      <a:pt x="459" y="470"/>
                      <a:pt x="448" y="503"/>
                    </a:cubicBezTo>
                    <a:cubicBezTo>
                      <a:pt x="437" y="536"/>
                      <a:pt x="416" y="570"/>
                      <a:pt x="396" y="599"/>
                    </a:cubicBezTo>
                    <a:cubicBezTo>
                      <a:pt x="375" y="631"/>
                      <a:pt x="347" y="652"/>
                      <a:pt x="320" y="679"/>
                    </a:cubicBezTo>
                    <a:cubicBezTo>
                      <a:pt x="309" y="690"/>
                      <a:pt x="284" y="707"/>
                      <a:pt x="284" y="707"/>
                    </a:cubicBezTo>
                    <a:cubicBezTo>
                      <a:pt x="223" y="701"/>
                      <a:pt x="224" y="692"/>
                      <a:pt x="180" y="663"/>
                    </a:cubicBezTo>
                    <a:cubicBezTo>
                      <a:pt x="168" y="645"/>
                      <a:pt x="139" y="607"/>
                      <a:pt x="120" y="595"/>
                    </a:cubicBezTo>
                    <a:cubicBezTo>
                      <a:pt x="115" y="587"/>
                      <a:pt x="111" y="578"/>
                      <a:pt x="104" y="571"/>
                    </a:cubicBezTo>
                    <a:cubicBezTo>
                      <a:pt x="96" y="563"/>
                      <a:pt x="80" y="547"/>
                      <a:pt x="80" y="547"/>
                    </a:cubicBezTo>
                    <a:cubicBezTo>
                      <a:pt x="63" y="495"/>
                      <a:pt x="17" y="455"/>
                      <a:pt x="0" y="403"/>
                    </a:cubicBezTo>
                    <a:cubicBezTo>
                      <a:pt x="1" y="335"/>
                      <a:pt x="2" y="267"/>
                      <a:pt x="4" y="199"/>
                    </a:cubicBezTo>
                    <a:cubicBezTo>
                      <a:pt x="5" y="166"/>
                      <a:pt x="20" y="126"/>
                      <a:pt x="20" y="103"/>
                    </a:cubicBezTo>
                    <a:close/>
                  </a:path>
                </a:pathLst>
              </a:custGeom>
              <a:gradFill rotWithShape="1">
                <a:gsLst>
                  <a:gs pos="0">
                    <a:schemeClr val="tx2"/>
                  </a:gs>
                  <a:gs pos="100000">
                    <a:schemeClr val="tx2">
                      <a:gamma/>
                      <a:tint val="82353"/>
                      <a:invGamma/>
                    </a:schemeClr>
                  </a:gs>
                </a:gsLst>
                <a:path path="rect">
                  <a:fillToRect t="100000" r="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8" name="Freeform 131"/>
              <p:cNvSpPr>
                <a:spLocks/>
              </p:cNvSpPr>
              <p:nvPr/>
            </p:nvSpPr>
            <p:spPr bwMode="auto">
              <a:xfrm flipH="1">
                <a:off x="8055" y="14820"/>
                <a:ext cx="249" cy="276"/>
              </a:xfrm>
              <a:custGeom>
                <a:avLst/>
                <a:gdLst>
                  <a:gd name="T0" fmla="*/ 112 w 249"/>
                  <a:gd name="T1" fmla="*/ 4 h 276"/>
                  <a:gd name="T2" fmla="*/ 28 w 249"/>
                  <a:gd name="T3" fmla="*/ 20 h 276"/>
                  <a:gd name="T4" fmla="*/ 8 w 249"/>
                  <a:gd name="T5" fmla="*/ 44 h 276"/>
                  <a:gd name="T6" fmla="*/ 0 w 249"/>
                  <a:gd name="T7" fmla="*/ 68 h 276"/>
                  <a:gd name="T8" fmla="*/ 4 w 249"/>
                  <a:gd name="T9" fmla="*/ 160 h 276"/>
                  <a:gd name="T10" fmla="*/ 12 w 249"/>
                  <a:gd name="T11" fmla="*/ 172 h 276"/>
                  <a:gd name="T12" fmla="*/ 24 w 249"/>
                  <a:gd name="T13" fmla="*/ 208 h 276"/>
                  <a:gd name="T14" fmla="*/ 64 w 249"/>
                  <a:gd name="T15" fmla="*/ 236 h 276"/>
                  <a:gd name="T16" fmla="*/ 120 w 249"/>
                  <a:gd name="T17" fmla="*/ 252 h 276"/>
                  <a:gd name="T18" fmla="*/ 144 w 249"/>
                  <a:gd name="T19" fmla="*/ 268 h 276"/>
                  <a:gd name="T20" fmla="*/ 156 w 249"/>
                  <a:gd name="T21" fmla="*/ 276 h 276"/>
                  <a:gd name="T22" fmla="*/ 204 w 249"/>
                  <a:gd name="T23" fmla="*/ 272 h 276"/>
                  <a:gd name="T24" fmla="*/ 188 w 249"/>
                  <a:gd name="T25" fmla="*/ 60 h 276"/>
                  <a:gd name="T26" fmla="*/ 128 w 249"/>
                  <a:gd name="T27" fmla="*/ 0 h 276"/>
                  <a:gd name="T28" fmla="*/ 112 w 249"/>
                  <a:gd name="T29" fmla="*/ 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276">
                    <a:moveTo>
                      <a:pt x="112" y="4"/>
                    </a:moveTo>
                    <a:cubicBezTo>
                      <a:pt x="87" y="6"/>
                      <a:pt x="50" y="1"/>
                      <a:pt x="28" y="20"/>
                    </a:cubicBezTo>
                    <a:cubicBezTo>
                      <a:pt x="21" y="26"/>
                      <a:pt x="12" y="36"/>
                      <a:pt x="8" y="44"/>
                    </a:cubicBezTo>
                    <a:cubicBezTo>
                      <a:pt x="5" y="52"/>
                      <a:pt x="0" y="68"/>
                      <a:pt x="0" y="68"/>
                    </a:cubicBezTo>
                    <a:cubicBezTo>
                      <a:pt x="1" y="99"/>
                      <a:pt x="0" y="130"/>
                      <a:pt x="4" y="160"/>
                    </a:cubicBezTo>
                    <a:cubicBezTo>
                      <a:pt x="5" y="165"/>
                      <a:pt x="10" y="168"/>
                      <a:pt x="12" y="172"/>
                    </a:cubicBezTo>
                    <a:cubicBezTo>
                      <a:pt x="17" y="184"/>
                      <a:pt x="13" y="201"/>
                      <a:pt x="24" y="208"/>
                    </a:cubicBezTo>
                    <a:cubicBezTo>
                      <a:pt x="38" y="218"/>
                      <a:pt x="48" y="229"/>
                      <a:pt x="64" y="236"/>
                    </a:cubicBezTo>
                    <a:cubicBezTo>
                      <a:pt x="81" y="243"/>
                      <a:pt x="104" y="243"/>
                      <a:pt x="120" y="252"/>
                    </a:cubicBezTo>
                    <a:cubicBezTo>
                      <a:pt x="128" y="257"/>
                      <a:pt x="136" y="263"/>
                      <a:pt x="144" y="268"/>
                    </a:cubicBezTo>
                    <a:cubicBezTo>
                      <a:pt x="148" y="271"/>
                      <a:pt x="156" y="276"/>
                      <a:pt x="156" y="276"/>
                    </a:cubicBezTo>
                    <a:cubicBezTo>
                      <a:pt x="172" y="275"/>
                      <a:pt x="189" y="276"/>
                      <a:pt x="204" y="272"/>
                    </a:cubicBezTo>
                    <a:cubicBezTo>
                      <a:pt x="249" y="259"/>
                      <a:pt x="246" y="99"/>
                      <a:pt x="188" y="60"/>
                    </a:cubicBezTo>
                    <a:cubicBezTo>
                      <a:pt x="179" y="32"/>
                      <a:pt x="156" y="9"/>
                      <a:pt x="128" y="0"/>
                    </a:cubicBezTo>
                    <a:cubicBezTo>
                      <a:pt x="123" y="1"/>
                      <a:pt x="112" y="4"/>
                      <a:pt x="112" y="4"/>
                    </a:cubicBezTo>
                    <a:close/>
                  </a:path>
                </a:pathLst>
              </a:custGeom>
              <a:gradFill rotWithShape="1">
                <a:gsLst>
                  <a:gs pos="0">
                    <a:schemeClr val="tx1"/>
                  </a:gs>
                  <a:gs pos="100000">
                    <a:schemeClr val="tx1">
                      <a:gamma/>
                      <a:tint val="86667"/>
                      <a:invGamma/>
                    </a:schemeClr>
                  </a:gs>
                </a:gsLst>
                <a:path path="rect">
                  <a:fillToRect t="100000" r="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19" name="Freeform 132"/>
              <p:cNvSpPr>
                <a:spLocks/>
              </p:cNvSpPr>
              <p:nvPr/>
            </p:nvSpPr>
            <p:spPr bwMode="auto">
              <a:xfrm flipH="1">
                <a:off x="6852" y="14515"/>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chemeClr val="bg2">
                      <a:alpha val="52000"/>
                    </a:schemeClr>
                  </a:gs>
                  <a:gs pos="50000">
                    <a:schemeClr val="bg2">
                      <a:gamma/>
                      <a:shade val="46275"/>
                      <a:invGamma/>
                      <a:alpha val="59000"/>
                    </a:schemeClr>
                  </a:gs>
                  <a:gs pos="100000">
                    <a:schemeClr val="bg2">
                      <a:alpha val="52000"/>
                    </a:schemeClr>
                  </a:gs>
                </a:gsLst>
                <a:lin ang="540000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20" name="Oval 133"/>
              <p:cNvSpPr>
                <a:spLocks noChangeArrowheads="1"/>
              </p:cNvSpPr>
              <p:nvPr/>
            </p:nvSpPr>
            <p:spPr bwMode="auto">
              <a:xfrm rot="1452884" flipH="1">
                <a:off x="7947" y="14912"/>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1" name="Oval 134"/>
              <p:cNvSpPr>
                <a:spLocks noChangeArrowheads="1"/>
              </p:cNvSpPr>
              <p:nvPr/>
            </p:nvSpPr>
            <p:spPr bwMode="auto">
              <a:xfrm rot="21086688" flipH="1">
                <a:off x="7877" y="14900"/>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2" name="Oval 135"/>
              <p:cNvSpPr>
                <a:spLocks noChangeArrowheads="1"/>
              </p:cNvSpPr>
              <p:nvPr/>
            </p:nvSpPr>
            <p:spPr bwMode="auto">
              <a:xfrm rot="21086688" flipH="1">
                <a:off x="7904" y="1500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3" name="Oval 136"/>
              <p:cNvSpPr>
                <a:spLocks noChangeArrowheads="1"/>
              </p:cNvSpPr>
              <p:nvPr/>
            </p:nvSpPr>
            <p:spPr bwMode="auto">
              <a:xfrm rot="20091896" flipH="1">
                <a:off x="7982" y="1501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4" name="Oval 137"/>
              <p:cNvSpPr>
                <a:spLocks noChangeArrowheads="1"/>
              </p:cNvSpPr>
              <p:nvPr/>
            </p:nvSpPr>
            <p:spPr bwMode="auto">
              <a:xfrm rot="3445544" flipH="1">
                <a:off x="7629" y="14936"/>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5" name="Oval 138"/>
              <p:cNvSpPr>
                <a:spLocks noChangeArrowheads="1"/>
              </p:cNvSpPr>
              <p:nvPr/>
            </p:nvSpPr>
            <p:spPr bwMode="auto">
              <a:xfrm rot="1721088" flipH="1">
                <a:off x="7775" y="14887"/>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26" name="Freeform 139"/>
              <p:cNvSpPr>
                <a:spLocks/>
              </p:cNvSpPr>
              <p:nvPr/>
            </p:nvSpPr>
            <p:spPr bwMode="auto">
              <a:xfrm flipH="1">
                <a:off x="8276" y="14947"/>
                <a:ext cx="432" cy="112"/>
              </a:xfrm>
              <a:custGeom>
                <a:avLst/>
                <a:gdLst>
                  <a:gd name="T0" fmla="*/ 432 w 432"/>
                  <a:gd name="T1" fmla="*/ 16 h 112"/>
                  <a:gd name="T2" fmla="*/ 192 w 432"/>
                  <a:gd name="T3" fmla="*/ 16 h 112"/>
                  <a:gd name="T4" fmla="*/ 0 w 432"/>
                  <a:gd name="T5" fmla="*/ 112 h 112"/>
                </a:gdLst>
                <a:ahLst/>
                <a:cxnLst>
                  <a:cxn ang="0">
                    <a:pos x="T0" y="T1"/>
                  </a:cxn>
                  <a:cxn ang="0">
                    <a:pos x="T2" y="T3"/>
                  </a:cxn>
                  <a:cxn ang="0">
                    <a:pos x="T4" y="T5"/>
                  </a:cxn>
                </a:cxnLst>
                <a:rect l="0" t="0" r="r" b="b"/>
                <a:pathLst>
                  <a:path w="432" h="112">
                    <a:moveTo>
                      <a:pt x="432" y="16"/>
                    </a:moveTo>
                    <a:cubicBezTo>
                      <a:pt x="348" y="8"/>
                      <a:pt x="264" y="0"/>
                      <a:pt x="192" y="16"/>
                    </a:cubicBezTo>
                    <a:cubicBezTo>
                      <a:pt x="120" y="32"/>
                      <a:pt x="60" y="72"/>
                      <a:pt x="0" y="112"/>
                    </a:cubicBezTo>
                  </a:path>
                </a:pathLst>
              </a:custGeom>
              <a:noFill/>
              <a:ln w="38100" cap="flat" cmpd="sng">
                <a:solidFill>
                  <a:srgbClr val="3E1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27" name="Freeform 140"/>
              <p:cNvSpPr>
                <a:spLocks/>
              </p:cNvSpPr>
              <p:nvPr/>
            </p:nvSpPr>
            <p:spPr bwMode="auto">
              <a:xfrm flipH="1" flipV="1">
                <a:off x="8306" y="14903"/>
                <a:ext cx="414" cy="15"/>
              </a:xfrm>
              <a:custGeom>
                <a:avLst/>
                <a:gdLst>
                  <a:gd name="T0" fmla="*/ 414 w 414"/>
                  <a:gd name="T1" fmla="*/ 2 h 15"/>
                  <a:gd name="T2" fmla="*/ 126 w 414"/>
                  <a:gd name="T3" fmla="*/ 2 h 15"/>
                  <a:gd name="T4" fmla="*/ 0 w 414"/>
                  <a:gd name="T5" fmla="*/ 15 h 15"/>
                </a:gdLst>
                <a:ahLst/>
                <a:cxnLst>
                  <a:cxn ang="0">
                    <a:pos x="T0" y="T1"/>
                  </a:cxn>
                  <a:cxn ang="0">
                    <a:pos x="T2" y="T3"/>
                  </a:cxn>
                  <a:cxn ang="0">
                    <a:pos x="T4" y="T5"/>
                  </a:cxn>
                </a:cxnLst>
                <a:rect l="0" t="0" r="r" b="b"/>
                <a:pathLst>
                  <a:path w="414" h="15">
                    <a:moveTo>
                      <a:pt x="414" y="2"/>
                    </a:moveTo>
                    <a:cubicBezTo>
                      <a:pt x="304" y="1"/>
                      <a:pt x="195" y="0"/>
                      <a:pt x="126" y="2"/>
                    </a:cubicBezTo>
                    <a:cubicBezTo>
                      <a:pt x="57" y="4"/>
                      <a:pt x="16" y="15"/>
                      <a:pt x="0" y="15"/>
                    </a:cubicBezTo>
                  </a:path>
                </a:pathLst>
              </a:custGeom>
              <a:noFill/>
              <a:ln w="38100" cmpd="sng">
                <a:solidFill>
                  <a:srgbClr val="3E1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grpSp>
            <p:nvGrpSpPr>
              <p:cNvPr id="28" name="Group 141"/>
              <p:cNvGrpSpPr>
                <a:grpSpLocks/>
              </p:cNvGrpSpPr>
              <p:nvPr/>
            </p:nvGrpSpPr>
            <p:grpSpPr bwMode="auto">
              <a:xfrm flipH="1">
                <a:off x="7619" y="15368"/>
                <a:ext cx="745" cy="226"/>
                <a:chOff x="8496" y="15955"/>
                <a:chExt cx="745" cy="226"/>
              </a:xfrm>
            </p:grpSpPr>
            <p:sp>
              <p:nvSpPr>
                <p:cNvPr id="37" name="Freeform 142"/>
                <p:cNvSpPr>
                  <a:spLocks/>
                </p:cNvSpPr>
                <p:nvPr/>
              </p:nvSpPr>
              <p:spPr bwMode="auto">
                <a:xfrm>
                  <a:off x="8496" y="15955"/>
                  <a:ext cx="745" cy="226"/>
                </a:xfrm>
                <a:custGeom>
                  <a:avLst/>
                  <a:gdLst>
                    <a:gd name="T0" fmla="*/ 720 w 745"/>
                    <a:gd name="T1" fmla="*/ 9 h 226"/>
                    <a:gd name="T2" fmla="*/ 699 w 745"/>
                    <a:gd name="T3" fmla="*/ 0 h 226"/>
                    <a:gd name="T4" fmla="*/ 652 w 745"/>
                    <a:gd name="T5" fmla="*/ 1 h 226"/>
                    <a:gd name="T6" fmla="*/ 616 w 745"/>
                    <a:gd name="T7" fmla="*/ 24 h 226"/>
                    <a:gd name="T8" fmla="*/ 568 w 745"/>
                    <a:gd name="T9" fmla="*/ 27 h 226"/>
                    <a:gd name="T10" fmla="*/ 519 w 745"/>
                    <a:gd name="T11" fmla="*/ 40 h 226"/>
                    <a:gd name="T12" fmla="*/ 445 w 745"/>
                    <a:gd name="T13" fmla="*/ 51 h 226"/>
                    <a:gd name="T14" fmla="*/ 415 w 745"/>
                    <a:gd name="T15" fmla="*/ 61 h 226"/>
                    <a:gd name="T16" fmla="*/ 361 w 745"/>
                    <a:gd name="T17" fmla="*/ 64 h 226"/>
                    <a:gd name="T18" fmla="*/ 337 w 745"/>
                    <a:gd name="T19" fmla="*/ 76 h 226"/>
                    <a:gd name="T20" fmla="*/ 319 w 745"/>
                    <a:gd name="T21" fmla="*/ 70 h 226"/>
                    <a:gd name="T22" fmla="*/ 265 w 745"/>
                    <a:gd name="T23" fmla="*/ 73 h 226"/>
                    <a:gd name="T24" fmla="*/ 240 w 745"/>
                    <a:gd name="T25" fmla="*/ 85 h 226"/>
                    <a:gd name="T26" fmla="*/ 223 w 745"/>
                    <a:gd name="T27" fmla="*/ 79 h 226"/>
                    <a:gd name="T28" fmla="*/ 198 w 745"/>
                    <a:gd name="T29" fmla="*/ 87 h 226"/>
                    <a:gd name="T30" fmla="*/ 138 w 745"/>
                    <a:gd name="T31" fmla="*/ 99 h 226"/>
                    <a:gd name="T32" fmla="*/ 124 w 745"/>
                    <a:gd name="T33" fmla="*/ 106 h 226"/>
                    <a:gd name="T34" fmla="*/ 6 w 745"/>
                    <a:gd name="T35" fmla="*/ 109 h 226"/>
                    <a:gd name="T36" fmla="*/ 3 w 745"/>
                    <a:gd name="T37" fmla="*/ 123 h 226"/>
                    <a:gd name="T38" fmla="*/ 18 w 745"/>
                    <a:gd name="T39" fmla="*/ 145 h 226"/>
                    <a:gd name="T40" fmla="*/ 46 w 745"/>
                    <a:gd name="T41" fmla="*/ 160 h 226"/>
                    <a:gd name="T42" fmla="*/ 72 w 745"/>
                    <a:gd name="T43" fmla="*/ 172 h 226"/>
                    <a:gd name="T44" fmla="*/ 100 w 745"/>
                    <a:gd name="T45" fmla="*/ 175 h 226"/>
                    <a:gd name="T46" fmla="*/ 114 w 745"/>
                    <a:gd name="T47" fmla="*/ 181 h 226"/>
                    <a:gd name="T48" fmla="*/ 126 w 745"/>
                    <a:gd name="T49" fmla="*/ 192 h 226"/>
                    <a:gd name="T50" fmla="*/ 153 w 745"/>
                    <a:gd name="T51" fmla="*/ 192 h 226"/>
                    <a:gd name="T52" fmla="*/ 165 w 745"/>
                    <a:gd name="T53" fmla="*/ 199 h 226"/>
                    <a:gd name="T54" fmla="*/ 183 w 745"/>
                    <a:gd name="T55" fmla="*/ 208 h 226"/>
                    <a:gd name="T56" fmla="*/ 219 w 745"/>
                    <a:gd name="T57" fmla="*/ 207 h 226"/>
                    <a:gd name="T58" fmla="*/ 231 w 745"/>
                    <a:gd name="T59" fmla="*/ 216 h 226"/>
                    <a:gd name="T60" fmla="*/ 258 w 745"/>
                    <a:gd name="T61" fmla="*/ 210 h 226"/>
                    <a:gd name="T62" fmla="*/ 306 w 745"/>
                    <a:gd name="T63" fmla="*/ 220 h 226"/>
                    <a:gd name="T64" fmla="*/ 322 w 745"/>
                    <a:gd name="T65" fmla="*/ 226 h 226"/>
                    <a:gd name="T66" fmla="*/ 354 w 745"/>
                    <a:gd name="T67" fmla="*/ 216 h 226"/>
                    <a:gd name="T68" fmla="*/ 387 w 745"/>
                    <a:gd name="T69" fmla="*/ 220 h 226"/>
                    <a:gd name="T70" fmla="*/ 397 w 745"/>
                    <a:gd name="T71" fmla="*/ 222 h 226"/>
                    <a:gd name="T72" fmla="*/ 441 w 745"/>
                    <a:gd name="T73" fmla="*/ 210 h 226"/>
                    <a:gd name="T74" fmla="*/ 459 w 745"/>
                    <a:gd name="T75" fmla="*/ 214 h 226"/>
                    <a:gd name="T76" fmla="*/ 498 w 745"/>
                    <a:gd name="T77" fmla="*/ 216 h 226"/>
                    <a:gd name="T78" fmla="*/ 522 w 745"/>
                    <a:gd name="T79" fmla="*/ 204 h 226"/>
                    <a:gd name="T80" fmla="*/ 570 w 745"/>
                    <a:gd name="T81" fmla="*/ 201 h 226"/>
                    <a:gd name="T82" fmla="*/ 601 w 745"/>
                    <a:gd name="T83" fmla="*/ 181 h 226"/>
                    <a:gd name="T84" fmla="*/ 636 w 745"/>
                    <a:gd name="T85" fmla="*/ 178 h 226"/>
                    <a:gd name="T86" fmla="*/ 672 w 745"/>
                    <a:gd name="T87" fmla="*/ 159 h 226"/>
                    <a:gd name="T88" fmla="*/ 696 w 745"/>
                    <a:gd name="T89" fmla="*/ 147 h 226"/>
                    <a:gd name="T90" fmla="*/ 723 w 745"/>
                    <a:gd name="T91" fmla="*/ 126 h 226"/>
                    <a:gd name="T92" fmla="*/ 745 w 745"/>
                    <a:gd name="T93" fmla="*/ 100 h 226"/>
                    <a:gd name="T94" fmla="*/ 744 w 745"/>
                    <a:gd name="T95" fmla="*/ 48 h 226"/>
                    <a:gd name="T96" fmla="*/ 720 w 745"/>
                    <a:gd name="T97"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226">
                      <a:moveTo>
                        <a:pt x="720" y="9"/>
                      </a:moveTo>
                      <a:cubicBezTo>
                        <a:pt x="713" y="5"/>
                        <a:pt x="707" y="1"/>
                        <a:pt x="699" y="0"/>
                      </a:cubicBezTo>
                      <a:cubicBezTo>
                        <a:pt x="683" y="0"/>
                        <a:pt x="668" y="0"/>
                        <a:pt x="652" y="1"/>
                      </a:cubicBezTo>
                      <a:cubicBezTo>
                        <a:pt x="640" y="2"/>
                        <a:pt x="628" y="20"/>
                        <a:pt x="616" y="24"/>
                      </a:cubicBezTo>
                      <a:cubicBezTo>
                        <a:pt x="601" y="29"/>
                        <a:pt x="584" y="26"/>
                        <a:pt x="568" y="27"/>
                      </a:cubicBezTo>
                      <a:cubicBezTo>
                        <a:pt x="548" y="42"/>
                        <a:pt x="551" y="39"/>
                        <a:pt x="519" y="40"/>
                      </a:cubicBezTo>
                      <a:cubicBezTo>
                        <a:pt x="485" y="45"/>
                        <a:pt x="492" y="49"/>
                        <a:pt x="445" y="51"/>
                      </a:cubicBezTo>
                      <a:cubicBezTo>
                        <a:pt x="433" y="52"/>
                        <a:pt x="427" y="59"/>
                        <a:pt x="415" y="61"/>
                      </a:cubicBezTo>
                      <a:cubicBezTo>
                        <a:pt x="397" y="59"/>
                        <a:pt x="379" y="60"/>
                        <a:pt x="361" y="64"/>
                      </a:cubicBezTo>
                      <a:cubicBezTo>
                        <a:pt x="353" y="68"/>
                        <a:pt x="346" y="74"/>
                        <a:pt x="337" y="76"/>
                      </a:cubicBezTo>
                      <a:cubicBezTo>
                        <a:pt x="330" y="75"/>
                        <a:pt x="325" y="73"/>
                        <a:pt x="319" y="70"/>
                      </a:cubicBezTo>
                      <a:cubicBezTo>
                        <a:pt x="301" y="71"/>
                        <a:pt x="283" y="71"/>
                        <a:pt x="265" y="73"/>
                      </a:cubicBezTo>
                      <a:cubicBezTo>
                        <a:pt x="257" y="74"/>
                        <a:pt x="249" y="84"/>
                        <a:pt x="240" y="85"/>
                      </a:cubicBezTo>
                      <a:cubicBezTo>
                        <a:pt x="232" y="84"/>
                        <a:pt x="230" y="82"/>
                        <a:pt x="223" y="79"/>
                      </a:cubicBezTo>
                      <a:cubicBezTo>
                        <a:pt x="213" y="81"/>
                        <a:pt x="207" y="84"/>
                        <a:pt x="198" y="87"/>
                      </a:cubicBezTo>
                      <a:cubicBezTo>
                        <a:pt x="185" y="104"/>
                        <a:pt x="153" y="98"/>
                        <a:pt x="138" y="99"/>
                      </a:cubicBezTo>
                      <a:cubicBezTo>
                        <a:pt x="132" y="100"/>
                        <a:pt x="129" y="103"/>
                        <a:pt x="124" y="106"/>
                      </a:cubicBezTo>
                      <a:cubicBezTo>
                        <a:pt x="90" y="125"/>
                        <a:pt x="23" y="109"/>
                        <a:pt x="6" y="109"/>
                      </a:cubicBezTo>
                      <a:cubicBezTo>
                        <a:pt x="2" y="115"/>
                        <a:pt x="0" y="116"/>
                        <a:pt x="3" y="123"/>
                      </a:cubicBezTo>
                      <a:cubicBezTo>
                        <a:pt x="4" y="137"/>
                        <a:pt x="4" y="142"/>
                        <a:pt x="18" y="145"/>
                      </a:cubicBezTo>
                      <a:cubicBezTo>
                        <a:pt x="28" y="150"/>
                        <a:pt x="34" y="158"/>
                        <a:pt x="46" y="160"/>
                      </a:cubicBezTo>
                      <a:cubicBezTo>
                        <a:pt x="55" y="164"/>
                        <a:pt x="62" y="171"/>
                        <a:pt x="72" y="172"/>
                      </a:cubicBezTo>
                      <a:cubicBezTo>
                        <a:pt x="81" y="173"/>
                        <a:pt x="100" y="175"/>
                        <a:pt x="100" y="175"/>
                      </a:cubicBezTo>
                      <a:cubicBezTo>
                        <a:pt x="105" y="177"/>
                        <a:pt x="108" y="180"/>
                        <a:pt x="114" y="181"/>
                      </a:cubicBezTo>
                      <a:cubicBezTo>
                        <a:pt x="119" y="185"/>
                        <a:pt x="121" y="189"/>
                        <a:pt x="126" y="192"/>
                      </a:cubicBezTo>
                      <a:cubicBezTo>
                        <a:pt x="136" y="191"/>
                        <a:pt x="143" y="188"/>
                        <a:pt x="153" y="192"/>
                      </a:cubicBezTo>
                      <a:cubicBezTo>
                        <a:pt x="158" y="194"/>
                        <a:pt x="159" y="198"/>
                        <a:pt x="165" y="199"/>
                      </a:cubicBezTo>
                      <a:cubicBezTo>
                        <a:pt x="171" y="203"/>
                        <a:pt x="176" y="207"/>
                        <a:pt x="183" y="208"/>
                      </a:cubicBezTo>
                      <a:cubicBezTo>
                        <a:pt x="197" y="207"/>
                        <a:pt x="205" y="205"/>
                        <a:pt x="219" y="207"/>
                      </a:cubicBezTo>
                      <a:cubicBezTo>
                        <a:pt x="225" y="211"/>
                        <a:pt x="227" y="210"/>
                        <a:pt x="231" y="216"/>
                      </a:cubicBezTo>
                      <a:cubicBezTo>
                        <a:pt x="243" y="215"/>
                        <a:pt x="248" y="212"/>
                        <a:pt x="258" y="210"/>
                      </a:cubicBezTo>
                      <a:cubicBezTo>
                        <a:pt x="296" y="211"/>
                        <a:pt x="281" y="216"/>
                        <a:pt x="306" y="220"/>
                      </a:cubicBezTo>
                      <a:cubicBezTo>
                        <a:pt x="312" y="223"/>
                        <a:pt x="315" y="225"/>
                        <a:pt x="322" y="226"/>
                      </a:cubicBezTo>
                      <a:cubicBezTo>
                        <a:pt x="346" y="225"/>
                        <a:pt x="337" y="219"/>
                        <a:pt x="354" y="216"/>
                      </a:cubicBezTo>
                      <a:cubicBezTo>
                        <a:pt x="379" y="217"/>
                        <a:pt x="366" y="216"/>
                        <a:pt x="387" y="220"/>
                      </a:cubicBezTo>
                      <a:cubicBezTo>
                        <a:pt x="390" y="221"/>
                        <a:pt x="397" y="222"/>
                        <a:pt x="397" y="222"/>
                      </a:cubicBezTo>
                      <a:cubicBezTo>
                        <a:pt x="426" y="220"/>
                        <a:pt x="423" y="221"/>
                        <a:pt x="441" y="210"/>
                      </a:cubicBezTo>
                      <a:cubicBezTo>
                        <a:pt x="448" y="211"/>
                        <a:pt x="452" y="213"/>
                        <a:pt x="459" y="214"/>
                      </a:cubicBezTo>
                      <a:cubicBezTo>
                        <a:pt x="471" y="220"/>
                        <a:pt x="486" y="216"/>
                        <a:pt x="498" y="216"/>
                      </a:cubicBezTo>
                      <a:cubicBezTo>
                        <a:pt x="506" y="212"/>
                        <a:pt x="513" y="206"/>
                        <a:pt x="522" y="204"/>
                      </a:cubicBezTo>
                      <a:cubicBezTo>
                        <a:pt x="540" y="195"/>
                        <a:pt x="520" y="204"/>
                        <a:pt x="570" y="201"/>
                      </a:cubicBezTo>
                      <a:cubicBezTo>
                        <a:pt x="581" y="200"/>
                        <a:pt x="592" y="185"/>
                        <a:pt x="601" y="181"/>
                      </a:cubicBezTo>
                      <a:cubicBezTo>
                        <a:pt x="612" y="176"/>
                        <a:pt x="624" y="179"/>
                        <a:pt x="636" y="178"/>
                      </a:cubicBezTo>
                      <a:cubicBezTo>
                        <a:pt x="646" y="173"/>
                        <a:pt x="661" y="161"/>
                        <a:pt x="672" y="159"/>
                      </a:cubicBezTo>
                      <a:cubicBezTo>
                        <a:pt x="679" y="154"/>
                        <a:pt x="688" y="149"/>
                        <a:pt x="696" y="147"/>
                      </a:cubicBezTo>
                      <a:cubicBezTo>
                        <a:pt x="705" y="140"/>
                        <a:pt x="713" y="132"/>
                        <a:pt x="723" y="126"/>
                      </a:cubicBezTo>
                      <a:cubicBezTo>
                        <a:pt x="725" y="116"/>
                        <a:pt x="739" y="110"/>
                        <a:pt x="745" y="100"/>
                      </a:cubicBezTo>
                      <a:cubicBezTo>
                        <a:pt x="745" y="83"/>
                        <a:pt x="745" y="65"/>
                        <a:pt x="744" y="48"/>
                      </a:cubicBezTo>
                      <a:cubicBezTo>
                        <a:pt x="743" y="33"/>
                        <a:pt x="723" y="25"/>
                        <a:pt x="720" y="9"/>
                      </a:cubicBezTo>
                      <a:close/>
                    </a:path>
                  </a:pathLst>
                </a:custGeom>
                <a:gradFill rotWithShape="1">
                  <a:gsLst>
                    <a:gs pos="0">
                      <a:schemeClr val="bg2"/>
                    </a:gs>
                    <a:gs pos="50000">
                      <a:schemeClr val="bg2">
                        <a:gamma/>
                        <a:tint val="12549"/>
                        <a:invGamma/>
                      </a:schemeClr>
                    </a:gs>
                    <a:gs pos="100000">
                      <a:schemeClr val="bg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8" name="Freeform 143"/>
                <p:cNvSpPr>
                  <a:spLocks/>
                </p:cNvSpPr>
                <p:nvPr/>
              </p:nvSpPr>
              <p:spPr bwMode="auto">
                <a:xfrm>
                  <a:off x="8501" y="16065"/>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chemeClr val="bg2"/>
                    </a:gs>
                    <a:gs pos="50000">
                      <a:schemeClr val="bg2">
                        <a:gamma/>
                        <a:tint val="12549"/>
                        <a:invGamma/>
                      </a:schemeClr>
                    </a:gs>
                    <a:gs pos="100000">
                      <a:schemeClr val="bg2"/>
                    </a:gs>
                  </a:gsLst>
                  <a:lin ang="5400000" scaled="1"/>
                </a:gra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9" name="Freeform 144"/>
                <p:cNvSpPr>
                  <a:spLocks/>
                </p:cNvSpPr>
                <p:nvPr/>
              </p:nvSpPr>
              <p:spPr bwMode="auto">
                <a:xfrm>
                  <a:off x="8498" y="16077"/>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chemeClr val="bg2"/>
                    </a:gs>
                    <a:gs pos="50000">
                      <a:schemeClr val="bg2">
                        <a:gamma/>
                        <a:tint val="12549"/>
                        <a:invGamma/>
                      </a:schemeClr>
                    </a:gs>
                    <a:gs pos="100000">
                      <a:schemeClr val="bg2"/>
                    </a:gs>
                  </a:gsLst>
                  <a:lin ang="5400000" scaled="1"/>
                </a:gra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grpSp>
          <p:sp>
            <p:nvSpPr>
              <p:cNvPr id="29" name="Oval 145"/>
              <p:cNvSpPr>
                <a:spLocks noChangeArrowheads="1"/>
              </p:cNvSpPr>
              <p:nvPr/>
            </p:nvSpPr>
            <p:spPr bwMode="auto">
              <a:xfrm rot="638022" flipH="1">
                <a:off x="7907" y="15232"/>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30" name="Freeform 146"/>
              <p:cNvSpPr>
                <a:spLocks/>
              </p:cNvSpPr>
              <p:nvPr/>
            </p:nvSpPr>
            <p:spPr bwMode="auto">
              <a:xfrm flipH="1">
                <a:off x="7912" y="15449"/>
                <a:ext cx="14" cy="174"/>
              </a:xfrm>
              <a:custGeom>
                <a:avLst/>
                <a:gdLst>
                  <a:gd name="T0" fmla="*/ 14 w 14"/>
                  <a:gd name="T1" fmla="*/ 0 h 174"/>
                  <a:gd name="T2" fmla="*/ 12 w 14"/>
                  <a:gd name="T3" fmla="*/ 114 h 174"/>
                  <a:gd name="T4" fmla="*/ 0 w 14"/>
                  <a:gd name="T5" fmla="*/ 174 h 174"/>
                </a:gdLst>
                <a:ahLst/>
                <a:cxnLst>
                  <a:cxn ang="0">
                    <a:pos x="T0" y="T1"/>
                  </a:cxn>
                  <a:cxn ang="0">
                    <a:pos x="T2" y="T3"/>
                  </a:cxn>
                  <a:cxn ang="0">
                    <a:pos x="T4" y="T5"/>
                  </a:cxn>
                </a:cxnLst>
                <a:rect l="0" t="0" r="r" b="b"/>
                <a:pathLst>
                  <a:path w="14" h="174">
                    <a:moveTo>
                      <a:pt x="14" y="0"/>
                    </a:moveTo>
                    <a:cubicBezTo>
                      <a:pt x="13" y="38"/>
                      <a:pt x="13" y="76"/>
                      <a:pt x="12" y="114"/>
                    </a:cubicBezTo>
                    <a:cubicBezTo>
                      <a:pt x="11" y="134"/>
                      <a:pt x="0" y="154"/>
                      <a:pt x="0" y="17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1" name="Oval 147"/>
              <p:cNvSpPr>
                <a:spLocks noChangeArrowheads="1"/>
              </p:cNvSpPr>
              <p:nvPr/>
            </p:nvSpPr>
            <p:spPr bwMode="auto">
              <a:xfrm rot="20091896" flipH="1">
                <a:off x="8084" y="15220"/>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32" name="Oval 148"/>
              <p:cNvSpPr>
                <a:spLocks noChangeArrowheads="1"/>
              </p:cNvSpPr>
              <p:nvPr/>
            </p:nvSpPr>
            <p:spPr bwMode="auto">
              <a:xfrm rot="1952822" flipH="1">
                <a:off x="7439" y="15123"/>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endParaRPr lang="cs-CZ">
                  <a:solidFill>
                    <a:srgbClr val="000000"/>
                  </a:solidFill>
                </a:endParaRPr>
              </a:p>
            </p:txBody>
          </p:sp>
          <p:sp>
            <p:nvSpPr>
              <p:cNvPr id="33" name="Freeform 149"/>
              <p:cNvSpPr>
                <a:spLocks/>
              </p:cNvSpPr>
              <p:nvPr/>
            </p:nvSpPr>
            <p:spPr bwMode="auto">
              <a:xfrm flipH="1">
                <a:off x="7292" y="15385"/>
                <a:ext cx="96" cy="92"/>
              </a:xfrm>
              <a:custGeom>
                <a:avLst/>
                <a:gdLst>
                  <a:gd name="T0" fmla="*/ 0 w 96"/>
                  <a:gd name="T1" fmla="*/ 0 h 92"/>
                  <a:gd name="T2" fmla="*/ 24 w 96"/>
                  <a:gd name="T3" fmla="*/ 40 h 92"/>
                  <a:gd name="T4" fmla="*/ 48 w 96"/>
                  <a:gd name="T5" fmla="*/ 76 h 92"/>
                  <a:gd name="T6" fmla="*/ 58 w 96"/>
                  <a:gd name="T7" fmla="*/ 88 h 92"/>
                  <a:gd name="T8" fmla="*/ 86 w 96"/>
                  <a:gd name="T9" fmla="*/ 90 h 92"/>
                  <a:gd name="T10" fmla="*/ 96 w 96"/>
                  <a:gd name="T11" fmla="*/ 92 h 92"/>
                </a:gdLst>
                <a:ahLst/>
                <a:cxnLst>
                  <a:cxn ang="0">
                    <a:pos x="T0" y="T1"/>
                  </a:cxn>
                  <a:cxn ang="0">
                    <a:pos x="T2" y="T3"/>
                  </a:cxn>
                  <a:cxn ang="0">
                    <a:pos x="T4" y="T5"/>
                  </a:cxn>
                  <a:cxn ang="0">
                    <a:pos x="T6" y="T7"/>
                  </a:cxn>
                  <a:cxn ang="0">
                    <a:pos x="T8" y="T9"/>
                  </a:cxn>
                  <a:cxn ang="0">
                    <a:pos x="T10" y="T11"/>
                  </a:cxn>
                </a:cxnLst>
                <a:rect l="0" t="0" r="r" b="b"/>
                <a:pathLst>
                  <a:path w="96" h="92">
                    <a:moveTo>
                      <a:pt x="0" y="0"/>
                    </a:moveTo>
                    <a:cubicBezTo>
                      <a:pt x="14" y="5"/>
                      <a:pt x="20" y="27"/>
                      <a:pt x="24" y="40"/>
                    </a:cubicBezTo>
                    <a:cubicBezTo>
                      <a:pt x="28" y="53"/>
                      <a:pt x="40" y="66"/>
                      <a:pt x="48" y="76"/>
                    </a:cubicBezTo>
                    <a:cubicBezTo>
                      <a:pt x="50" y="79"/>
                      <a:pt x="54" y="87"/>
                      <a:pt x="58" y="88"/>
                    </a:cubicBezTo>
                    <a:cubicBezTo>
                      <a:pt x="67" y="90"/>
                      <a:pt x="77" y="89"/>
                      <a:pt x="86" y="90"/>
                    </a:cubicBezTo>
                    <a:cubicBezTo>
                      <a:pt x="93" y="92"/>
                      <a:pt x="90" y="92"/>
                      <a:pt x="96" y="92"/>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4" name="Freeform 150"/>
              <p:cNvSpPr>
                <a:spLocks/>
              </p:cNvSpPr>
              <p:nvPr/>
            </p:nvSpPr>
            <p:spPr bwMode="auto">
              <a:xfrm flipH="1">
                <a:off x="8158" y="15439"/>
                <a:ext cx="156" cy="154"/>
              </a:xfrm>
              <a:custGeom>
                <a:avLst/>
                <a:gdLst>
                  <a:gd name="T0" fmla="*/ 156 w 156"/>
                  <a:gd name="T1" fmla="*/ 0 h 154"/>
                  <a:gd name="T2" fmla="*/ 124 w 156"/>
                  <a:gd name="T3" fmla="*/ 22 h 154"/>
                  <a:gd name="T4" fmla="*/ 78 w 156"/>
                  <a:gd name="T5" fmla="*/ 58 h 154"/>
                  <a:gd name="T6" fmla="*/ 60 w 156"/>
                  <a:gd name="T7" fmla="*/ 70 h 154"/>
                  <a:gd name="T8" fmla="*/ 54 w 156"/>
                  <a:gd name="T9" fmla="*/ 74 h 154"/>
                  <a:gd name="T10" fmla="*/ 14 w 156"/>
                  <a:gd name="T11" fmla="*/ 128 h 154"/>
                  <a:gd name="T12" fmla="*/ 4 w 156"/>
                  <a:gd name="T13" fmla="*/ 148 h 154"/>
                  <a:gd name="T14" fmla="*/ 0 w 156"/>
                  <a:gd name="T15" fmla="*/ 15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54">
                    <a:moveTo>
                      <a:pt x="156" y="0"/>
                    </a:moveTo>
                    <a:cubicBezTo>
                      <a:pt x="143" y="3"/>
                      <a:pt x="135" y="15"/>
                      <a:pt x="124" y="22"/>
                    </a:cubicBezTo>
                    <a:cubicBezTo>
                      <a:pt x="113" y="38"/>
                      <a:pt x="94" y="49"/>
                      <a:pt x="78" y="58"/>
                    </a:cubicBezTo>
                    <a:cubicBezTo>
                      <a:pt x="78" y="58"/>
                      <a:pt x="63" y="68"/>
                      <a:pt x="60" y="70"/>
                    </a:cubicBezTo>
                    <a:cubicBezTo>
                      <a:pt x="58" y="71"/>
                      <a:pt x="54" y="74"/>
                      <a:pt x="54" y="74"/>
                    </a:cubicBezTo>
                    <a:cubicBezTo>
                      <a:pt x="42" y="93"/>
                      <a:pt x="24" y="108"/>
                      <a:pt x="14" y="128"/>
                    </a:cubicBezTo>
                    <a:cubicBezTo>
                      <a:pt x="11" y="135"/>
                      <a:pt x="7" y="141"/>
                      <a:pt x="4" y="148"/>
                    </a:cubicBezTo>
                    <a:cubicBezTo>
                      <a:pt x="3" y="150"/>
                      <a:pt x="0" y="154"/>
                      <a:pt x="0" y="15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5" name="Freeform 151"/>
              <p:cNvSpPr>
                <a:spLocks/>
              </p:cNvSpPr>
              <p:nvPr/>
            </p:nvSpPr>
            <p:spPr bwMode="auto">
              <a:xfrm>
                <a:off x="7503" y="15265"/>
                <a:ext cx="192" cy="205"/>
              </a:xfrm>
              <a:custGeom>
                <a:avLst/>
                <a:gdLst>
                  <a:gd name="T0" fmla="*/ 0 w 192"/>
                  <a:gd name="T1" fmla="*/ 0 h 205"/>
                  <a:gd name="T2" fmla="*/ 89 w 192"/>
                  <a:gd name="T3" fmla="*/ 137 h 205"/>
                  <a:gd name="T4" fmla="*/ 192 w 192"/>
                  <a:gd name="T5" fmla="*/ 205 h 205"/>
                </a:gdLst>
                <a:ahLst/>
                <a:cxnLst>
                  <a:cxn ang="0">
                    <a:pos x="T0" y="T1"/>
                  </a:cxn>
                  <a:cxn ang="0">
                    <a:pos x="T2" y="T3"/>
                  </a:cxn>
                  <a:cxn ang="0">
                    <a:pos x="T4" y="T5"/>
                  </a:cxn>
                </a:cxnLst>
                <a:rect l="0" t="0" r="r" b="b"/>
                <a:pathLst>
                  <a:path w="192" h="205">
                    <a:moveTo>
                      <a:pt x="0" y="0"/>
                    </a:moveTo>
                    <a:cubicBezTo>
                      <a:pt x="28" y="51"/>
                      <a:pt x="57" y="103"/>
                      <a:pt x="89" y="137"/>
                    </a:cubicBezTo>
                    <a:cubicBezTo>
                      <a:pt x="121" y="171"/>
                      <a:pt x="156" y="188"/>
                      <a:pt x="192" y="205"/>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sp>
            <p:nvSpPr>
              <p:cNvPr id="36" name="Freeform 152"/>
              <p:cNvSpPr>
                <a:spLocks/>
              </p:cNvSpPr>
              <p:nvPr/>
            </p:nvSpPr>
            <p:spPr bwMode="auto">
              <a:xfrm>
                <a:off x="7683" y="15455"/>
                <a:ext cx="17" cy="30"/>
              </a:xfrm>
              <a:custGeom>
                <a:avLst/>
                <a:gdLst>
                  <a:gd name="T0" fmla="*/ 17 w 17"/>
                  <a:gd name="T1" fmla="*/ 0 h 30"/>
                  <a:gd name="T2" fmla="*/ 0 w 17"/>
                  <a:gd name="T3" fmla="*/ 30 h 30"/>
                </a:gdLst>
                <a:ahLst/>
                <a:cxnLst>
                  <a:cxn ang="0">
                    <a:pos x="T0" y="T1"/>
                  </a:cxn>
                  <a:cxn ang="0">
                    <a:pos x="T2" y="T3"/>
                  </a:cxn>
                </a:cxnLst>
                <a:rect l="0" t="0" r="r" b="b"/>
                <a:pathLst>
                  <a:path w="17" h="30">
                    <a:moveTo>
                      <a:pt x="17" y="0"/>
                    </a:moveTo>
                    <a:cubicBezTo>
                      <a:pt x="15" y="18"/>
                      <a:pt x="11" y="19"/>
                      <a:pt x="0" y="30"/>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endParaRPr lang="cs-CZ">
                  <a:solidFill>
                    <a:srgbClr val="000000"/>
                  </a:solidFill>
                </a:endParaRPr>
              </a:p>
            </p:txBody>
          </p:sp>
        </p:grpSp>
      </p:grpSp>
      <p:sp>
        <p:nvSpPr>
          <p:cNvPr id="40" name="Text Box 153"/>
          <p:cNvSpPr txBox="1">
            <a:spLocks noChangeArrowheads="1"/>
          </p:cNvSpPr>
          <p:nvPr/>
        </p:nvSpPr>
        <p:spPr bwMode="auto">
          <a:xfrm>
            <a:off x="407496" y="329075"/>
            <a:ext cx="8322022"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705225">
              <a:defRPr>
                <a:solidFill>
                  <a:schemeClr val="tx1"/>
                </a:solidFill>
                <a:latin typeface="Arial" charset="0"/>
              </a:defRPr>
            </a:lvl1pPr>
            <a:lvl2pPr defTabSz="3705225">
              <a:defRPr>
                <a:solidFill>
                  <a:schemeClr val="tx1"/>
                </a:solidFill>
                <a:latin typeface="Arial" charset="0"/>
              </a:defRPr>
            </a:lvl2pPr>
            <a:lvl3pPr defTabSz="3705225">
              <a:defRPr>
                <a:solidFill>
                  <a:schemeClr val="tx1"/>
                </a:solidFill>
                <a:latin typeface="Arial" charset="0"/>
              </a:defRPr>
            </a:lvl3pPr>
            <a:lvl4pPr defTabSz="3705225">
              <a:defRPr>
                <a:solidFill>
                  <a:schemeClr val="tx1"/>
                </a:solidFill>
                <a:latin typeface="Arial" charset="0"/>
              </a:defRPr>
            </a:lvl4pPr>
            <a:lvl5pPr defTabSz="3705225">
              <a:defRPr>
                <a:solidFill>
                  <a:schemeClr val="tx1"/>
                </a:solidFill>
                <a:latin typeface="Arial" charset="0"/>
              </a:defRPr>
            </a:lvl5pPr>
            <a:lvl6pPr defTabSz="3705225" fontAlgn="base">
              <a:spcBef>
                <a:spcPct val="0"/>
              </a:spcBef>
              <a:spcAft>
                <a:spcPct val="0"/>
              </a:spcAft>
              <a:defRPr>
                <a:solidFill>
                  <a:schemeClr val="tx1"/>
                </a:solidFill>
                <a:latin typeface="Arial" charset="0"/>
              </a:defRPr>
            </a:lvl6pPr>
            <a:lvl7pPr defTabSz="3705225" fontAlgn="base">
              <a:spcBef>
                <a:spcPct val="0"/>
              </a:spcBef>
              <a:spcAft>
                <a:spcPct val="0"/>
              </a:spcAft>
              <a:defRPr>
                <a:solidFill>
                  <a:schemeClr val="tx1"/>
                </a:solidFill>
                <a:latin typeface="Arial" charset="0"/>
              </a:defRPr>
            </a:lvl7pPr>
            <a:lvl8pPr defTabSz="3705225" fontAlgn="base">
              <a:spcBef>
                <a:spcPct val="0"/>
              </a:spcBef>
              <a:spcAft>
                <a:spcPct val="0"/>
              </a:spcAft>
              <a:defRPr>
                <a:solidFill>
                  <a:schemeClr val="tx1"/>
                </a:solidFill>
                <a:latin typeface="Arial" charset="0"/>
              </a:defRPr>
            </a:lvl8pPr>
            <a:lvl9pPr defTabSz="3705225" fontAlgn="base">
              <a:spcBef>
                <a:spcPct val="0"/>
              </a:spcBef>
              <a:spcAft>
                <a:spcPct val="0"/>
              </a:spcAft>
              <a:defRPr>
                <a:solidFill>
                  <a:schemeClr val="tx1"/>
                </a:solidFill>
                <a:latin typeface="Arial" charset="0"/>
              </a:defRPr>
            </a:lvl9pPr>
          </a:lstStyle>
          <a:p>
            <a:pPr algn="ctr"/>
            <a:r>
              <a:rPr lang="en-US" sz="3300" dirty="0" smtClean="0">
                <a:solidFill>
                  <a:srgbClr val="000000"/>
                </a:solidFill>
              </a:rPr>
              <a:t>Encapsulation </a:t>
            </a:r>
            <a:r>
              <a:rPr lang="en-US" sz="3300" dirty="0">
                <a:solidFill>
                  <a:srgbClr val="000000"/>
                </a:solidFill>
              </a:rPr>
              <a:t>of </a:t>
            </a:r>
            <a:r>
              <a:rPr lang="en-US" sz="3300" dirty="0" smtClean="0">
                <a:solidFill>
                  <a:srgbClr val="000000"/>
                </a:solidFill>
              </a:rPr>
              <a:t>parasitoid </a:t>
            </a:r>
            <a:r>
              <a:rPr lang="en-US" sz="3300" dirty="0">
                <a:solidFill>
                  <a:srgbClr val="000000"/>
                </a:solidFill>
              </a:rPr>
              <a:t>wasp egg </a:t>
            </a:r>
          </a:p>
          <a:p>
            <a:pPr algn="ctr"/>
            <a:r>
              <a:rPr lang="en-US" sz="2000" dirty="0">
                <a:solidFill>
                  <a:srgbClr val="000000"/>
                </a:solidFill>
              </a:rPr>
              <a:t>associated with strong ADGF-A expression </a:t>
            </a:r>
            <a:r>
              <a:rPr lang="cs-CZ" sz="2000" dirty="0" smtClean="0">
                <a:solidFill>
                  <a:srgbClr val="000000"/>
                </a:solidFill>
              </a:rPr>
              <a:t>(GFP</a:t>
            </a:r>
            <a:r>
              <a:rPr lang="cs-CZ" sz="2000" dirty="0">
                <a:solidFill>
                  <a:srgbClr val="000000"/>
                </a:solidFill>
              </a:rPr>
              <a:t>) </a:t>
            </a:r>
            <a:r>
              <a:rPr lang="en-US" sz="2000" dirty="0">
                <a:solidFill>
                  <a:srgbClr val="000000"/>
                </a:solidFill>
              </a:rPr>
              <a:t>in encapsulating </a:t>
            </a:r>
            <a:r>
              <a:rPr lang="en-US" sz="2000" dirty="0" smtClean="0">
                <a:solidFill>
                  <a:srgbClr val="000000"/>
                </a:solidFill>
              </a:rPr>
              <a:t>cells</a:t>
            </a:r>
            <a:endParaRPr lang="en-US" sz="2000" dirty="0">
              <a:solidFill>
                <a:srgbClr val="000000"/>
              </a:solidFill>
            </a:endParaRPr>
          </a:p>
        </p:txBody>
      </p:sp>
      <p:sp>
        <p:nvSpPr>
          <p:cNvPr id="43" name="Obdélník 42"/>
          <p:cNvSpPr/>
          <p:nvPr/>
        </p:nvSpPr>
        <p:spPr>
          <a:xfrm>
            <a:off x="5735373" y="6550335"/>
            <a:ext cx="3068385" cy="307665"/>
          </a:xfrm>
          <a:prstGeom prst="rect">
            <a:avLst/>
          </a:prstGeom>
        </p:spPr>
        <p:txBody>
          <a:bodyPr wrap="none" lIns="91335" tIns="45665" rIns="91335" bIns="45665">
            <a:spAutoFit/>
          </a:bodyPr>
          <a:lstStyle/>
          <a:p>
            <a:pPr defTabSz="913333"/>
            <a:r>
              <a:rPr lang="en-US" sz="1400" dirty="0" smtClean="0">
                <a:solidFill>
                  <a:srgbClr val="000000"/>
                </a:solidFill>
              </a:rPr>
              <a:t>(Novakova and Dolezal, </a:t>
            </a:r>
            <a:r>
              <a:rPr lang="en-US" sz="1400" dirty="0" err="1" smtClean="0">
                <a:solidFill>
                  <a:srgbClr val="000000"/>
                </a:solidFill>
              </a:rPr>
              <a:t>PLoS</a:t>
            </a:r>
            <a:r>
              <a:rPr lang="en-US" sz="1400" dirty="0" smtClean="0">
                <a:solidFill>
                  <a:srgbClr val="000000"/>
                </a:solidFill>
              </a:rPr>
              <a:t> One 2011)</a:t>
            </a:r>
            <a:endParaRPr lang="cs-CZ" sz="1400" dirty="0">
              <a:solidFill>
                <a:srgbClr val="000000"/>
              </a:solidFill>
            </a:endParaRPr>
          </a:p>
        </p:txBody>
      </p:sp>
      <p:sp>
        <p:nvSpPr>
          <p:cNvPr id="42" name="TextovéPole 41"/>
          <p:cNvSpPr txBox="1"/>
          <p:nvPr/>
        </p:nvSpPr>
        <p:spPr>
          <a:xfrm>
            <a:off x="4212823" y="4507208"/>
            <a:ext cx="4063998" cy="646331"/>
          </a:xfrm>
          <a:prstGeom prst="rect">
            <a:avLst/>
          </a:prstGeom>
          <a:noFill/>
        </p:spPr>
        <p:txBody>
          <a:bodyPr wrap="none" rtlCol="0">
            <a:spAutoFit/>
          </a:bodyPr>
          <a:lstStyle/>
          <a:p>
            <a:pPr algn="ctr"/>
            <a:r>
              <a:rPr lang="en-US" dirty="0"/>
              <a:t>i</a:t>
            </a:r>
            <a:r>
              <a:rPr lang="en-US" dirty="0" smtClean="0"/>
              <a:t>nfected ADGF-A-GFP/+ heterozygote</a:t>
            </a:r>
          </a:p>
          <a:p>
            <a:pPr algn="ctr"/>
            <a:r>
              <a:rPr lang="en-US" dirty="0" smtClean="0"/>
              <a:t>(no </a:t>
            </a:r>
            <a:r>
              <a:rPr lang="en-US" i="1" dirty="0" err="1" smtClean="0"/>
              <a:t>adgf</a:t>
            </a:r>
            <a:r>
              <a:rPr lang="en-US" i="1" dirty="0" smtClean="0"/>
              <a:t>-a</a:t>
            </a:r>
            <a:r>
              <a:rPr lang="en-US" dirty="0" smtClean="0"/>
              <a:t> mutant phenotype!)</a:t>
            </a:r>
            <a:endParaRPr lang="en-US" dirty="0"/>
          </a:p>
        </p:txBody>
      </p:sp>
      <p:sp>
        <p:nvSpPr>
          <p:cNvPr id="44" name="TextovéPole 43"/>
          <p:cNvSpPr txBox="1"/>
          <p:nvPr/>
        </p:nvSpPr>
        <p:spPr>
          <a:xfrm>
            <a:off x="292336" y="5448446"/>
            <a:ext cx="8552341" cy="523220"/>
          </a:xfrm>
          <a:prstGeom prst="rect">
            <a:avLst/>
          </a:prstGeom>
          <a:noFill/>
        </p:spPr>
        <p:txBody>
          <a:bodyPr wrap="none" rtlCol="0">
            <a:spAutoFit/>
          </a:bodyPr>
          <a:lstStyle/>
          <a:p>
            <a:r>
              <a:rPr lang="en-US" sz="2800" b="1" dirty="0" smtClean="0"/>
              <a:t>Regulation of adenosine during immune </a:t>
            </a:r>
            <a:r>
              <a:rPr lang="en-US" sz="2800" b="1" dirty="0" err="1" smtClean="0"/>
              <a:t>respone</a:t>
            </a:r>
            <a:endParaRPr lang="en-US" sz="2800" b="1" dirty="0"/>
          </a:p>
        </p:txBody>
      </p:sp>
    </p:spTree>
    <p:custDataLst>
      <p:tags r:id="rId1"/>
    </p:custDataLst>
    <p:extLst>
      <p:ext uri="{BB962C8B-B14F-4D97-AF65-F5344CB8AC3E}">
        <p14:creationId xmlns:p14="http://schemas.microsoft.com/office/powerpoint/2010/main" val="235533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0">
                                            <p:txEl>
                                              <p:pRg st="1" end="1"/>
                                            </p:txEl>
                                          </p:spTgt>
                                        </p:tgtEl>
                                        <p:attrNameLst>
                                          <p:attrName>style.visibility</p:attrName>
                                        </p:attrNameLst>
                                      </p:cBhvr>
                                      <p:to>
                                        <p:strVal val="visible"/>
                                      </p:to>
                                    </p:set>
                                    <p:animEffect transition="in" filter="wipe(left)">
                                      <p:cBhvr>
                                        <p:cTn id="16" dur="500"/>
                                        <p:tgtEl>
                                          <p:spTgt spid="4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4"/>
          <a:stretch>
            <a:fillRect/>
          </a:stretch>
        </p:blipFill>
        <p:spPr>
          <a:xfrm>
            <a:off x="1299095" y="91440"/>
            <a:ext cx="5193139" cy="3312160"/>
          </a:xfrm>
          <a:prstGeom prst="rect">
            <a:avLst/>
          </a:prstGeom>
        </p:spPr>
      </p:pic>
      <p:sp>
        <p:nvSpPr>
          <p:cNvPr id="7" name="Šipka nahoru 6"/>
          <p:cNvSpPr/>
          <p:nvPr/>
        </p:nvSpPr>
        <p:spPr>
          <a:xfrm>
            <a:off x="4500880" y="148336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p:cNvSpPr txBox="1"/>
          <p:nvPr/>
        </p:nvSpPr>
        <p:spPr>
          <a:xfrm>
            <a:off x="6619084" y="1170836"/>
            <a:ext cx="928139" cy="369332"/>
          </a:xfrm>
          <a:prstGeom prst="rect">
            <a:avLst/>
          </a:prstGeom>
          <a:noFill/>
        </p:spPr>
        <p:txBody>
          <a:bodyPr wrap="none" rtlCol="0">
            <a:spAutoFit/>
          </a:bodyPr>
          <a:lstStyle/>
          <a:p>
            <a:r>
              <a:rPr lang="en-US" dirty="0" smtClean="0"/>
              <a:t>Glucose</a:t>
            </a:r>
          </a:p>
        </p:txBody>
      </p:sp>
      <p:sp>
        <p:nvSpPr>
          <p:cNvPr id="19" name="TextovéPole 18"/>
          <p:cNvSpPr txBox="1"/>
          <p:nvPr/>
        </p:nvSpPr>
        <p:spPr>
          <a:xfrm>
            <a:off x="6671567" y="2072556"/>
            <a:ext cx="1046697" cy="369332"/>
          </a:xfrm>
          <a:prstGeom prst="rect">
            <a:avLst/>
          </a:prstGeom>
          <a:noFill/>
        </p:spPr>
        <p:txBody>
          <a:bodyPr wrap="none" rtlCol="0">
            <a:spAutoFit/>
          </a:bodyPr>
          <a:lstStyle/>
          <a:p>
            <a:r>
              <a:rPr lang="en-US" dirty="0" smtClean="0"/>
              <a:t>Glycogen</a:t>
            </a:r>
          </a:p>
        </p:txBody>
      </p:sp>
      <p:sp>
        <p:nvSpPr>
          <p:cNvPr id="13" name="Šipka nahoru 12"/>
          <p:cNvSpPr/>
          <p:nvPr/>
        </p:nvSpPr>
        <p:spPr>
          <a:xfrm>
            <a:off x="7547223" y="108300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ne 231"/>
          <p:cNvSpPr>
            <a:spLocks noChangeShapeType="1"/>
          </p:cNvSpPr>
          <p:nvPr/>
        </p:nvSpPr>
        <p:spPr bwMode="auto">
          <a:xfrm flipH="1">
            <a:off x="5809222" y="1351280"/>
            <a:ext cx="794776" cy="10160"/>
          </a:xfrm>
          <a:prstGeom prst="line">
            <a:avLst/>
          </a:prstGeom>
          <a:noFill/>
          <a:ln w="571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753">
              <a:solidFill>
                <a:srgbClr val="000000"/>
              </a:solidFill>
            </a:endParaRPr>
          </a:p>
        </p:txBody>
      </p:sp>
      <p:sp>
        <p:nvSpPr>
          <p:cNvPr id="6" name="TextovéPole 5"/>
          <p:cNvSpPr txBox="1"/>
          <p:nvPr/>
        </p:nvSpPr>
        <p:spPr>
          <a:xfrm>
            <a:off x="6624221" y="1521023"/>
            <a:ext cx="1244187" cy="307777"/>
          </a:xfrm>
          <a:prstGeom prst="rect">
            <a:avLst/>
          </a:prstGeom>
          <a:noFill/>
        </p:spPr>
        <p:txBody>
          <a:bodyPr wrap="none" rtlCol="0">
            <a:spAutoFit/>
          </a:bodyPr>
          <a:lstStyle/>
          <a:p>
            <a:r>
              <a:rPr lang="en-US" sz="1400" dirty="0" smtClean="0"/>
              <a:t>hyperglycemia</a:t>
            </a:r>
            <a:endParaRPr lang="en-US" sz="1400" dirty="0"/>
          </a:p>
        </p:txBody>
      </p:sp>
      <p:grpSp>
        <p:nvGrpSpPr>
          <p:cNvPr id="20" name="Skupina 19"/>
          <p:cNvGrpSpPr/>
          <p:nvPr/>
        </p:nvGrpSpPr>
        <p:grpSpPr>
          <a:xfrm>
            <a:off x="5699760" y="1550908"/>
            <a:ext cx="999914" cy="739137"/>
            <a:chOff x="6299200" y="1459468"/>
            <a:chExt cx="999914" cy="739137"/>
          </a:xfrm>
        </p:grpSpPr>
        <p:cxnSp>
          <p:nvCxnSpPr>
            <p:cNvPr id="4" name="Přímá spojnice 3"/>
            <p:cNvCxnSpPr/>
            <p:nvPr/>
          </p:nvCxnSpPr>
          <p:spPr>
            <a:xfrm>
              <a:off x="6299200" y="1459468"/>
              <a:ext cx="904239" cy="6233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7111896" y="1955342"/>
              <a:ext cx="187218" cy="2432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241653" y="2709535"/>
            <a:ext cx="3134897" cy="461665"/>
          </a:xfrm>
          <a:prstGeom prst="rect">
            <a:avLst/>
          </a:prstGeom>
          <a:noFill/>
          <a:ln>
            <a:solidFill>
              <a:schemeClr val="tx1"/>
            </a:solidFill>
          </a:ln>
        </p:spPr>
        <p:txBody>
          <a:bodyPr wrap="none" rtlCol="0">
            <a:spAutoFit/>
          </a:bodyPr>
          <a:lstStyle/>
          <a:p>
            <a:r>
              <a:rPr lang="en-US" sz="2400" b="1" dirty="0" smtClean="0"/>
              <a:t>ENERGY HOMEOSTASIS</a:t>
            </a:r>
            <a:endParaRPr lang="en-US" sz="2400" b="1" dirty="0"/>
          </a:p>
        </p:txBody>
      </p:sp>
      <p:sp>
        <p:nvSpPr>
          <p:cNvPr id="22" name="Šipka nahoru 21"/>
          <p:cNvSpPr/>
          <p:nvPr/>
        </p:nvSpPr>
        <p:spPr>
          <a:xfrm rot="10800000">
            <a:off x="7718264" y="1995693"/>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5725271" y="3219470"/>
            <a:ext cx="2172326" cy="523220"/>
          </a:xfrm>
          <a:prstGeom prst="rect">
            <a:avLst/>
          </a:prstGeom>
          <a:noFill/>
        </p:spPr>
        <p:txBody>
          <a:bodyPr wrap="none" rtlCol="0">
            <a:spAutoFit/>
          </a:bodyPr>
          <a:lstStyle/>
          <a:p>
            <a:r>
              <a:rPr lang="cs-CZ" sz="2800" b="1" i="1" dirty="0" err="1" smtClean="0"/>
              <a:t>When</a:t>
            </a:r>
            <a:r>
              <a:rPr lang="cs-CZ" sz="2800" b="1" i="1" dirty="0" smtClean="0"/>
              <a:t>? </a:t>
            </a:r>
            <a:r>
              <a:rPr lang="cs-CZ" sz="2800" b="1" i="1" dirty="0" err="1" smtClean="0"/>
              <a:t>Why</a:t>
            </a:r>
            <a:r>
              <a:rPr lang="cs-CZ" sz="2800" b="1" i="1" dirty="0" smtClean="0"/>
              <a:t>?</a:t>
            </a:r>
            <a:endParaRPr lang="en-US" sz="2800" b="1" i="1" dirty="0"/>
          </a:p>
        </p:txBody>
      </p:sp>
      <p:sp>
        <p:nvSpPr>
          <p:cNvPr id="10" name="TextovéPole 9"/>
          <p:cNvSpPr txBox="1"/>
          <p:nvPr/>
        </p:nvSpPr>
        <p:spPr>
          <a:xfrm>
            <a:off x="4874011" y="3899474"/>
            <a:ext cx="4098366" cy="523220"/>
          </a:xfrm>
          <a:prstGeom prst="rect">
            <a:avLst/>
          </a:prstGeom>
          <a:noFill/>
        </p:spPr>
        <p:txBody>
          <a:bodyPr wrap="none" rtlCol="0">
            <a:spAutoFit/>
          </a:bodyPr>
          <a:lstStyle/>
          <a:p>
            <a:r>
              <a:rPr lang="en-US" sz="2800" b="1" dirty="0" smtClean="0"/>
              <a:t>During immune response?</a:t>
            </a:r>
            <a:endParaRPr lang="en-US" sz="2800" b="1" dirty="0"/>
          </a:p>
        </p:txBody>
      </p:sp>
      <p:pic>
        <p:nvPicPr>
          <p:cNvPr id="26" name="Picture 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8044" y="3474014"/>
            <a:ext cx="1304596" cy="130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263427" y="5150968"/>
            <a:ext cx="8880573" cy="1077218"/>
          </a:xfrm>
          <a:prstGeom prst="rect">
            <a:avLst/>
          </a:prstGeom>
          <a:noFill/>
        </p:spPr>
        <p:txBody>
          <a:bodyPr wrap="none" rtlCol="0">
            <a:spAutoFit/>
          </a:bodyPr>
          <a:lstStyle/>
          <a:p>
            <a:r>
              <a:rPr lang="en-US" sz="3200" b="1" dirty="0" smtClean="0"/>
              <a:t>Immune response requires energy … </a:t>
            </a:r>
          </a:p>
          <a:p>
            <a:r>
              <a:rPr lang="en-US" sz="3200" b="1" dirty="0"/>
              <a:t> </a:t>
            </a:r>
            <a:r>
              <a:rPr lang="en-US" sz="3200" b="1" dirty="0" smtClean="0"/>
              <a:t>  … is the energy provided by action of adenosine? </a:t>
            </a:r>
            <a:endParaRPr lang="en-US" sz="3200" b="1" dirty="0"/>
          </a:p>
        </p:txBody>
      </p:sp>
    </p:spTree>
    <p:custDataLst>
      <p:tags r:id="rId1"/>
    </p:custDataLst>
    <p:extLst>
      <p:ext uri="{BB962C8B-B14F-4D97-AF65-F5344CB8AC3E}">
        <p14:creationId xmlns:p14="http://schemas.microsoft.com/office/powerpoint/2010/main" val="214438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36418" y="1482436"/>
            <a:ext cx="8425576" cy="461665"/>
          </a:xfrm>
          <a:prstGeom prst="rect">
            <a:avLst/>
          </a:prstGeom>
          <a:noFill/>
        </p:spPr>
        <p:txBody>
          <a:bodyPr wrap="none" rtlCol="0">
            <a:spAutoFit/>
          </a:bodyPr>
          <a:lstStyle/>
          <a:p>
            <a:r>
              <a:rPr lang="en-US" sz="2400" dirty="0" smtClean="0"/>
              <a:t>Why does immune response require increased amount of energy?</a:t>
            </a:r>
            <a:endParaRPr lang="en-US" sz="2400" dirty="0"/>
          </a:p>
        </p:txBody>
      </p:sp>
    </p:spTree>
    <p:extLst>
      <p:ext uri="{BB962C8B-B14F-4D97-AF65-F5344CB8AC3E}">
        <p14:creationId xmlns:p14="http://schemas.microsoft.com/office/powerpoint/2010/main" val="1984060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Volný tvar 54"/>
          <p:cNvSpPr/>
          <p:nvPr/>
        </p:nvSpPr>
        <p:spPr>
          <a:xfrm>
            <a:off x="838200" y="297873"/>
            <a:ext cx="6636327" cy="6040582"/>
          </a:xfrm>
          <a:custGeom>
            <a:avLst/>
            <a:gdLst>
              <a:gd name="connsiteX0" fmla="*/ 3830782 w 6636327"/>
              <a:gd name="connsiteY0" fmla="*/ 48491 h 6040582"/>
              <a:gd name="connsiteX1" fmla="*/ 3893127 w 6636327"/>
              <a:gd name="connsiteY1" fmla="*/ 62345 h 6040582"/>
              <a:gd name="connsiteX2" fmla="*/ 3934691 w 6636327"/>
              <a:gd name="connsiteY2" fmla="*/ 90054 h 6040582"/>
              <a:gd name="connsiteX3" fmla="*/ 3990109 w 6636327"/>
              <a:gd name="connsiteY3" fmla="*/ 103909 h 6040582"/>
              <a:gd name="connsiteX4" fmla="*/ 4010891 w 6636327"/>
              <a:gd name="connsiteY4" fmla="*/ 110836 h 6040582"/>
              <a:gd name="connsiteX5" fmla="*/ 4045527 w 6636327"/>
              <a:gd name="connsiteY5" fmla="*/ 117763 h 6040582"/>
              <a:gd name="connsiteX6" fmla="*/ 4087091 w 6636327"/>
              <a:gd name="connsiteY6" fmla="*/ 138545 h 6040582"/>
              <a:gd name="connsiteX7" fmla="*/ 4149436 w 6636327"/>
              <a:gd name="connsiteY7" fmla="*/ 166254 h 6040582"/>
              <a:gd name="connsiteX8" fmla="*/ 4170218 w 6636327"/>
              <a:gd name="connsiteY8" fmla="*/ 180109 h 6040582"/>
              <a:gd name="connsiteX9" fmla="*/ 4191000 w 6636327"/>
              <a:gd name="connsiteY9" fmla="*/ 187036 h 6040582"/>
              <a:gd name="connsiteX10" fmla="*/ 4204855 w 6636327"/>
              <a:gd name="connsiteY10" fmla="*/ 207818 h 6040582"/>
              <a:gd name="connsiteX11" fmla="*/ 4225636 w 6636327"/>
              <a:gd name="connsiteY11" fmla="*/ 221672 h 6040582"/>
              <a:gd name="connsiteX12" fmla="*/ 4253345 w 6636327"/>
              <a:gd name="connsiteY12" fmla="*/ 263236 h 6040582"/>
              <a:gd name="connsiteX13" fmla="*/ 4274127 w 6636327"/>
              <a:gd name="connsiteY13" fmla="*/ 304800 h 6040582"/>
              <a:gd name="connsiteX14" fmla="*/ 4294909 w 6636327"/>
              <a:gd name="connsiteY14" fmla="*/ 311727 h 6040582"/>
              <a:gd name="connsiteX15" fmla="*/ 4308764 w 6636327"/>
              <a:gd name="connsiteY15" fmla="*/ 332509 h 6040582"/>
              <a:gd name="connsiteX16" fmla="*/ 4371109 w 6636327"/>
              <a:gd name="connsiteY16" fmla="*/ 360218 h 6040582"/>
              <a:gd name="connsiteX17" fmla="*/ 4412673 w 6636327"/>
              <a:gd name="connsiteY17" fmla="*/ 374072 h 6040582"/>
              <a:gd name="connsiteX18" fmla="*/ 4433455 w 6636327"/>
              <a:gd name="connsiteY18" fmla="*/ 381000 h 6040582"/>
              <a:gd name="connsiteX19" fmla="*/ 4523509 w 6636327"/>
              <a:gd name="connsiteY19" fmla="*/ 394854 h 6040582"/>
              <a:gd name="connsiteX20" fmla="*/ 4585855 w 6636327"/>
              <a:gd name="connsiteY20" fmla="*/ 422563 h 6040582"/>
              <a:gd name="connsiteX21" fmla="*/ 4634345 w 6636327"/>
              <a:gd name="connsiteY21" fmla="*/ 436418 h 6040582"/>
              <a:gd name="connsiteX22" fmla="*/ 4717473 w 6636327"/>
              <a:gd name="connsiteY22" fmla="*/ 457200 h 6040582"/>
              <a:gd name="connsiteX23" fmla="*/ 4745182 w 6636327"/>
              <a:gd name="connsiteY23" fmla="*/ 464127 h 6040582"/>
              <a:gd name="connsiteX24" fmla="*/ 4765964 w 6636327"/>
              <a:gd name="connsiteY24" fmla="*/ 471054 h 6040582"/>
              <a:gd name="connsiteX25" fmla="*/ 4925291 w 6636327"/>
              <a:gd name="connsiteY25" fmla="*/ 477982 h 6040582"/>
              <a:gd name="connsiteX26" fmla="*/ 4946073 w 6636327"/>
              <a:gd name="connsiteY26" fmla="*/ 484909 h 6040582"/>
              <a:gd name="connsiteX27" fmla="*/ 4987636 w 6636327"/>
              <a:gd name="connsiteY27" fmla="*/ 471054 h 6040582"/>
              <a:gd name="connsiteX28" fmla="*/ 5015345 w 6636327"/>
              <a:gd name="connsiteY28" fmla="*/ 464127 h 6040582"/>
              <a:gd name="connsiteX29" fmla="*/ 5036127 w 6636327"/>
              <a:gd name="connsiteY29" fmla="*/ 450272 h 6040582"/>
              <a:gd name="connsiteX30" fmla="*/ 5049982 w 6636327"/>
              <a:gd name="connsiteY30" fmla="*/ 429491 h 6040582"/>
              <a:gd name="connsiteX31" fmla="*/ 5070764 w 6636327"/>
              <a:gd name="connsiteY31" fmla="*/ 422563 h 6040582"/>
              <a:gd name="connsiteX32" fmla="*/ 5091545 w 6636327"/>
              <a:gd name="connsiteY32" fmla="*/ 401782 h 6040582"/>
              <a:gd name="connsiteX33" fmla="*/ 5133109 w 6636327"/>
              <a:gd name="connsiteY33" fmla="*/ 387927 h 6040582"/>
              <a:gd name="connsiteX34" fmla="*/ 5216236 w 6636327"/>
              <a:gd name="connsiteY34" fmla="*/ 401782 h 6040582"/>
              <a:gd name="connsiteX35" fmla="*/ 5237018 w 6636327"/>
              <a:gd name="connsiteY35" fmla="*/ 394854 h 6040582"/>
              <a:gd name="connsiteX36" fmla="*/ 5320145 w 6636327"/>
              <a:gd name="connsiteY36" fmla="*/ 381000 h 6040582"/>
              <a:gd name="connsiteX37" fmla="*/ 5424055 w 6636327"/>
              <a:gd name="connsiteY37" fmla="*/ 374072 h 6040582"/>
              <a:gd name="connsiteX38" fmla="*/ 5514109 w 6636327"/>
              <a:gd name="connsiteY38" fmla="*/ 387927 h 6040582"/>
              <a:gd name="connsiteX39" fmla="*/ 5555673 w 6636327"/>
              <a:gd name="connsiteY39" fmla="*/ 394854 h 6040582"/>
              <a:gd name="connsiteX40" fmla="*/ 5618018 w 6636327"/>
              <a:gd name="connsiteY40" fmla="*/ 422563 h 6040582"/>
              <a:gd name="connsiteX41" fmla="*/ 5638800 w 6636327"/>
              <a:gd name="connsiteY41" fmla="*/ 429491 h 6040582"/>
              <a:gd name="connsiteX42" fmla="*/ 5680364 w 6636327"/>
              <a:gd name="connsiteY42" fmla="*/ 450272 h 6040582"/>
              <a:gd name="connsiteX43" fmla="*/ 5701145 w 6636327"/>
              <a:gd name="connsiteY43" fmla="*/ 464127 h 6040582"/>
              <a:gd name="connsiteX44" fmla="*/ 5756564 w 6636327"/>
              <a:gd name="connsiteY44" fmla="*/ 477982 h 6040582"/>
              <a:gd name="connsiteX45" fmla="*/ 5798127 w 6636327"/>
              <a:gd name="connsiteY45" fmla="*/ 512618 h 6040582"/>
              <a:gd name="connsiteX46" fmla="*/ 5818909 w 6636327"/>
              <a:gd name="connsiteY46" fmla="*/ 526472 h 6040582"/>
              <a:gd name="connsiteX47" fmla="*/ 5853545 w 6636327"/>
              <a:gd name="connsiteY47" fmla="*/ 561109 h 6040582"/>
              <a:gd name="connsiteX48" fmla="*/ 5888182 w 6636327"/>
              <a:gd name="connsiteY48" fmla="*/ 595745 h 6040582"/>
              <a:gd name="connsiteX49" fmla="*/ 5922818 w 6636327"/>
              <a:gd name="connsiteY49" fmla="*/ 637309 h 6040582"/>
              <a:gd name="connsiteX50" fmla="*/ 5964382 w 6636327"/>
              <a:gd name="connsiteY50" fmla="*/ 665018 h 6040582"/>
              <a:gd name="connsiteX51" fmla="*/ 6005945 w 6636327"/>
              <a:gd name="connsiteY51" fmla="*/ 692727 h 6040582"/>
              <a:gd name="connsiteX52" fmla="*/ 6019800 w 6636327"/>
              <a:gd name="connsiteY52" fmla="*/ 713509 h 6040582"/>
              <a:gd name="connsiteX53" fmla="*/ 6040582 w 6636327"/>
              <a:gd name="connsiteY53" fmla="*/ 720436 h 6040582"/>
              <a:gd name="connsiteX54" fmla="*/ 6061364 w 6636327"/>
              <a:gd name="connsiteY54" fmla="*/ 734291 h 6040582"/>
              <a:gd name="connsiteX55" fmla="*/ 6068291 w 6636327"/>
              <a:gd name="connsiteY55" fmla="*/ 755072 h 6040582"/>
              <a:gd name="connsiteX56" fmla="*/ 6089073 w 6636327"/>
              <a:gd name="connsiteY56" fmla="*/ 796636 h 6040582"/>
              <a:gd name="connsiteX57" fmla="*/ 6096000 w 6636327"/>
              <a:gd name="connsiteY57" fmla="*/ 914400 h 6040582"/>
              <a:gd name="connsiteX58" fmla="*/ 6102927 w 6636327"/>
              <a:gd name="connsiteY58" fmla="*/ 1011382 h 6040582"/>
              <a:gd name="connsiteX59" fmla="*/ 6130636 w 6636327"/>
              <a:gd name="connsiteY59" fmla="*/ 1052945 h 6040582"/>
              <a:gd name="connsiteX60" fmla="*/ 6137564 w 6636327"/>
              <a:gd name="connsiteY60" fmla="*/ 1073727 h 6040582"/>
              <a:gd name="connsiteX61" fmla="*/ 6130636 w 6636327"/>
              <a:gd name="connsiteY61" fmla="*/ 1253836 h 6040582"/>
              <a:gd name="connsiteX62" fmla="*/ 6123709 w 6636327"/>
              <a:gd name="connsiteY62" fmla="*/ 1316182 h 6040582"/>
              <a:gd name="connsiteX63" fmla="*/ 6109855 w 6636327"/>
              <a:gd name="connsiteY63" fmla="*/ 1336963 h 6040582"/>
              <a:gd name="connsiteX64" fmla="*/ 6102927 w 6636327"/>
              <a:gd name="connsiteY64" fmla="*/ 1364672 h 6040582"/>
              <a:gd name="connsiteX65" fmla="*/ 6096000 w 6636327"/>
              <a:gd name="connsiteY65" fmla="*/ 1385454 h 6040582"/>
              <a:gd name="connsiteX66" fmla="*/ 6102927 w 6636327"/>
              <a:gd name="connsiteY66" fmla="*/ 1530927 h 6040582"/>
              <a:gd name="connsiteX67" fmla="*/ 6158345 w 6636327"/>
              <a:gd name="connsiteY67" fmla="*/ 1510145 h 6040582"/>
              <a:gd name="connsiteX68" fmla="*/ 6172200 w 6636327"/>
              <a:gd name="connsiteY68" fmla="*/ 1489363 h 6040582"/>
              <a:gd name="connsiteX69" fmla="*/ 6192982 w 6636327"/>
              <a:gd name="connsiteY69" fmla="*/ 1468582 h 6040582"/>
              <a:gd name="connsiteX70" fmla="*/ 6199909 w 6636327"/>
              <a:gd name="connsiteY70" fmla="*/ 1440872 h 6040582"/>
              <a:gd name="connsiteX71" fmla="*/ 6220691 w 6636327"/>
              <a:gd name="connsiteY71" fmla="*/ 1427018 h 6040582"/>
              <a:gd name="connsiteX72" fmla="*/ 6248400 w 6636327"/>
              <a:gd name="connsiteY72" fmla="*/ 1406236 h 6040582"/>
              <a:gd name="connsiteX73" fmla="*/ 6380018 w 6636327"/>
              <a:gd name="connsiteY73" fmla="*/ 1413163 h 6040582"/>
              <a:gd name="connsiteX74" fmla="*/ 6400800 w 6636327"/>
              <a:gd name="connsiteY74" fmla="*/ 1420091 h 6040582"/>
              <a:gd name="connsiteX75" fmla="*/ 6442364 w 6636327"/>
              <a:gd name="connsiteY75" fmla="*/ 1461654 h 6040582"/>
              <a:gd name="connsiteX76" fmla="*/ 6456218 w 6636327"/>
              <a:gd name="connsiteY76" fmla="*/ 1482436 h 6040582"/>
              <a:gd name="connsiteX77" fmla="*/ 6477000 w 6636327"/>
              <a:gd name="connsiteY77" fmla="*/ 1489363 h 6040582"/>
              <a:gd name="connsiteX78" fmla="*/ 6504709 w 6636327"/>
              <a:gd name="connsiteY78" fmla="*/ 1517072 h 6040582"/>
              <a:gd name="connsiteX79" fmla="*/ 6532418 w 6636327"/>
              <a:gd name="connsiteY79" fmla="*/ 1558636 h 6040582"/>
              <a:gd name="connsiteX80" fmla="*/ 6546273 w 6636327"/>
              <a:gd name="connsiteY80" fmla="*/ 1579418 h 6040582"/>
              <a:gd name="connsiteX81" fmla="*/ 6560127 w 6636327"/>
              <a:gd name="connsiteY81" fmla="*/ 1620982 h 6040582"/>
              <a:gd name="connsiteX82" fmla="*/ 6567055 w 6636327"/>
              <a:gd name="connsiteY82" fmla="*/ 1641763 h 6040582"/>
              <a:gd name="connsiteX83" fmla="*/ 6580909 w 6636327"/>
              <a:gd name="connsiteY83" fmla="*/ 1662545 h 6040582"/>
              <a:gd name="connsiteX84" fmla="*/ 6587836 w 6636327"/>
              <a:gd name="connsiteY84" fmla="*/ 1690254 h 6040582"/>
              <a:gd name="connsiteX85" fmla="*/ 6601691 w 6636327"/>
              <a:gd name="connsiteY85" fmla="*/ 1731818 h 6040582"/>
              <a:gd name="connsiteX86" fmla="*/ 6594764 w 6636327"/>
              <a:gd name="connsiteY86" fmla="*/ 1780309 h 6040582"/>
              <a:gd name="connsiteX87" fmla="*/ 6573982 w 6636327"/>
              <a:gd name="connsiteY87" fmla="*/ 1794163 h 6040582"/>
              <a:gd name="connsiteX88" fmla="*/ 6546273 w 6636327"/>
              <a:gd name="connsiteY88" fmla="*/ 1808018 h 6040582"/>
              <a:gd name="connsiteX89" fmla="*/ 6504709 w 6636327"/>
              <a:gd name="connsiteY89" fmla="*/ 1814945 h 6040582"/>
              <a:gd name="connsiteX90" fmla="*/ 6470073 w 6636327"/>
              <a:gd name="connsiteY90" fmla="*/ 1821872 h 6040582"/>
              <a:gd name="connsiteX91" fmla="*/ 6449291 w 6636327"/>
              <a:gd name="connsiteY91" fmla="*/ 1835727 h 6040582"/>
              <a:gd name="connsiteX92" fmla="*/ 6428509 w 6636327"/>
              <a:gd name="connsiteY92" fmla="*/ 1842654 h 6040582"/>
              <a:gd name="connsiteX93" fmla="*/ 6456218 w 6636327"/>
              <a:gd name="connsiteY93" fmla="*/ 1884218 h 6040582"/>
              <a:gd name="connsiteX94" fmla="*/ 6580909 w 6636327"/>
              <a:gd name="connsiteY94" fmla="*/ 1898072 h 6040582"/>
              <a:gd name="connsiteX95" fmla="*/ 6594764 w 6636327"/>
              <a:gd name="connsiteY95" fmla="*/ 1939636 h 6040582"/>
              <a:gd name="connsiteX96" fmla="*/ 6601691 w 6636327"/>
              <a:gd name="connsiteY96" fmla="*/ 1960418 h 6040582"/>
              <a:gd name="connsiteX97" fmla="*/ 6615545 w 6636327"/>
              <a:gd name="connsiteY97" fmla="*/ 1981200 h 6040582"/>
              <a:gd name="connsiteX98" fmla="*/ 6636327 w 6636327"/>
              <a:gd name="connsiteY98" fmla="*/ 2022763 h 6040582"/>
              <a:gd name="connsiteX99" fmla="*/ 6629400 w 6636327"/>
              <a:gd name="connsiteY99" fmla="*/ 2078182 h 6040582"/>
              <a:gd name="connsiteX100" fmla="*/ 6622473 w 6636327"/>
              <a:gd name="connsiteY100" fmla="*/ 2098963 h 6040582"/>
              <a:gd name="connsiteX101" fmla="*/ 6615545 w 6636327"/>
              <a:gd name="connsiteY101" fmla="*/ 2126672 h 6040582"/>
              <a:gd name="connsiteX102" fmla="*/ 6601691 w 6636327"/>
              <a:gd name="connsiteY102" fmla="*/ 2168236 h 6040582"/>
              <a:gd name="connsiteX103" fmla="*/ 6587836 w 6636327"/>
              <a:gd name="connsiteY103" fmla="*/ 2396836 h 6040582"/>
              <a:gd name="connsiteX104" fmla="*/ 6567055 w 6636327"/>
              <a:gd name="connsiteY104" fmla="*/ 2466109 h 6040582"/>
              <a:gd name="connsiteX105" fmla="*/ 6553200 w 6636327"/>
              <a:gd name="connsiteY105" fmla="*/ 2507672 h 6040582"/>
              <a:gd name="connsiteX106" fmla="*/ 6546273 w 6636327"/>
              <a:gd name="connsiteY106" fmla="*/ 2528454 h 6040582"/>
              <a:gd name="connsiteX107" fmla="*/ 6518564 w 6636327"/>
              <a:gd name="connsiteY107" fmla="*/ 2570018 h 6040582"/>
              <a:gd name="connsiteX108" fmla="*/ 6504709 w 6636327"/>
              <a:gd name="connsiteY108" fmla="*/ 2590800 h 6040582"/>
              <a:gd name="connsiteX109" fmla="*/ 6553200 w 6636327"/>
              <a:gd name="connsiteY109" fmla="*/ 2646218 h 6040582"/>
              <a:gd name="connsiteX110" fmla="*/ 6573982 w 6636327"/>
              <a:gd name="connsiteY110" fmla="*/ 2660072 h 6040582"/>
              <a:gd name="connsiteX111" fmla="*/ 6587836 w 6636327"/>
              <a:gd name="connsiteY111" fmla="*/ 2680854 h 6040582"/>
              <a:gd name="connsiteX112" fmla="*/ 6580909 w 6636327"/>
              <a:gd name="connsiteY112" fmla="*/ 2708563 h 6040582"/>
              <a:gd name="connsiteX113" fmla="*/ 6560127 w 6636327"/>
              <a:gd name="connsiteY113" fmla="*/ 2750127 h 6040582"/>
              <a:gd name="connsiteX114" fmla="*/ 6546273 w 6636327"/>
              <a:gd name="connsiteY114" fmla="*/ 2791691 h 6040582"/>
              <a:gd name="connsiteX115" fmla="*/ 6553200 w 6636327"/>
              <a:gd name="connsiteY115" fmla="*/ 2840182 h 6040582"/>
              <a:gd name="connsiteX116" fmla="*/ 6567055 w 6636327"/>
              <a:gd name="connsiteY116" fmla="*/ 2888672 h 6040582"/>
              <a:gd name="connsiteX117" fmla="*/ 6553200 w 6636327"/>
              <a:gd name="connsiteY117" fmla="*/ 2978727 h 6040582"/>
              <a:gd name="connsiteX118" fmla="*/ 6525491 w 6636327"/>
              <a:gd name="connsiteY118" fmla="*/ 3020291 h 6040582"/>
              <a:gd name="connsiteX119" fmla="*/ 6504709 w 6636327"/>
              <a:gd name="connsiteY119" fmla="*/ 3034145 h 6040582"/>
              <a:gd name="connsiteX120" fmla="*/ 6477000 w 6636327"/>
              <a:gd name="connsiteY120" fmla="*/ 3075709 h 6040582"/>
              <a:gd name="connsiteX121" fmla="*/ 6456218 w 6636327"/>
              <a:gd name="connsiteY121" fmla="*/ 3117272 h 6040582"/>
              <a:gd name="connsiteX122" fmla="*/ 6407727 w 6636327"/>
              <a:gd name="connsiteY122" fmla="*/ 3179618 h 6040582"/>
              <a:gd name="connsiteX123" fmla="*/ 6393873 w 6636327"/>
              <a:gd name="connsiteY123" fmla="*/ 3200400 h 6040582"/>
              <a:gd name="connsiteX124" fmla="*/ 6373091 w 6636327"/>
              <a:gd name="connsiteY124" fmla="*/ 3241963 h 6040582"/>
              <a:gd name="connsiteX125" fmla="*/ 6359236 w 6636327"/>
              <a:gd name="connsiteY125" fmla="*/ 3283527 h 6040582"/>
              <a:gd name="connsiteX126" fmla="*/ 6352309 w 6636327"/>
              <a:gd name="connsiteY126" fmla="*/ 3304309 h 6040582"/>
              <a:gd name="connsiteX127" fmla="*/ 6373091 w 6636327"/>
              <a:gd name="connsiteY127" fmla="*/ 3546763 h 6040582"/>
              <a:gd name="connsiteX128" fmla="*/ 6380018 w 6636327"/>
              <a:gd name="connsiteY128" fmla="*/ 3567545 h 6040582"/>
              <a:gd name="connsiteX129" fmla="*/ 6400800 w 6636327"/>
              <a:gd name="connsiteY129" fmla="*/ 3609109 h 6040582"/>
              <a:gd name="connsiteX130" fmla="*/ 6421582 w 6636327"/>
              <a:gd name="connsiteY130" fmla="*/ 3622963 h 6040582"/>
              <a:gd name="connsiteX131" fmla="*/ 6435436 w 6636327"/>
              <a:gd name="connsiteY131" fmla="*/ 3685309 h 6040582"/>
              <a:gd name="connsiteX132" fmla="*/ 6428509 w 6636327"/>
              <a:gd name="connsiteY132" fmla="*/ 3872345 h 6040582"/>
              <a:gd name="connsiteX133" fmla="*/ 6421582 w 6636327"/>
              <a:gd name="connsiteY133" fmla="*/ 3893127 h 6040582"/>
              <a:gd name="connsiteX134" fmla="*/ 6386945 w 6636327"/>
              <a:gd name="connsiteY134" fmla="*/ 3934691 h 6040582"/>
              <a:gd name="connsiteX135" fmla="*/ 6380018 w 6636327"/>
              <a:gd name="connsiteY135" fmla="*/ 3962400 h 6040582"/>
              <a:gd name="connsiteX136" fmla="*/ 6359236 w 6636327"/>
              <a:gd name="connsiteY136" fmla="*/ 3983182 h 6040582"/>
              <a:gd name="connsiteX137" fmla="*/ 6345382 w 6636327"/>
              <a:gd name="connsiteY137" fmla="*/ 4003963 h 6040582"/>
              <a:gd name="connsiteX138" fmla="*/ 6338455 w 6636327"/>
              <a:gd name="connsiteY138" fmla="*/ 4024745 h 6040582"/>
              <a:gd name="connsiteX139" fmla="*/ 6303818 w 6636327"/>
              <a:gd name="connsiteY139" fmla="*/ 4066309 h 6040582"/>
              <a:gd name="connsiteX140" fmla="*/ 6276109 w 6636327"/>
              <a:gd name="connsiteY140" fmla="*/ 4128654 h 6040582"/>
              <a:gd name="connsiteX141" fmla="*/ 6283036 w 6636327"/>
              <a:gd name="connsiteY141" fmla="*/ 4177145 h 6040582"/>
              <a:gd name="connsiteX142" fmla="*/ 6303818 w 6636327"/>
              <a:gd name="connsiteY142" fmla="*/ 4191000 h 6040582"/>
              <a:gd name="connsiteX143" fmla="*/ 6310745 w 6636327"/>
              <a:gd name="connsiteY143" fmla="*/ 4211782 h 6040582"/>
              <a:gd name="connsiteX144" fmla="*/ 6296891 w 6636327"/>
              <a:gd name="connsiteY144" fmla="*/ 4281054 h 6040582"/>
              <a:gd name="connsiteX145" fmla="*/ 6289964 w 6636327"/>
              <a:gd name="connsiteY145" fmla="*/ 4301836 h 6040582"/>
              <a:gd name="connsiteX146" fmla="*/ 6269182 w 6636327"/>
              <a:gd name="connsiteY146" fmla="*/ 4322618 h 6040582"/>
              <a:gd name="connsiteX147" fmla="*/ 6241473 w 6636327"/>
              <a:gd name="connsiteY147" fmla="*/ 4364182 h 6040582"/>
              <a:gd name="connsiteX148" fmla="*/ 6234545 w 6636327"/>
              <a:gd name="connsiteY148" fmla="*/ 4384963 h 6040582"/>
              <a:gd name="connsiteX149" fmla="*/ 6206836 w 6636327"/>
              <a:gd name="connsiteY149" fmla="*/ 4426527 h 6040582"/>
              <a:gd name="connsiteX150" fmla="*/ 6199909 w 6636327"/>
              <a:gd name="connsiteY150" fmla="*/ 4447309 h 6040582"/>
              <a:gd name="connsiteX151" fmla="*/ 6172200 w 6636327"/>
              <a:gd name="connsiteY151" fmla="*/ 4488872 h 6040582"/>
              <a:gd name="connsiteX152" fmla="*/ 6137564 w 6636327"/>
              <a:gd name="connsiteY152" fmla="*/ 4537363 h 6040582"/>
              <a:gd name="connsiteX153" fmla="*/ 6109855 w 6636327"/>
              <a:gd name="connsiteY153" fmla="*/ 4578927 h 6040582"/>
              <a:gd name="connsiteX154" fmla="*/ 6102927 w 6636327"/>
              <a:gd name="connsiteY154" fmla="*/ 4599709 h 6040582"/>
              <a:gd name="connsiteX155" fmla="*/ 6082145 w 6636327"/>
              <a:gd name="connsiteY155" fmla="*/ 4613563 h 6040582"/>
              <a:gd name="connsiteX156" fmla="*/ 6061364 w 6636327"/>
              <a:gd name="connsiteY156" fmla="*/ 4655127 h 6040582"/>
              <a:gd name="connsiteX157" fmla="*/ 6040582 w 6636327"/>
              <a:gd name="connsiteY157" fmla="*/ 4662054 h 6040582"/>
              <a:gd name="connsiteX158" fmla="*/ 6005945 w 6636327"/>
              <a:gd name="connsiteY158" fmla="*/ 4696691 h 6040582"/>
              <a:gd name="connsiteX159" fmla="*/ 5985164 w 6636327"/>
              <a:gd name="connsiteY159" fmla="*/ 4710545 h 6040582"/>
              <a:gd name="connsiteX160" fmla="*/ 5943600 w 6636327"/>
              <a:gd name="connsiteY160" fmla="*/ 4752109 h 6040582"/>
              <a:gd name="connsiteX161" fmla="*/ 5915891 w 6636327"/>
              <a:gd name="connsiteY161" fmla="*/ 4779818 h 6040582"/>
              <a:gd name="connsiteX162" fmla="*/ 5881255 w 6636327"/>
              <a:gd name="connsiteY162" fmla="*/ 4821382 h 6040582"/>
              <a:gd name="connsiteX163" fmla="*/ 5860473 w 6636327"/>
              <a:gd name="connsiteY163" fmla="*/ 4842163 h 6040582"/>
              <a:gd name="connsiteX164" fmla="*/ 5839691 w 6636327"/>
              <a:gd name="connsiteY164" fmla="*/ 4883727 h 6040582"/>
              <a:gd name="connsiteX165" fmla="*/ 5818909 w 6636327"/>
              <a:gd name="connsiteY165" fmla="*/ 4897582 h 6040582"/>
              <a:gd name="connsiteX166" fmla="*/ 5811982 w 6636327"/>
              <a:gd name="connsiteY166" fmla="*/ 4918363 h 6040582"/>
              <a:gd name="connsiteX167" fmla="*/ 5749636 w 6636327"/>
              <a:gd name="connsiteY167" fmla="*/ 4966854 h 6040582"/>
              <a:gd name="connsiteX168" fmla="*/ 5708073 w 6636327"/>
              <a:gd name="connsiteY168" fmla="*/ 4987636 h 6040582"/>
              <a:gd name="connsiteX169" fmla="*/ 5631873 w 6636327"/>
              <a:gd name="connsiteY169" fmla="*/ 5008418 h 6040582"/>
              <a:gd name="connsiteX170" fmla="*/ 5562600 w 6636327"/>
              <a:gd name="connsiteY170" fmla="*/ 5022272 h 6040582"/>
              <a:gd name="connsiteX171" fmla="*/ 5527964 w 6636327"/>
              <a:gd name="connsiteY171" fmla="*/ 5029200 h 6040582"/>
              <a:gd name="connsiteX172" fmla="*/ 5507182 w 6636327"/>
              <a:gd name="connsiteY172" fmla="*/ 5036127 h 6040582"/>
              <a:gd name="connsiteX173" fmla="*/ 5396345 w 6636327"/>
              <a:gd name="connsiteY173" fmla="*/ 5056909 h 6040582"/>
              <a:gd name="connsiteX174" fmla="*/ 5320145 w 6636327"/>
              <a:gd name="connsiteY174" fmla="*/ 5070763 h 6040582"/>
              <a:gd name="connsiteX175" fmla="*/ 5257800 w 6636327"/>
              <a:gd name="connsiteY175" fmla="*/ 5098472 h 6040582"/>
              <a:gd name="connsiteX176" fmla="*/ 5216236 w 6636327"/>
              <a:gd name="connsiteY176" fmla="*/ 5160818 h 6040582"/>
              <a:gd name="connsiteX177" fmla="*/ 5188527 w 6636327"/>
              <a:gd name="connsiteY177" fmla="*/ 5202382 h 6040582"/>
              <a:gd name="connsiteX178" fmla="*/ 5167745 w 6636327"/>
              <a:gd name="connsiteY178" fmla="*/ 5223163 h 6040582"/>
              <a:gd name="connsiteX179" fmla="*/ 5153891 w 6636327"/>
              <a:gd name="connsiteY179" fmla="*/ 5271654 h 6040582"/>
              <a:gd name="connsiteX180" fmla="*/ 5119255 w 6636327"/>
              <a:gd name="connsiteY180" fmla="*/ 5313218 h 6040582"/>
              <a:gd name="connsiteX181" fmla="*/ 5098473 w 6636327"/>
              <a:gd name="connsiteY181" fmla="*/ 5361709 h 6040582"/>
              <a:gd name="connsiteX182" fmla="*/ 5077691 w 6636327"/>
              <a:gd name="connsiteY182" fmla="*/ 5375563 h 6040582"/>
              <a:gd name="connsiteX183" fmla="*/ 5043055 w 6636327"/>
              <a:gd name="connsiteY183" fmla="*/ 5437909 h 6040582"/>
              <a:gd name="connsiteX184" fmla="*/ 5029200 w 6636327"/>
              <a:gd name="connsiteY184" fmla="*/ 5465618 h 6040582"/>
              <a:gd name="connsiteX185" fmla="*/ 5008418 w 6636327"/>
              <a:gd name="connsiteY185" fmla="*/ 5472545 h 6040582"/>
              <a:gd name="connsiteX186" fmla="*/ 4987636 w 6636327"/>
              <a:gd name="connsiteY186" fmla="*/ 5514109 h 6040582"/>
              <a:gd name="connsiteX187" fmla="*/ 4980709 w 6636327"/>
              <a:gd name="connsiteY187" fmla="*/ 5534891 h 6040582"/>
              <a:gd name="connsiteX188" fmla="*/ 4959927 w 6636327"/>
              <a:gd name="connsiteY188" fmla="*/ 5548745 h 6040582"/>
              <a:gd name="connsiteX189" fmla="*/ 4946073 w 6636327"/>
              <a:gd name="connsiteY189" fmla="*/ 5590309 h 6040582"/>
              <a:gd name="connsiteX190" fmla="*/ 4904509 w 6636327"/>
              <a:gd name="connsiteY190" fmla="*/ 5624945 h 6040582"/>
              <a:gd name="connsiteX191" fmla="*/ 4883727 w 6636327"/>
              <a:gd name="connsiteY191" fmla="*/ 5631872 h 6040582"/>
              <a:gd name="connsiteX192" fmla="*/ 4842164 w 6636327"/>
              <a:gd name="connsiteY192" fmla="*/ 5652654 h 6040582"/>
              <a:gd name="connsiteX193" fmla="*/ 4821382 w 6636327"/>
              <a:gd name="connsiteY193" fmla="*/ 5666509 h 6040582"/>
              <a:gd name="connsiteX194" fmla="*/ 4779818 w 6636327"/>
              <a:gd name="connsiteY194" fmla="*/ 5680363 h 6040582"/>
              <a:gd name="connsiteX195" fmla="*/ 4759036 w 6636327"/>
              <a:gd name="connsiteY195" fmla="*/ 5687291 h 6040582"/>
              <a:gd name="connsiteX196" fmla="*/ 4717473 w 6636327"/>
              <a:gd name="connsiteY196" fmla="*/ 5701145 h 6040582"/>
              <a:gd name="connsiteX197" fmla="*/ 4627418 w 6636327"/>
              <a:gd name="connsiteY197" fmla="*/ 5708072 h 6040582"/>
              <a:gd name="connsiteX198" fmla="*/ 4578927 w 6636327"/>
              <a:gd name="connsiteY198" fmla="*/ 5721927 h 6040582"/>
              <a:gd name="connsiteX199" fmla="*/ 4551218 w 6636327"/>
              <a:gd name="connsiteY199" fmla="*/ 5763491 h 6040582"/>
              <a:gd name="connsiteX200" fmla="*/ 4509655 w 6636327"/>
              <a:gd name="connsiteY200" fmla="*/ 5825836 h 6040582"/>
              <a:gd name="connsiteX201" fmla="*/ 4495800 w 6636327"/>
              <a:gd name="connsiteY201" fmla="*/ 5846618 h 6040582"/>
              <a:gd name="connsiteX202" fmla="*/ 4475018 w 6636327"/>
              <a:gd name="connsiteY202" fmla="*/ 5860472 h 6040582"/>
              <a:gd name="connsiteX203" fmla="*/ 4433455 w 6636327"/>
              <a:gd name="connsiteY203" fmla="*/ 5888182 h 6040582"/>
              <a:gd name="connsiteX204" fmla="*/ 4391891 w 6636327"/>
              <a:gd name="connsiteY204" fmla="*/ 5915891 h 6040582"/>
              <a:gd name="connsiteX205" fmla="*/ 4329545 w 6636327"/>
              <a:gd name="connsiteY205" fmla="*/ 5929745 h 6040582"/>
              <a:gd name="connsiteX206" fmla="*/ 4308764 w 6636327"/>
              <a:gd name="connsiteY206" fmla="*/ 5936672 h 6040582"/>
              <a:gd name="connsiteX207" fmla="*/ 4232564 w 6636327"/>
              <a:gd name="connsiteY207" fmla="*/ 5943600 h 6040582"/>
              <a:gd name="connsiteX208" fmla="*/ 4163291 w 6636327"/>
              <a:gd name="connsiteY208" fmla="*/ 5964382 h 6040582"/>
              <a:gd name="connsiteX209" fmla="*/ 4121727 w 6636327"/>
              <a:gd name="connsiteY209" fmla="*/ 5971309 h 6040582"/>
              <a:gd name="connsiteX210" fmla="*/ 4094018 w 6636327"/>
              <a:gd name="connsiteY210" fmla="*/ 5978236 h 6040582"/>
              <a:gd name="connsiteX211" fmla="*/ 4073236 w 6636327"/>
              <a:gd name="connsiteY211" fmla="*/ 5985163 h 6040582"/>
              <a:gd name="connsiteX212" fmla="*/ 3955473 w 6636327"/>
              <a:gd name="connsiteY212" fmla="*/ 5992091 h 6040582"/>
              <a:gd name="connsiteX213" fmla="*/ 3913909 w 6636327"/>
              <a:gd name="connsiteY213" fmla="*/ 6005945 h 6040582"/>
              <a:gd name="connsiteX214" fmla="*/ 3865418 w 6636327"/>
              <a:gd name="connsiteY214" fmla="*/ 6026727 h 6040582"/>
              <a:gd name="connsiteX215" fmla="*/ 3754582 w 6636327"/>
              <a:gd name="connsiteY215" fmla="*/ 6019800 h 6040582"/>
              <a:gd name="connsiteX216" fmla="*/ 3706091 w 6636327"/>
              <a:gd name="connsiteY216" fmla="*/ 6005945 h 6040582"/>
              <a:gd name="connsiteX217" fmla="*/ 3629891 w 6636327"/>
              <a:gd name="connsiteY217" fmla="*/ 5985163 h 6040582"/>
              <a:gd name="connsiteX218" fmla="*/ 3525982 w 6636327"/>
              <a:gd name="connsiteY218" fmla="*/ 5992091 h 6040582"/>
              <a:gd name="connsiteX219" fmla="*/ 3484418 w 6636327"/>
              <a:gd name="connsiteY219" fmla="*/ 6005945 h 6040582"/>
              <a:gd name="connsiteX220" fmla="*/ 3449782 w 6636327"/>
              <a:gd name="connsiteY220" fmla="*/ 6012872 h 6040582"/>
              <a:gd name="connsiteX221" fmla="*/ 3408218 w 6636327"/>
              <a:gd name="connsiteY221" fmla="*/ 6026727 h 6040582"/>
              <a:gd name="connsiteX222" fmla="*/ 3387436 w 6636327"/>
              <a:gd name="connsiteY222" fmla="*/ 6033654 h 6040582"/>
              <a:gd name="connsiteX223" fmla="*/ 3269673 w 6636327"/>
              <a:gd name="connsiteY223" fmla="*/ 6040582 h 6040582"/>
              <a:gd name="connsiteX224" fmla="*/ 3103418 w 6636327"/>
              <a:gd name="connsiteY224" fmla="*/ 6033654 h 6040582"/>
              <a:gd name="connsiteX225" fmla="*/ 3082636 w 6636327"/>
              <a:gd name="connsiteY225" fmla="*/ 6019800 h 6040582"/>
              <a:gd name="connsiteX226" fmla="*/ 3061855 w 6636327"/>
              <a:gd name="connsiteY226" fmla="*/ 6012872 h 6040582"/>
              <a:gd name="connsiteX227" fmla="*/ 3020291 w 6636327"/>
              <a:gd name="connsiteY227" fmla="*/ 5985163 h 6040582"/>
              <a:gd name="connsiteX228" fmla="*/ 2999509 w 6636327"/>
              <a:gd name="connsiteY228" fmla="*/ 5978236 h 6040582"/>
              <a:gd name="connsiteX229" fmla="*/ 2978727 w 6636327"/>
              <a:gd name="connsiteY229" fmla="*/ 5964382 h 6040582"/>
              <a:gd name="connsiteX230" fmla="*/ 2937164 w 6636327"/>
              <a:gd name="connsiteY230" fmla="*/ 5950527 h 6040582"/>
              <a:gd name="connsiteX231" fmla="*/ 2895600 w 6636327"/>
              <a:gd name="connsiteY231" fmla="*/ 5922818 h 6040582"/>
              <a:gd name="connsiteX232" fmla="*/ 2874818 w 6636327"/>
              <a:gd name="connsiteY232" fmla="*/ 5902036 h 6040582"/>
              <a:gd name="connsiteX233" fmla="*/ 2860964 w 6636327"/>
              <a:gd name="connsiteY233" fmla="*/ 5881254 h 6040582"/>
              <a:gd name="connsiteX234" fmla="*/ 2840182 w 6636327"/>
              <a:gd name="connsiteY234" fmla="*/ 5867400 h 6040582"/>
              <a:gd name="connsiteX235" fmla="*/ 2798618 w 6636327"/>
              <a:gd name="connsiteY235" fmla="*/ 5839691 h 6040582"/>
              <a:gd name="connsiteX236" fmla="*/ 2729345 w 6636327"/>
              <a:gd name="connsiteY236" fmla="*/ 5798127 h 6040582"/>
              <a:gd name="connsiteX237" fmla="*/ 2680855 w 6636327"/>
              <a:gd name="connsiteY237" fmla="*/ 5735782 h 6040582"/>
              <a:gd name="connsiteX238" fmla="*/ 2667000 w 6636327"/>
              <a:gd name="connsiteY238" fmla="*/ 5715000 h 6040582"/>
              <a:gd name="connsiteX239" fmla="*/ 2639291 w 6636327"/>
              <a:gd name="connsiteY239" fmla="*/ 5701145 h 6040582"/>
              <a:gd name="connsiteX240" fmla="*/ 2597727 w 6636327"/>
              <a:gd name="connsiteY240" fmla="*/ 5687291 h 6040582"/>
              <a:gd name="connsiteX241" fmla="*/ 2493818 w 6636327"/>
              <a:gd name="connsiteY241" fmla="*/ 5673436 h 6040582"/>
              <a:gd name="connsiteX242" fmla="*/ 2466109 w 6636327"/>
              <a:gd name="connsiteY242" fmla="*/ 5666509 h 6040582"/>
              <a:gd name="connsiteX243" fmla="*/ 2431473 w 6636327"/>
              <a:gd name="connsiteY243" fmla="*/ 5659582 h 6040582"/>
              <a:gd name="connsiteX244" fmla="*/ 2410691 w 6636327"/>
              <a:gd name="connsiteY244" fmla="*/ 5652654 h 6040582"/>
              <a:gd name="connsiteX245" fmla="*/ 2355273 w 6636327"/>
              <a:gd name="connsiteY245" fmla="*/ 5638800 h 6040582"/>
              <a:gd name="connsiteX246" fmla="*/ 2313709 w 6636327"/>
              <a:gd name="connsiteY246" fmla="*/ 5624945 h 6040582"/>
              <a:gd name="connsiteX247" fmla="*/ 2237509 w 6636327"/>
              <a:gd name="connsiteY247" fmla="*/ 5618018 h 6040582"/>
              <a:gd name="connsiteX248" fmla="*/ 2202873 w 6636327"/>
              <a:gd name="connsiteY248" fmla="*/ 5611091 h 6040582"/>
              <a:gd name="connsiteX249" fmla="*/ 2182091 w 6636327"/>
              <a:gd name="connsiteY249" fmla="*/ 5604163 h 6040582"/>
              <a:gd name="connsiteX250" fmla="*/ 1918855 w 6636327"/>
              <a:gd name="connsiteY250" fmla="*/ 5597236 h 6040582"/>
              <a:gd name="connsiteX251" fmla="*/ 1884218 w 6636327"/>
              <a:gd name="connsiteY251" fmla="*/ 5590309 h 6040582"/>
              <a:gd name="connsiteX252" fmla="*/ 1849582 w 6636327"/>
              <a:gd name="connsiteY252" fmla="*/ 5555672 h 6040582"/>
              <a:gd name="connsiteX253" fmla="*/ 1835727 w 6636327"/>
              <a:gd name="connsiteY253" fmla="*/ 5514109 h 6040582"/>
              <a:gd name="connsiteX254" fmla="*/ 1828800 w 6636327"/>
              <a:gd name="connsiteY254" fmla="*/ 5493327 h 6040582"/>
              <a:gd name="connsiteX255" fmla="*/ 1814945 w 6636327"/>
              <a:gd name="connsiteY255" fmla="*/ 5368636 h 6040582"/>
              <a:gd name="connsiteX256" fmla="*/ 1787236 w 6636327"/>
              <a:gd name="connsiteY256" fmla="*/ 5347854 h 6040582"/>
              <a:gd name="connsiteX257" fmla="*/ 1669473 w 6636327"/>
              <a:gd name="connsiteY257" fmla="*/ 5354782 h 6040582"/>
              <a:gd name="connsiteX258" fmla="*/ 1600200 w 6636327"/>
              <a:gd name="connsiteY258" fmla="*/ 5382491 h 6040582"/>
              <a:gd name="connsiteX259" fmla="*/ 1579418 w 6636327"/>
              <a:gd name="connsiteY259" fmla="*/ 5396345 h 6040582"/>
              <a:gd name="connsiteX260" fmla="*/ 1510145 w 6636327"/>
              <a:gd name="connsiteY260" fmla="*/ 5417127 h 6040582"/>
              <a:gd name="connsiteX261" fmla="*/ 1364673 w 6636327"/>
              <a:gd name="connsiteY261" fmla="*/ 5444836 h 6040582"/>
              <a:gd name="connsiteX262" fmla="*/ 1323109 w 6636327"/>
              <a:gd name="connsiteY262" fmla="*/ 5437909 h 6040582"/>
              <a:gd name="connsiteX263" fmla="*/ 1309255 w 6636327"/>
              <a:gd name="connsiteY263" fmla="*/ 5417127 h 6040582"/>
              <a:gd name="connsiteX264" fmla="*/ 1288473 w 6636327"/>
              <a:gd name="connsiteY264" fmla="*/ 5403272 h 6040582"/>
              <a:gd name="connsiteX265" fmla="*/ 1281545 w 6636327"/>
              <a:gd name="connsiteY265" fmla="*/ 5361709 h 6040582"/>
              <a:gd name="connsiteX266" fmla="*/ 1274618 w 6636327"/>
              <a:gd name="connsiteY266" fmla="*/ 5340927 h 6040582"/>
              <a:gd name="connsiteX267" fmla="*/ 1267691 w 6636327"/>
              <a:gd name="connsiteY267" fmla="*/ 5306291 h 6040582"/>
              <a:gd name="connsiteX268" fmla="*/ 1260764 w 6636327"/>
              <a:gd name="connsiteY268" fmla="*/ 5237018 h 6040582"/>
              <a:gd name="connsiteX269" fmla="*/ 1246909 w 6636327"/>
              <a:gd name="connsiteY269" fmla="*/ 5195454 h 6040582"/>
              <a:gd name="connsiteX270" fmla="*/ 1226127 w 6636327"/>
              <a:gd name="connsiteY270" fmla="*/ 5181600 h 6040582"/>
              <a:gd name="connsiteX271" fmla="*/ 1143000 w 6636327"/>
              <a:gd name="connsiteY271" fmla="*/ 5167745 h 6040582"/>
              <a:gd name="connsiteX272" fmla="*/ 1039091 w 6636327"/>
              <a:gd name="connsiteY272" fmla="*/ 5160818 h 6040582"/>
              <a:gd name="connsiteX273" fmla="*/ 976745 w 6636327"/>
              <a:gd name="connsiteY273" fmla="*/ 5146963 h 6040582"/>
              <a:gd name="connsiteX274" fmla="*/ 942109 w 6636327"/>
              <a:gd name="connsiteY274" fmla="*/ 5140036 h 6040582"/>
              <a:gd name="connsiteX275" fmla="*/ 900545 w 6636327"/>
              <a:gd name="connsiteY275" fmla="*/ 5126182 h 6040582"/>
              <a:gd name="connsiteX276" fmla="*/ 865909 w 6636327"/>
              <a:gd name="connsiteY276" fmla="*/ 5091545 h 6040582"/>
              <a:gd name="connsiteX277" fmla="*/ 831273 w 6636327"/>
              <a:gd name="connsiteY277" fmla="*/ 5049982 h 6040582"/>
              <a:gd name="connsiteX278" fmla="*/ 789709 w 6636327"/>
              <a:gd name="connsiteY278" fmla="*/ 5015345 h 6040582"/>
              <a:gd name="connsiteX279" fmla="*/ 782782 w 6636327"/>
              <a:gd name="connsiteY279" fmla="*/ 4994563 h 6040582"/>
              <a:gd name="connsiteX280" fmla="*/ 741218 w 6636327"/>
              <a:gd name="connsiteY280" fmla="*/ 4973782 h 6040582"/>
              <a:gd name="connsiteX281" fmla="*/ 713509 w 6636327"/>
              <a:gd name="connsiteY281" fmla="*/ 4959927 h 6040582"/>
              <a:gd name="connsiteX282" fmla="*/ 671945 w 6636327"/>
              <a:gd name="connsiteY282" fmla="*/ 4953000 h 6040582"/>
              <a:gd name="connsiteX283" fmla="*/ 581891 w 6636327"/>
              <a:gd name="connsiteY283" fmla="*/ 4939145 h 6040582"/>
              <a:gd name="connsiteX284" fmla="*/ 533400 w 6636327"/>
              <a:gd name="connsiteY284" fmla="*/ 4925291 h 6040582"/>
              <a:gd name="connsiteX285" fmla="*/ 484909 w 6636327"/>
              <a:gd name="connsiteY285" fmla="*/ 4911436 h 6040582"/>
              <a:gd name="connsiteX286" fmla="*/ 422564 w 6636327"/>
              <a:gd name="connsiteY286" fmla="*/ 4904509 h 6040582"/>
              <a:gd name="connsiteX287" fmla="*/ 394855 w 6636327"/>
              <a:gd name="connsiteY287" fmla="*/ 4862945 h 6040582"/>
              <a:gd name="connsiteX288" fmla="*/ 381000 w 6636327"/>
              <a:gd name="connsiteY288" fmla="*/ 4807527 h 6040582"/>
              <a:gd name="connsiteX289" fmla="*/ 367145 w 6636327"/>
              <a:gd name="connsiteY289" fmla="*/ 4759036 h 6040582"/>
              <a:gd name="connsiteX290" fmla="*/ 353291 w 6636327"/>
              <a:gd name="connsiteY290" fmla="*/ 4731327 h 6040582"/>
              <a:gd name="connsiteX291" fmla="*/ 346364 w 6636327"/>
              <a:gd name="connsiteY291" fmla="*/ 4710545 h 6040582"/>
              <a:gd name="connsiteX292" fmla="*/ 318655 w 6636327"/>
              <a:gd name="connsiteY292" fmla="*/ 4696691 h 6040582"/>
              <a:gd name="connsiteX293" fmla="*/ 290945 w 6636327"/>
              <a:gd name="connsiteY293" fmla="*/ 4668982 h 6040582"/>
              <a:gd name="connsiteX294" fmla="*/ 263236 w 6636327"/>
              <a:gd name="connsiteY294" fmla="*/ 4627418 h 6040582"/>
              <a:gd name="connsiteX295" fmla="*/ 249382 w 6636327"/>
              <a:gd name="connsiteY295" fmla="*/ 4558145 h 6040582"/>
              <a:gd name="connsiteX296" fmla="*/ 228600 w 6636327"/>
              <a:gd name="connsiteY296" fmla="*/ 4107872 h 6040582"/>
              <a:gd name="connsiteX297" fmla="*/ 221673 w 6636327"/>
              <a:gd name="connsiteY297" fmla="*/ 4087091 h 6040582"/>
              <a:gd name="connsiteX298" fmla="*/ 214745 w 6636327"/>
              <a:gd name="connsiteY298" fmla="*/ 4059382 h 6040582"/>
              <a:gd name="connsiteX299" fmla="*/ 193964 w 6636327"/>
              <a:gd name="connsiteY299" fmla="*/ 4024745 h 6040582"/>
              <a:gd name="connsiteX300" fmla="*/ 187036 w 6636327"/>
              <a:gd name="connsiteY300" fmla="*/ 3997036 h 6040582"/>
              <a:gd name="connsiteX301" fmla="*/ 173182 w 6636327"/>
              <a:gd name="connsiteY301" fmla="*/ 3955472 h 6040582"/>
              <a:gd name="connsiteX302" fmla="*/ 180109 w 6636327"/>
              <a:gd name="connsiteY302" fmla="*/ 3886200 h 6040582"/>
              <a:gd name="connsiteX303" fmla="*/ 193964 w 6636327"/>
              <a:gd name="connsiteY303" fmla="*/ 3865418 h 6040582"/>
              <a:gd name="connsiteX304" fmla="*/ 221673 w 6636327"/>
              <a:gd name="connsiteY304" fmla="*/ 3823854 h 6040582"/>
              <a:gd name="connsiteX305" fmla="*/ 263236 w 6636327"/>
              <a:gd name="connsiteY305" fmla="*/ 3754582 h 6040582"/>
              <a:gd name="connsiteX306" fmla="*/ 270164 w 6636327"/>
              <a:gd name="connsiteY306" fmla="*/ 3719945 h 6040582"/>
              <a:gd name="connsiteX307" fmla="*/ 284018 w 6636327"/>
              <a:gd name="connsiteY307" fmla="*/ 3699163 h 6040582"/>
              <a:gd name="connsiteX308" fmla="*/ 304800 w 6636327"/>
              <a:gd name="connsiteY308" fmla="*/ 3636818 h 6040582"/>
              <a:gd name="connsiteX309" fmla="*/ 318655 w 6636327"/>
              <a:gd name="connsiteY309" fmla="*/ 3477491 h 6040582"/>
              <a:gd name="connsiteX310" fmla="*/ 339436 w 6636327"/>
              <a:gd name="connsiteY310" fmla="*/ 3366654 h 6040582"/>
              <a:gd name="connsiteX311" fmla="*/ 353291 w 6636327"/>
              <a:gd name="connsiteY311" fmla="*/ 3345872 h 6040582"/>
              <a:gd name="connsiteX312" fmla="*/ 353291 w 6636327"/>
              <a:gd name="connsiteY312" fmla="*/ 3110345 h 6040582"/>
              <a:gd name="connsiteX313" fmla="*/ 318655 w 6636327"/>
              <a:gd name="connsiteY313" fmla="*/ 3041072 h 6040582"/>
              <a:gd name="connsiteX314" fmla="*/ 290945 w 6636327"/>
              <a:gd name="connsiteY314" fmla="*/ 3034145 h 6040582"/>
              <a:gd name="connsiteX315" fmla="*/ 200891 w 6636327"/>
              <a:gd name="connsiteY315" fmla="*/ 3048000 h 6040582"/>
              <a:gd name="connsiteX316" fmla="*/ 173182 w 6636327"/>
              <a:gd name="connsiteY316" fmla="*/ 3054927 h 6040582"/>
              <a:gd name="connsiteX317" fmla="*/ 152400 w 6636327"/>
              <a:gd name="connsiteY317" fmla="*/ 3061854 h 6040582"/>
              <a:gd name="connsiteX318" fmla="*/ 110836 w 6636327"/>
              <a:gd name="connsiteY318" fmla="*/ 3068782 h 6040582"/>
              <a:gd name="connsiteX319" fmla="*/ 6927 w 6636327"/>
              <a:gd name="connsiteY319" fmla="*/ 3027218 h 6040582"/>
              <a:gd name="connsiteX320" fmla="*/ 0 w 6636327"/>
              <a:gd name="connsiteY320" fmla="*/ 3006436 h 6040582"/>
              <a:gd name="connsiteX321" fmla="*/ 6927 w 6636327"/>
              <a:gd name="connsiteY321" fmla="*/ 2909454 h 6040582"/>
              <a:gd name="connsiteX322" fmla="*/ 34636 w 6636327"/>
              <a:gd name="connsiteY322" fmla="*/ 2847109 h 6040582"/>
              <a:gd name="connsiteX323" fmla="*/ 55418 w 6636327"/>
              <a:gd name="connsiteY323" fmla="*/ 2826327 h 6040582"/>
              <a:gd name="connsiteX324" fmla="*/ 83127 w 6636327"/>
              <a:gd name="connsiteY324" fmla="*/ 2812472 h 6040582"/>
              <a:gd name="connsiteX325" fmla="*/ 173182 w 6636327"/>
              <a:gd name="connsiteY325" fmla="*/ 2805545 h 6040582"/>
              <a:gd name="connsiteX326" fmla="*/ 193964 w 6636327"/>
              <a:gd name="connsiteY326" fmla="*/ 2798618 h 6040582"/>
              <a:gd name="connsiteX327" fmla="*/ 256309 w 6636327"/>
              <a:gd name="connsiteY327" fmla="*/ 2750127 h 6040582"/>
              <a:gd name="connsiteX328" fmla="*/ 284018 w 6636327"/>
              <a:gd name="connsiteY328" fmla="*/ 2708563 h 6040582"/>
              <a:gd name="connsiteX329" fmla="*/ 297873 w 6636327"/>
              <a:gd name="connsiteY329" fmla="*/ 2667000 h 6040582"/>
              <a:gd name="connsiteX330" fmla="*/ 311727 w 6636327"/>
              <a:gd name="connsiteY330" fmla="*/ 2611582 h 6040582"/>
              <a:gd name="connsiteX331" fmla="*/ 325582 w 6636327"/>
              <a:gd name="connsiteY331" fmla="*/ 2590800 h 6040582"/>
              <a:gd name="connsiteX332" fmla="*/ 353291 w 6636327"/>
              <a:gd name="connsiteY332" fmla="*/ 2500745 h 6040582"/>
              <a:gd name="connsiteX333" fmla="*/ 387927 w 6636327"/>
              <a:gd name="connsiteY333" fmla="*/ 2438400 h 6040582"/>
              <a:gd name="connsiteX334" fmla="*/ 429491 w 6636327"/>
              <a:gd name="connsiteY334" fmla="*/ 2396836 h 6040582"/>
              <a:gd name="connsiteX335" fmla="*/ 464127 w 6636327"/>
              <a:gd name="connsiteY335" fmla="*/ 2376054 h 6040582"/>
              <a:gd name="connsiteX336" fmla="*/ 505691 w 6636327"/>
              <a:gd name="connsiteY336" fmla="*/ 2362200 h 6040582"/>
              <a:gd name="connsiteX337" fmla="*/ 526473 w 6636327"/>
              <a:gd name="connsiteY337" fmla="*/ 2348345 h 6040582"/>
              <a:gd name="connsiteX338" fmla="*/ 561109 w 6636327"/>
              <a:gd name="connsiteY338" fmla="*/ 2341418 h 6040582"/>
              <a:gd name="connsiteX339" fmla="*/ 581891 w 6636327"/>
              <a:gd name="connsiteY339" fmla="*/ 2334491 h 6040582"/>
              <a:gd name="connsiteX340" fmla="*/ 637309 w 6636327"/>
              <a:gd name="connsiteY340" fmla="*/ 2286000 h 6040582"/>
              <a:gd name="connsiteX341" fmla="*/ 630382 w 6636327"/>
              <a:gd name="connsiteY341" fmla="*/ 2182091 h 6040582"/>
              <a:gd name="connsiteX342" fmla="*/ 623455 w 6636327"/>
              <a:gd name="connsiteY342" fmla="*/ 2161309 h 6040582"/>
              <a:gd name="connsiteX343" fmla="*/ 616527 w 6636327"/>
              <a:gd name="connsiteY343" fmla="*/ 2133600 h 6040582"/>
              <a:gd name="connsiteX344" fmla="*/ 623455 w 6636327"/>
              <a:gd name="connsiteY344" fmla="*/ 1780309 h 6040582"/>
              <a:gd name="connsiteX345" fmla="*/ 637309 w 6636327"/>
              <a:gd name="connsiteY345" fmla="*/ 1752600 h 6040582"/>
              <a:gd name="connsiteX346" fmla="*/ 671945 w 6636327"/>
              <a:gd name="connsiteY346" fmla="*/ 1690254 h 6040582"/>
              <a:gd name="connsiteX347" fmla="*/ 685800 w 6636327"/>
              <a:gd name="connsiteY347" fmla="*/ 1669472 h 6040582"/>
              <a:gd name="connsiteX348" fmla="*/ 741218 w 6636327"/>
              <a:gd name="connsiteY348" fmla="*/ 1607127 h 6040582"/>
              <a:gd name="connsiteX349" fmla="*/ 762000 w 6636327"/>
              <a:gd name="connsiteY349" fmla="*/ 1593272 h 6040582"/>
              <a:gd name="connsiteX350" fmla="*/ 782782 w 6636327"/>
              <a:gd name="connsiteY350" fmla="*/ 1565563 h 6040582"/>
              <a:gd name="connsiteX351" fmla="*/ 824345 w 6636327"/>
              <a:gd name="connsiteY351" fmla="*/ 1537854 h 6040582"/>
              <a:gd name="connsiteX352" fmla="*/ 852055 w 6636327"/>
              <a:gd name="connsiteY352" fmla="*/ 1517072 h 6040582"/>
              <a:gd name="connsiteX353" fmla="*/ 872836 w 6636327"/>
              <a:gd name="connsiteY353" fmla="*/ 1510145 h 6040582"/>
              <a:gd name="connsiteX354" fmla="*/ 914400 w 6636327"/>
              <a:gd name="connsiteY354" fmla="*/ 1475509 h 6040582"/>
              <a:gd name="connsiteX355" fmla="*/ 962891 w 6636327"/>
              <a:gd name="connsiteY355" fmla="*/ 1447800 h 6040582"/>
              <a:gd name="connsiteX356" fmla="*/ 983673 w 6636327"/>
              <a:gd name="connsiteY356" fmla="*/ 1427018 h 6040582"/>
              <a:gd name="connsiteX357" fmla="*/ 1260764 w 6636327"/>
              <a:gd name="connsiteY357" fmla="*/ 1433945 h 6040582"/>
              <a:gd name="connsiteX358" fmla="*/ 1281545 w 6636327"/>
              <a:gd name="connsiteY358" fmla="*/ 1440872 h 6040582"/>
              <a:gd name="connsiteX359" fmla="*/ 1309255 w 6636327"/>
              <a:gd name="connsiteY359" fmla="*/ 1447800 h 6040582"/>
              <a:gd name="connsiteX360" fmla="*/ 1330036 w 6636327"/>
              <a:gd name="connsiteY360" fmla="*/ 1461654 h 6040582"/>
              <a:gd name="connsiteX361" fmla="*/ 1364673 w 6636327"/>
              <a:gd name="connsiteY361" fmla="*/ 1468582 h 6040582"/>
              <a:gd name="connsiteX362" fmla="*/ 1392382 w 6636327"/>
              <a:gd name="connsiteY362" fmla="*/ 1475509 h 6040582"/>
              <a:gd name="connsiteX363" fmla="*/ 1440873 w 6636327"/>
              <a:gd name="connsiteY363" fmla="*/ 1496291 h 6040582"/>
              <a:gd name="connsiteX364" fmla="*/ 1461655 w 6636327"/>
              <a:gd name="connsiteY364" fmla="*/ 1524000 h 6040582"/>
              <a:gd name="connsiteX365" fmla="*/ 1475509 w 6636327"/>
              <a:gd name="connsiteY365" fmla="*/ 1544782 h 6040582"/>
              <a:gd name="connsiteX366" fmla="*/ 1482436 w 6636327"/>
              <a:gd name="connsiteY366" fmla="*/ 1371600 h 6040582"/>
              <a:gd name="connsiteX367" fmla="*/ 1510145 w 6636327"/>
              <a:gd name="connsiteY367" fmla="*/ 1309254 h 6040582"/>
              <a:gd name="connsiteX368" fmla="*/ 1524000 w 6636327"/>
              <a:gd name="connsiteY368" fmla="*/ 1260763 h 6040582"/>
              <a:gd name="connsiteX369" fmla="*/ 1537855 w 6636327"/>
              <a:gd name="connsiteY369" fmla="*/ 1239982 h 6040582"/>
              <a:gd name="connsiteX370" fmla="*/ 1551709 w 6636327"/>
              <a:gd name="connsiteY370" fmla="*/ 1212272 h 6040582"/>
              <a:gd name="connsiteX371" fmla="*/ 1572491 w 6636327"/>
              <a:gd name="connsiteY371" fmla="*/ 1191491 h 6040582"/>
              <a:gd name="connsiteX372" fmla="*/ 1593273 w 6636327"/>
              <a:gd name="connsiteY372" fmla="*/ 1163782 h 6040582"/>
              <a:gd name="connsiteX373" fmla="*/ 1620982 w 6636327"/>
              <a:gd name="connsiteY373" fmla="*/ 1129145 h 6040582"/>
              <a:gd name="connsiteX374" fmla="*/ 1634836 w 6636327"/>
              <a:gd name="connsiteY374" fmla="*/ 1108363 h 6040582"/>
              <a:gd name="connsiteX375" fmla="*/ 1655618 w 6636327"/>
              <a:gd name="connsiteY375" fmla="*/ 1094509 h 6040582"/>
              <a:gd name="connsiteX376" fmla="*/ 1676400 w 6636327"/>
              <a:gd name="connsiteY376" fmla="*/ 1073727 h 6040582"/>
              <a:gd name="connsiteX377" fmla="*/ 1717964 w 6636327"/>
              <a:gd name="connsiteY377" fmla="*/ 1046018 h 6040582"/>
              <a:gd name="connsiteX378" fmla="*/ 1738745 w 6636327"/>
              <a:gd name="connsiteY378" fmla="*/ 1032163 h 6040582"/>
              <a:gd name="connsiteX379" fmla="*/ 1759527 w 6636327"/>
              <a:gd name="connsiteY379" fmla="*/ 1025236 h 6040582"/>
              <a:gd name="connsiteX380" fmla="*/ 1808018 w 6636327"/>
              <a:gd name="connsiteY380" fmla="*/ 983672 h 6040582"/>
              <a:gd name="connsiteX381" fmla="*/ 1842655 w 6636327"/>
              <a:gd name="connsiteY381" fmla="*/ 969818 h 6040582"/>
              <a:gd name="connsiteX382" fmla="*/ 1863436 w 6636327"/>
              <a:gd name="connsiteY382" fmla="*/ 955963 h 6040582"/>
              <a:gd name="connsiteX383" fmla="*/ 1884218 w 6636327"/>
              <a:gd name="connsiteY383" fmla="*/ 949036 h 6040582"/>
              <a:gd name="connsiteX384" fmla="*/ 1905000 w 6636327"/>
              <a:gd name="connsiteY384" fmla="*/ 935182 h 6040582"/>
              <a:gd name="connsiteX385" fmla="*/ 2175164 w 6636327"/>
              <a:gd name="connsiteY385" fmla="*/ 928254 h 6040582"/>
              <a:gd name="connsiteX386" fmla="*/ 2189018 w 6636327"/>
              <a:gd name="connsiteY386" fmla="*/ 907472 h 6040582"/>
              <a:gd name="connsiteX387" fmla="*/ 2209800 w 6636327"/>
              <a:gd name="connsiteY387" fmla="*/ 865909 h 6040582"/>
              <a:gd name="connsiteX388" fmla="*/ 2230582 w 6636327"/>
              <a:gd name="connsiteY388" fmla="*/ 852054 h 6040582"/>
              <a:gd name="connsiteX389" fmla="*/ 2244436 w 6636327"/>
              <a:gd name="connsiteY389" fmla="*/ 810491 h 6040582"/>
              <a:gd name="connsiteX390" fmla="*/ 2265218 w 6636327"/>
              <a:gd name="connsiteY390" fmla="*/ 796636 h 6040582"/>
              <a:gd name="connsiteX391" fmla="*/ 2299855 w 6636327"/>
              <a:gd name="connsiteY391" fmla="*/ 768927 h 6040582"/>
              <a:gd name="connsiteX392" fmla="*/ 2355273 w 6636327"/>
              <a:gd name="connsiteY392" fmla="*/ 748145 h 6040582"/>
              <a:gd name="connsiteX393" fmla="*/ 2396836 w 6636327"/>
              <a:gd name="connsiteY393" fmla="*/ 734291 h 6040582"/>
              <a:gd name="connsiteX394" fmla="*/ 2535382 w 6636327"/>
              <a:gd name="connsiteY394" fmla="*/ 734291 h 6040582"/>
              <a:gd name="connsiteX395" fmla="*/ 2556164 w 6636327"/>
              <a:gd name="connsiteY395" fmla="*/ 720436 h 6040582"/>
              <a:gd name="connsiteX396" fmla="*/ 2570018 w 6636327"/>
              <a:gd name="connsiteY396" fmla="*/ 685800 h 6040582"/>
              <a:gd name="connsiteX397" fmla="*/ 2583873 w 6636327"/>
              <a:gd name="connsiteY397" fmla="*/ 658091 h 6040582"/>
              <a:gd name="connsiteX398" fmla="*/ 2590800 w 6636327"/>
              <a:gd name="connsiteY398" fmla="*/ 616527 h 6040582"/>
              <a:gd name="connsiteX399" fmla="*/ 2597727 w 6636327"/>
              <a:gd name="connsiteY399" fmla="*/ 588818 h 6040582"/>
              <a:gd name="connsiteX400" fmla="*/ 2604655 w 6636327"/>
              <a:gd name="connsiteY400" fmla="*/ 512618 h 6040582"/>
              <a:gd name="connsiteX401" fmla="*/ 2611582 w 6636327"/>
              <a:gd name="connsiteY401" fmla="*/ 491836 h 6040582"/>
              <a:gd name="connsiteX402" fmla="*/ 2625436 w 6636327"/>
              <a:gd name="connsiteY402" fmla="*/ 443345 h 6040582"/>
              <a:gd name="connsiteX403" fmla="*/ 2639291 w 6636327"/>
              <a:gd name="connsiteY403" fmla="*/ 394854 h 6040582"/>
              <a:gd name="connsiteX404" fmla="*/ 2660073 w 6636327"/>
              <a:gd name="connsiteY404" fmla="*/ 374072 h 6040582"/>
              <a:gd name="connsiteX405" fmla="*/ 2701636 w 6636327"/>
              <a:gd name="connsiteY405" fmla="*/ 297872 h 6040582"/>
              <a:gd name="connsiteX406" fmla="*/ 2722418 w 6636327"/>
              <a:gd name="connsiteY406" fmla="*/ 277091 h 6040582"/>
              <a:gd name="connsiteX407" fmla="*/ 2743200 w 6636327"/>
              <a:gd name="connsiteY407" fmla="*/ 249382 h 6040582"/>
              <a:gd name="connsiteX408" fmla="*/ 2812473 w 6636327"/>
              <a:gd name="connsiteY408" fmla="*/ 207818 h 6040582"/>
              <a:gd name="connsiteX409" fmla="*/ 2860964 w 6636327"/>
              <a:gd name="connsiteY409" fmla="*/ 166254 h 6040582"/>
              <a:gd name="connsiteX410" fmla="*/ 2923309 w 6636327"/>
              <a:gd name="connsiteY410" fmla="*/ 138545 h 6040582"/>
              <a:gd name="connsiteX411" fmla="*/ 2944091 w 6636327"/>
              <a:gd name="connsiteY411" fmla="*/ 124691 h 6040582"/>
              <a:gd name="connsiteX412" fmla="*/ 2992582 w 6636327"/>
              <a:gd name="connsiteY412" fmla="*/ 110836 h 6040582"/>
              <a:gd name="connsiteX413" fmla="*/ 3027218 w 6636327"/>
              <a:gd name="connsiteY413" fmla="*/ 96982 h 6040582"/>
              <a:gd name="connsiteX414" fmla="*/ 3048000 w 6636327"/>
              <a:gd name="connsiteY414" fmla="*/ 90054 h 6040582"/>
              <a:gd name="connsiteX415" fmla="*/ 3096491 w 6636327"/>
              <a:gd name="connsiteY415" fmla="*/ 69272 h 6040582"/>
              <a:gd name="connsiteX416" fmla="*/ 3214255 w 6636327"/>
              <a:gd name="connsiteY416" fmla="*/ 62345 h 6040582"/>
              <a:gd name="connsiteX417" fmla="*/ 3248891 w 6636327"/>
              <a:gd name="connsiteY417" fmla="*/ 55418 h 6040582"/>
              <a:gd name="connsiteX418" fmla="*/ 3269673 w 6636327"/>
              <a:gd name="connsiteY418" fmla="*/ 48491 h 6040582"/>
              <a:gd name="connsiteX419" fmla="*/ 3311236 w 6636327"/>
              <a:gd name="connsiteY419" fmla="*/ 41563 h 6040582"/>
              <a:gd name="connsiteX420" fmla="*/ 3332018 w 6636327"/>
              <a:gd name="connsiteY420" fmla="*/ 34636 h 6040582"/>
              <a:gd name="connsiteX421" fmla="*/ 3359727 w 6636327"/>
              <a:gd name="connsiteY421" fmla="*/ 27709 h 6040582"/>
              <a:gd name="connsiteX422" fmla="*/ 3380509 w 6636327"/>
              <a:gd name="connsiteY422" fmla="*/ 20782 h 6040582"/>
              <a:gd name="connsiteX423" fmla="*/ 3449782 w 6636327"/>
              <a:gd name="connsiteY423" fmla="*/ 0 h 6040582"/>
              <a:gd name="connsiteX424" fmla="*/ 3553691 w 6636327"/>
              <a:gd name="connsiteY424" fmla="*/ 6927 h 6040582"/>
              <a:gd name="connsiteX425" fmla="*/ 3581400 w 6636327"/>
              <a:gd name="connsiteY425" fmla="*/ 20782 h 6040582"/>
              <a:gd name="connsiteX426" fmla="*/ 3622964 w 6636327"/>
              <a:gd name="connsiteY426" fmla="*/ 34636 h 6040582"/>
              <a:gd name="connsiteX427" fmla="*/ 3643745 w 6636327"/>
              <a:gd name="connsiteY427" fmla="*/ 41563 h 6040582"/>
              <a:gd name="connsiteX428" fmla="*/ 3699164 w 6636327"/>
              <a:gd name="connsiteY428" fmla="*/ 55418 h 6040582"/>
              <a:gd name="connsiteX429" fmla="*/ 3830782 w 6636327"/>
              <a:gd name="connsiteY429" fmla="*/ 48491 h 604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6636327" h="6040582">
                <a:moveTo>
                  <a:pt x="3830782" y="48491"/>
                </a:moveTo>
                <a:cubicBezTo>
                  <a:pt x="3834425" y="49220"/>
                  <a:pt x="3886605" y="59084"/>
                  <a:pt x="3893127" y="62345"/>
                </a:cubicBezTo>
                <a:cubicBezTo>
                  <a:pt x="3908020" y="69792"/>
                  <a:pt x="3918894" y="84788"/>
                  <a:pt x="3934691" y="90054"/>
                </a:cubicBezTo>
                <a:cubicBezTo>
                  <a:pt x="3982187" y="105888"/>
                  <a:pt x="3923249" y="87195"/>
                  <a:pt x="3990109" y="103909"/>
                </a:cubicBezTo>
                <a:cubicBezTo>
                  <a:pt x="3997193" y="105680"/>
                  <a:pt x="4003807" y="109065"/>
                  <a:pt x="4010891" y="110836"/>
                </a:cubicBezTo>
                <a:cubicBezTo>
                  <a:pt x="4022313" y="113692"/>
                  <a:pt x="4033982" y="115454"/>
                  <a:pt x="4045527" y="117763"/>
                </a:cubicBezTo>
                <a:cubicBezTo>
                  <a:pt x="4088735" y="146569"/>
                  <a:pt x="4044070" y="119425"/>
                  <a:pt x="4087091" y="138545"/>
                </a:cubicBezTo>
                <a:cubicBezTo>
                  <a:pt x="4159237" y="170609"/>
                  <a:pt x="4102623" y="150650"/>
                  <a:pt x="4149436" y="166254"/>
                </a:cubicBezTo>
                <a:cubicBezTo>
                  <a:pt x="4156363" y="170872"/>
                  <a:pt x="4162771" y="176386"/>
                  <a:pt x="4170218" y="180109"/>
                </a:cubicBezTo>
                <a:cubicBezTo>
                  <a:pt x="4176749" y="183375"/>
                  <a:pt x="4185298" y="182475"/>
                  <a:pt x="4191000" y="187036"/>
                </a:cubicBezTo>
                <a:cubicBezTo>
                  <a:pt x="4197501" y="192237"/>
                  <a:pt x="4198968" y="201931"/>
                  <a:pt x="4204855" y="207818"/>
                </a:cubicBezTo>
                <a:cubicBezTo>
                  <a:pt x="4210742" y="213705"/>
                  <a:pt x="4218709" y="217054"/>
                  <a:pt x="4225636" y="221672"/>
                </a:cubicBezTo>
                <a:cubicBezTo>
                  <a:pt x="4242109" y="271087"/>
                  <a:pt x="4218751" y="211345"/>
                  <a:pt x="4253345" y="263236"/>
                </a:cubicBezTo>
                <a:cubicBezTo>
                  <a:pt x="4267684" y="284745"/>
                  <a:pt x="4250774" y="286118"/>
                  <a:pt x="4274127" y="304800"/>
                </a:cubicBezTo>
                <a:cubicBezTo>
                  <a:pt x="4279829" y="309362"/>
                  <a:pt x="4287982" y="309418"/>
                  <a:pt x="4294909" y="311727"/>
                </a:cubicBezTo>
                <a:cubicBezTo>
                  <a:pt x="4299527" y="318654"/>
                  <a:pt x="4302877" y="326622"/>
                  <a:pt x="4308764" y="332509"/>
                </a:cubicBezTo>
                <a:cubicBezTo>
                  <a:pt x="4325230" y="348975"/>
                  <a:pt x="4350533" y="353359"/>
                  <a:pt x="4371109" y="360218"/>
                </a:cubicBezTo>
                <a:lnTo>
                  <a:pt x="4412673" y="374072"/>
                </a:lnTo>
                <a:cubicBezTo>
                  <a:pt x="4419600" y="376381"/>
                  <a:pt x="4426252" y="379800"/>
                  <a:pt x="4433455" y="381000"/>
                </a:cubicBezTo>
                <a:cubicBezTo>
                  <a:pt x="4491124" y="390611"/>
                  <a:pt x="4461114" y="385941"/>
                  <a:pt x="4523509" y="394854"/>
                </a:cubicBezTo>
                <a:cubicBezTo>
                  <a:pt x="4630725" y="430593"/>
                  <a:pt x="4519997" y="389633"/>
                  <a:pt x="4585855" y="422563"/>
                </a:cubicBezTo>
                <a:cubicBezTo>
                  <a:pt x="4597502" y="428387"/>
                  <a:pt x="4623238" y="433086"/>
                  <a:pt x="4634345" y="436418"/>
                </a:cubicBezTo>
                <a:cubicBezTo>
                  <a:pt x="4726928" y="464192"/>
                  <a:pt x="4625251" y="438755"/>
                  <a:pt x="4717473" y="457200"/>
                </a:cubicBezTo>
                <a:cubicBezTo>
                  <a:pt x="4726809" y="459067"/>
                  <a:pt x="4736028" y="461512"/>
                  <a:pt x="4745182" y="464127"/>
                </a:cubicBezTo>
                <a:cubicBezTo>
                  <a:pt x="4752203" y="466133"/>
                  <a:pt x="4758683" y="470494"/>
                  <a:pt x="4765964" y="471054"/>
                </a:cubicBezTo>
                <a:cubicBezTo>
                  <a:pt x="4818967" y="475131"/>
                  <a:pt x="4872182" y="475673"/>
                  <a:pt x="4925291" y="477982"/>
                </a:cubicBezTo>
                <a:cubicBezTo>
                  <a:pt x="4932218" y="480291"/>
                  <a:pt x="4938816" y="485715"/>
                  <a:pt x="4946073" y="484909"/>
                </a:cubicBezTo>
                <a:cubicBezTo>
                  <a:pt x="4960587" y="483296"/>
                  <a:pt x="4973468" y="474596"/>
                  <a:pt x="4987636" y="471054"/>
                </a:cubicBezTo>
                <a:lnTo>
                  <a:pt x="5015345" y="464127"/>
                </a:lnTo>
                <a:cubicBezTo>
                  <a:pt x="5022272" y="459509"/>
                  <a:pt x="5030240" y="456159"/>
                  <a:pt x="5036127" y="450272"/>
                </a:cubicBezTo>
                <a:cubicBezTo>
                  <a:pt x="5042014" y="444385"/>
                  <a:pt x="5043481" y="434692"/>
                  <a:pt x="5049982" y="429491"/>
                </a:cubicBezTo>
                <a:cubicBezTo>
                  <a:pt x="5055684" y="424929"/>
                  <a:pt x="5063837" y="424872"/>
                  <a:pt x="5070764" y="422563"/>
                </a:cubicBezTo>
                <a:cubicBezTo>
                  <a:pt x="5077691" y="415636"/>
                  <a:pt x="5082982" y="406539"/>
                  <a:pt x="5091545" y="401782"/>
                </a:cubicBezTo>
                <a:cubicBezTo>
                  <a:pt x="5104311" y="394690"/>
                  <a:pt x="5133109" y="387927"/>
                  <a:pt x="5133109" y="387927"/>
                </a:cubicBezTo>
                <a:cubicBezTo>
                  <a:pt x="5186823" y="423736"/>
                  <a:pt x="5158877" y="420902"/>
                  <a:pt x="5216236" y="401782"/>
                </a:cubicBezTo>
                <a:cubicBezTo>
                  <a:pt x="5223163" y="399473"/>
                  <a:pt x="5229815" y="396054"/>
                  <a:pt x="5237018" y="394854"/>
                </a:cubicBezTo>
                <a:lnTo>
                  <a:pt x="5320145" y="381000"/>
                </a:lnTo>
                <a:cubicBezTo>
                  <a:pt x="5381546" y="360533"/>
                  <a:pt x="5347194" y="365532"/>
                  <a:pt x="5424055" y="374072"/>
                </a:cubicBezTo>
                <a:cubicBezTo>
                  <a:pt x="5469740" y="389303"/>
                  <a:pt x="5428389" y="377212"/>
                  <a:pt x="5514109" y="387927"/>
                </a:cubicBezTo>
                <a:cubicBezTo>
                  <a:pt x="5528046" y="389669"/>
                  <a:pt x="5541818" y="392545"/>
                  <a:pt x="5555673" y="394854"/>
                </a:cubicBezTo>
                <a:cubicBezTo>
                  <a:pt x="5588607" y="416811"/>
                  <a:pt x="5568555" y="406075"/>
                  <a:pt x="5618018" y="422563"/>
                </a:cubicBezTo>
                <a:cubicBezTo>
                  <a:pt x="5624945" y="424872"/>
                  <a:pt x="5632724" y="425441"/>
                  <a:pt x="5638800" y="429491"/>
                </a:cubicBezTo>
                <a:cubicBezTo>
                  <a:pt x="5665658" y="447395"/>
                  <a:pt x="5651684" y="440712"/>
                  <a:pt x="5680364" y="450272"/>
                </a:cubicBezTo>
                <a:cubicBezTo>
                  <a:pt x="5687291" y="454890"/>
                  <a:pt x="5693699" y="460404"/>
                  <a:pt x="5701145" y="464127"/>
                </a:cubicBezTo>
                <a:cubicBezTo>
                  <a:pt x="5715343" y="471226"/>
                  <a:pt x="5743396" y="475348"/>
                  <a:pt x="5756564" y="477982"/>
                </a:cubicBezTo>
                <a:cubicBezTo>
                  <a:pt x="5808164" y="512382"/>
                  <a:pt x="5744784" y="468167"/>
                  <a:pt x="5798127" y="512618"/>
                </a:cubicBezTo>
                <a:cubicBezTo>
                  <a:pt x="5804523" y="517948"/>
                  <a:pt x="5811982" y="521854"/>
                  <a:pt x="5818909" y="526472"/>
                </a:cubicBezTo>
                <a:cubicBezTo>
                  <a:pt x="5855856" y="581892"/>
                  <a:pt x="5807363" y="514926"/>
                  <a:pt x="5853545" y="561109"/>
                </a:cubicBezTo>
                <a:cubicBezTo>
                  <a:pt x="5899719" y="607285"/>
                  <a:pt x="5832772" y="558807"/>
                  <a:pt x="5888182" y="595745"/>
                </a:cubicBezTo>
                <a:cubicBezTo>
                  <a:pt x="5900497" y="614219"/>
                  <a:pt x="5904354" y="622948"/>
                  <a:pt x="5922818" y="637309"/>
                </a:cubicBezTo>
                <a:cubicBezTo>
                  <a:pt x="5935962" y="647532"/>
                  <a:pt x="5952608" y="653244"/>
                  <a:pt x="5964382" y="665018"/>
                </a:cubicBezTo>
                <a:cubicBezTo>
                  <a:pt x="5990327" y="690963"/>
                  <a:pt x="5975870" y="682702"/>
                  <a:pt x="6005945" y="692727"/>
                </a:cubicBezTo>
                <a:cubicBezTo>
                  <a:pt x="6010563" y="699654"/>
                  <a:pt x="6013299" y="708308"/>
                  <a:pt x="6019800" y="713509"/>
                </a:cubicBezTo>
                <a:cubicBezTo>
                  <a:pt x="6025502" y="718070"/>
                  <a:pt x="6034051" y="717170"/>
                  <a:pt x="6040582" y="720436"/>
                </a:cubicBezTo>
                <a:cubicBezTo>
                  <a:pt x="6048029" y="724159"/>
                  <a:pt x="6054437" y="729673"/>
                  <a:pt x="6061364" y="734291"/>
                </a:cubicBezTo>
                <a:cubicBezTo>
                  <a:pt x="6063673" y="741218"/>
                  <a:pt x="6065026" y="748541"/>
                  <a:pt x="6068291" y="755072"/>
                </a:cubicBezTo>
                <a:cubicBezTo>
                  <a:pt x="6095150" y="808792"/>
                  <a:pt x="6071658" y="744396"/>
                  <a:pt x="6089073" y="796636"/>
                </a:cubicBezTo>
                <a:cubicBezTo>
                  <a:pt x="6091382" y="835891"/>
                  <a:pt x="6093468" y="875159"/>
                  <a:pt x="6096000" y="914400"/>
                </a:cubicBezTo>
                <a:cubicBezTo>
                  <a:pt x="6098087" y="946742"/>
                  <a:pt x="6095067" y="979940"/>
                  <a:pt x="6102927" y="1011382"/>
                </a:cubicBezTo>
                <a:cubicBezTo>
                  <a:pt x="6106965" y="1027536"/>
                  <a:pt x="6125370" y="1037149"/>
                  <a:pt x="6130636" y="1052945"/>
                </a:cubicBezTo>
                <a:lnTo>
                  <a:pt x="6137564" y="1073727"/>
                </a:lnTo>
                <a:cubicBezTo>
                  <a:pt x="6135255" y="1133763"/>
                  <a:pt x="6134064" y="1193853"/>
                  <a:pt x="6130636" y="1253836"/>
                </a:cubicBezTo>
                <a:cubicBezTo>
                  <a:pt x="6129443" y="1274712"/>
                  <a:pt x="6128780" y="1295896"/>
                  <a:pt x="6123709" y="1316182"/>
                </a:cubicBezTo>
                <a:cubicBezTo>
                  <a:pt x="6121690" y="1324259"/>
                  <a:pt x="6114473" y="1330036"/>
                  <a:pt x="6109855" y="1336963"/>
                </a:cubicBezTo>
                <a:cubicBezTo>
                  <a:pt x="6107546" y="1346199"/>
                  <a:pt x="6105543" y="1355518"/>
                  <a:pt x="6102927" y="1364672"/>
                </a:cubicBezTo>
                <a:cubicBezTo>
                  <a:pt x="6100921" y="1371693"/>
                  <a:pt x="6096000" y="1378152"/>
                  <a:pt x="6096000" y="1385454"/>
                </a:cubicBezTo>
                <a:cubicBezTo>
                  <a:pt x="6096000" y="1434000"/>
                  <a:pt x="6100618" y="1482436"/>
                  <a:pt x="6102927" y="1530927"/>
                </a:cubicBezTo>
                <a:cubicBezTo>
                  <a:pt x="6121571" y="1526266"/>
                  <a:pt x="6142819" y="1523083"/>
                  <a:pt x="6158345" y="1510145"/>
                </a:cubicBezTo>
                <a:cubicBezTo>
                  <a:pt x="6164741" y="1504815"/>
                  <a:pt x="6166870" y="1495759"/>
                  <a:pt x="6172200" y="1489363"/>
                </a:cubicBezTo>
                <a:cubicBezTo>
                  <a:pt x="6178472" y="1481837"/>
                  <a:pt x="6186055" y="1475509"/>
                  <a:pt x="6192982" y="1468582"/>
                </a:cubicBezTo>
                <a:cubicBezTo>
                  <a:pt x="6195291" y="1459345"/>
                  <a:pt x="6194628" y="1448794"/>
                  <a:pt x="6199909" y="1440872"/>
                </a:cubicBezTo>
                <a:cubicBezTo>
                  <a:pt x="6204527" y="1433945"/>
                  <a:pt x="6213916" y="1431857"/>
                  <a:pt x="6220691" y="1427018"/>
                </a:cubicBezTo>
                <a:cubicBezTo>
                  <a:pt x="6230086" y="1420307"/>
                  <a:pt x="6239164" y="1413163"/>
                  <a:pt x="6248400" y="1406236"/>
                </a:cubicBezTo>
                <a:cubicBezTo>
                  <a:pt x="6292273" y="1408545"/>
                  <a:pt x="6336265" y="1409185"/>
                  <a:pt x="6380018" y="1413163"/>
                </a:cubicBezTo>
                <a:cubicBezTo>
                  <a:pt x="6387290" y="1413824"/>
                  <a:pt x="6395036" y="1415608"/>
                  <a:pt x="6400800" y="1420091"/>
                </a:cubicBezTo>
                <a:cubicBezTo>
                  <a:pt x="6416266" y="1432120"/>
                  <a:pt x="6428509" y="1447800"/>
                  <a:pt x="6442364" y="1461654"/>
                </a:cubicBezTo>
                <a:cubicBezTo>
                  <a:pt x="6448251" y="1467541"/>
                  <a:pt x="6449717" y="1477235"/>
                  <a:pt x="6456218" y="1482436"/>
                </a:cubicBezTo>
                <a:cubicBezTo>
                  <a:pt x="6461920" y="1486998"/>
                  <a:pt x="6470073" y="1487054"/>
                  <a:pt x="6477000" y="1489363"/>
                </a:cubicBezTo>
                <a:cubicBezTo>
                  <a:pt x="6495472" y="1544782"/>
                  <a:pt x="6467764" y="1480127"/>
                  <a:pt x="6504709" y="1517072"/>
                </a:cubicBezTo>
                <a:cubicBezTo>
                  <a:pt x="6516483" y="1528846"/>
                  <a:pt x="6523182" y="1544781"/>
                  <a:pt x="6532418" y="1558636"/>
                </a:cubicBezTo>
                <a:lnTo>
                  <a:pt x="6546273" y="1579418"/>
                </a:lnTo>
                <a:lnTo>
                  <a:pt x="6560127" y="1620982"/>
                </a:lnTo>
                <a:cubicBezTo>
                  <a:pt x="6562436" y="1627909"/>
                  <a:pt x="6563005" y="1635687"/>
                  <a:pt x="6567055" y="1641763"/>
                </a:cubicBezTo>
                <a:lnTo>
                  <a:pt x="6580909" y="1662545"/>
                </a:lnTo>
                <a:cubicBezTo>
                  <a:pt x="6583218" y="1671781"/>
                  <a:pt x="6585100" y="1681135"/>
                  <a:pt x="6587836" y="1690254"/>
                </a:cubicBezTo>
                <a:cubicBezTo>
                  <a:pt x="6592032" y="1704242"/>
                  <a:pt x="6601691" y="1731818"/>
                  <a:pt x="6601691" y="1731818"/>
                </a:cubicBezTo>
                <a:cubicBezTo>
                  <a:pt x="6599382" y="1747982"/>
                  <a:pt x="6601395" y="1765389"/>
                  <a:pt x="6594764" y="1780309"/>
                </a:cubicBezTo>
                <a:cubicBezTo>
                  <a:pt x="6591383" y="1787917"/>
                  <a:pt x="6581211" y="1790032"/>
                  <a:pt x="6573982" y="1794163"/>
                </a:cubicBezTo>
                <a:cubicBezTo>
                  <a:pt x="6565016" y="1799286"/>
                  <a:pt x="6556164" y="1805051"/>
                  <a:pt x="6546273" y="1808018"/>
                </a:cubicBezTo>
                <a:cubicBezTo>
                  <a:pt x="6532820" y="1812054"/>
                  <a:pt x="6518528" y="1812433"/>
                  <a:pt x="6504709" y="1814945"/>
                </a:cubicBezTo>
                <a:cubicBezTo>
                  <a:pt x="6493125" y="1817051"/>
                  <a:pt x="6481618" y="1819563"/>
                  <a:pt x="6470073" y="1821872"/>
                </a:cubicBezTo>
                <a:cubicBezTo>
                  <a:pt x="6463146" y="1826490"/>
                  <a:pt x="6456738" y="1832004"/>
                  <a:pt x="6449291" y="1835727"/>
                </a:cubicBezTo>
                <a:cubicBezTo>
                  <a:pt x="6442760" y="1838993"/>
                  <a:pt x="6431221" y="1835874"/>
                  <a:pt x="6428509" y="1842654"/>
                </a:cubicBezTo>
                <a:cubicBezTo>
                  <a:pt x="6420267" y="1863258"/>
                  <a:pt x="6442545" y="1878358"/>
                  <a:pt x="6456218" y="1884218"/>
                </a:cubicBezTo>
                <a:cubicBezTo>
                  <a:pt x="6485792" y="1896893"/>
                  <a:pt x="6575116" y="1897658"/>
                  <a:pt x="6580909" y="1898072"/>
                </a:cubicBezTo>
                <a:lnTo>
                  <a:pt x="6594764" y="1939636"/>
                </a:lnTo>
                <a:cubicBezTo>
                  <a:pt x="6597073" y="1946563"/>
                  <a:pt x="6597641" y="1954342"/>
                  <a:pt x="6601691" y="1960418"/>
                </a:cubicBezTo>
                <a:cubicBezTo>
                  <a:pt x="6606309" y="1967345"/>
                  <a:pt x="6611822" y="1973753"/>
                  <a:pt x="6615545" y="1981200"/>
                </a:cubicBezTo>
                <a:cubicBezTo>
                  <a:pt x="6644222" y="2038554"/>
                  <a:pt x="6596628" y="1963214"/>
                  <a:pt x="6636327" y="2022763"/>
                </a:cubicBezTo>
                <a:cubicBezTo>
                  <a:pt x="6634018" y="2041236"/>
                  <a:pt x="6632730" y="2059866"/>
                  <a:pt x="6629400" y="2078182"/>
                </a:cubicBezTo>
                <a:cubicBezTo>
                  <a:pt x="6628094" y="2085366"/>
                  <a:pt x="6624479" y="2091942"/>
                  <a:pt x="6622473" y="2098963"/>
                </a:cubicBezTo>
                <a:cubicBezTo>
                  <a:pt x="6619857" y="2108117"/>
                  <a:pt x="6618281" y="2117553"/>
                  <a:pt x="6615545" y="2126672"/>
                </a:cubicBezTo>
                <a:cubicBezTo>
                  <a:pt x="6611349" y="2140660"/>
                  <a:pt x="6601691" y="2168236"/>
                  <a:pt x="6601691" y="2168236"/>
                </a:cubicBezTo>
                <a:cubicBezTo>
                  <a:pt x="6598622" y="2244952"/>
                  <a:pt x="6600448" y="2321169"/>
                  <a:pt x="6587836" y="2396836"/>
                </a:cubicBezTo>
                <a:cubicBezTo>
                  <a:pt x="6584346" y="2417774"/>
                  <a:pt x="6573214" y="2447632"/>
                  <a:pt x="6567055" y="2466109"/>
                </a:cubicBezTo>
                <a:lnTo>
                  <a:pt x="6553200" y="2507672"/>
                </a:lnTo>
                <a:cubicBezTo>
                  <a:pt x="6550891" y="2514599"/>
                  <a:pt x="6550323" y="2522378"/>
                  <a:pt x="6546273" y="2528454"/>
                </a:cubicBezTo>
                <a:lnTo>
                  <a:pt x="6518564" y="2570018"/>
                </a:lnTo>
                <a:lnTo>
                  <a:pt x="6504709" y="2590800"/>
                </a:lnTo>
                <a:cubicBezTo>
                  <a:pt x="6515674" y="2634663"/>
                  <a:pt x="6503714" y="2613228"/>
                  <a:pt x="6553200" y="2646218"/>
                </a:cubicBezTo>
                <a:lnTo>
                  <a:pt x="6573982" y="2660072"/>
                </a:lnTo>
                <a:cubicBezTo>
                  <a:pt x="6578600" y="2666999"/>
                  <a:pt x="6586659" y="2672612"/>
                  <a:pt x="6587836" y="2680854"/>
                </a:cubicBezTo>
                <a:cubicBezTo>
                  <a:pt x="6589182" y="2690279"/>
                  <a:pt x="6583524" y="2699409"/>
                  <a:pt x="6580909" y="2708563"/>
                </a:cubicBezTo>
                <a:cubicBezTo>
                  <a:pt x="6573739" y="2733659"/>
                  <a:pt x="6575308" y="2727356"/>
                  <a:pt x="6560127" y="2750127"/>
                </a:cubicBezTo>
                <a:cubicBezTo>
                  <a:pt x="6555509" y="2763982"/>
                  <a:pt x="6544208" y="2777234"/>
                  <a:pt x="6546273" y="2791691"/>
                </a:cubicBezTo>
                <a:cubicBezTo>
                  <a:pt x="6548582" y="2807855"/>
                  <a:pt x="6550279" y="2824118"/>
                  <a:pt x="6553200" y="2840182"/>
                </a:cubicBezTo>
                <a:cubicBezTo>
                  <a:pt x="6556680" y="2859324"/>
                  <a:pt x="6561118" y="2870862"/>
                  <a:pt x="6567055" y="2888672"/>
                </a:cubicBezTo>
                <a:cubicBezTo>
                  <a:pt x="6566036" y="2898859"/>
                  <a:pt x="6565377" y="2956808"/>
                  <a:pt x="6553200" y="2978727"/>
                </a:cubicBezTo>
                <a:cubicBezTo>
                  <a:pt x="6545114" y="2993283"/>
                  <a:pt x="6539346" y="3011055"/>
                  <a:pt x="6525491" y="3020291"/>
                </a:cubicBezTo>
                <a:lnTo>
                  <a:pt x="6504709" y="3034145"/>
                </a:lnTo>
                <a:cubicBezTo>
                  <a:pt x="6495473" y="3048000"/>
                  <a:pt x="6482265" y="3059912"/>
                  <a:pt x="6477000" y="3075709"/>
                </a:cubicBezTo>
                <a:cubicBezTo>
                  <a:pt x="6470057" y="3096539"/>
                  <a:pt x="6471140" y="3099366"/>
                  <a:pt x="6456218" y="3117272"/>
                </a:cubicBezTo>
                <a:cubicBezTo>
                  <a:pt x="6401969" y="3182369"/>
                  <a:pt x="6477741" y="3074594"/>
                  <a:pt x="6407727" y="3179618"/>
                </a:cubicBezTo>
                <a:cubicBezTo>
                  <a:pt x="6403109" y="3186545"/>
                  <a:pt x="6396506" y="3192502"/>
                  <a:pt x="6393873" y="3200400"/>
                </a:cubicBezTo>
                <a:cubicBezTo>
                  <a:pt x="6384312" y="3229080"/>
                  <a:pt x="6390995" y="3215106"/>
                  <a:pt x="6373091" y="3241963"/>
                </a:cubicBezTo>
                <a:lnTo>
                  <a:pt x="6359236" y="3283527"/>
                </a:lnTo>
                <a:lnTo>
                  <a:pt x="6352309" y="3304309"/>
                </a:lnTo>
                <a:cubicBezTo>
                  <a:pt x="6359740" y="3519812"/>
                  <a:pt x="6338047" y="3441631"/>
                  <a:pt x="6373091" y="3546763"/>
                </a:cubicBezTo>
                <a:lnTo>
                  <a:pt x="6380018" y="3567545"/>
                </a:lnTo>
                <a:cubicBezTo>
                  <a:pt x="6385652" y="3584448"/>
                  <a:pt x="6387370" y="3595680"/>
                  <a:pt x="6400800" y="3609109"/>
                </a:cubicBezTo>
                <a:cubicBezTo>
                  <a:pt x="6406687" y="3614996"/>
                  <a:pt x="6414655" y="3618345"/>
                  <a:pt x="6421582" y="3622963"/>
                </a:cubicBezTo>
                <a:cubicBezTo>
                  <a:pt x="6428725" y="3644394"/>
                  <a:pt x="6435436" y="3660926"/>
                  <a:pt x="6435436" y="3685309"/>
                </a:cubicBezTo>
                <a:cubicBezTo>
                  <a:pt x="6435436" y="3747697"/>
                  <a:pt x="6432659" y="3810095"/>
                  <a:pt x="6428509" y="3872345"/>
                </a:cubicBezTo>
                <a:cubicBezTo>
                  <a:pt x="6428023" y="3879631"/>
                  <a:pt x="6424848" y="3886596"/>
                  <a:pt x="6421582" y="3893127"/>
                </a:cubicBezTo>
                <a:cubicBezTo>
                  <a:pt x="6411938" y="3912415"/>
                  <a:pt x="6402265" y="3919371"/>
                  <a:pt x="6386945" y="3934691"/>
                </a:cubicBezTo>
                <a:cubicBezTo>
                  <a:pt x="6384636" y="3943927"/>
                  <a:pt x="6384742" y="3954134"/>
                  <a:pt x="6380018" y="3962400"/>
                </a:cubicBezTo>
                <a:cubicBezTo>
                  <a:pt x="6375157" y="3970906"/>
                  <a:pt x="6365508" y="3975656"/>
                  <a:pt x="6359236" y="3983182"/>
                </a:cubicBezTo>
                <a:cubicBezTo>
                  <a:pt x="6353906" y="3989578"/>
                  <a:pt x="6350000" y="3997036"/>
                  <a:pt x="6345382" y="4003963"/>
                </a:cubicBezTo>
                <a:cubicBezTo>
                  <a:pt x="6343073" y="4010890"/>
                  <a:pt x="6341721" y="4018214"/>
                  <a:pt x="6338455" y="4024745"/>
                </a:cubicBezTo>
                <a:cubicBezTo>
                  <a:pt x="6328811" y="4044033"/>
                  <a:pt x="6319138" y="4050989"/>
                  <a:pt x="6303818" y="4066309"/>
                </a:cubicBezTo>
                <a:cubicBezTo>
                  <a:pt x="6287331" y="4115770"/>
                  <a:pt x="6298065" y="4095721"/>
                  <a:pt x="6276109" y="4128654"/>
                </a:cubicBezTo>
                <a:cubicBezTo>
                  <a:pt x="6278418" y="4144818"/>
                  <a:pt x="6276405" y="4162224"/>
                  <a:pt x="6283036" y="4177145"/>
                </a:cubicBezTo>
                <a:cubicBezTo>
                  <a:pt x="6286417" y="4184753"/>
                  <a:pt x="6298617" y="4184499"/>
                  <a:pt x="6303818" y="4191000"/>
                </a:cubicBezTo>
                <a:cubicBezTo>
                  <a:pt x="6308379" y="4196702"/>
                  <a:pt x="6308436" y="4204855"/>
                  <a:pt x="6310745" y="4211782"/>
                </a:cubicBezTo>
                <a:cubicBezTo>
                  <a:pt x="6305302" y="4244442"/>
                  <a:pt x="6305158" y="4252119"/>
                  <a:pt x="6296891" y="4281054"/>
                </a:cubicBezTo>
                <a:cubicBezTo>
                  <a:pt x="6294885" y="4288075"/>
                  <a:pt x="6294014" y="4295760"/>
                  <a:pt x="6289964" y="4301836"/>
                </a:cubicBezTo>
                <a:cubicBezTo>
                  <a:pt x="6284530" y="4309987"/>
                  <a:pt x="6276109" y="4315691"/>
                  <a:pt x="6269182" y="4322618"/>
                </a:cubicBezTo>
                <a:cubicBezTo>
                  <a:pt x="6252713" y="4372028"/>
                  <a:pt x="6276064" y="4312298"/>
                  <a:pt x="6241473" y="4364182"/>
                </a:cubicBezTo>
                <a:cubicBezTo>
                  <a:pt x="6237423" y="4370257"/>
                  <a:pt x="6238091" y="4378580"/>
                  <a:pt x="6234545" y="4384963"/>
                </a:cubicBezTo>
                <a:cubicBezTo>
                  <a:pt x="6226458" y="4399519"/>
                  <a:pt x="6206836" y="4426527"/>
                  <a:pt x="6206836" y="4426527"/>
                </a:cubicBezTo>
                <a:cubicBezTo>
                  <a:pt x="6204527" y="4433454"/>
                  <a:pt x="6203455" y="4440926"/>
                  <a:pt x="6199909" y="4447309"/>
                </a:cubicBezTo>
                <a:cubicBezTo>
                  <a:pt x="6191823" y="4461865"/>
                  <a:pt x="6181436" y="4475018"/>
                  <a:pt x="6172200" y="4488872"/>
                </a:cubicBezTo>
                <a:cubicBezTo>
                  <a:pt x="6127144" y="4556454"/>
                  <a:pt x="6197725" y="4451416"/>
                  <a:pt x="6137564" y="4537363"/>
                </a:cubicBezTo>
                <a:cubicBezTo>
                  <a:pt x="6128015" y="4551004"/>
                  <a:pt x="6115121" y="4563130"/>
                  <a:pt x="6109855" y="4578927"/>
                </a:cubicBezTo>
                <a:cubicBezTo>
                  <a:pt x="6107546" y="4585854"/>
                  <a:pt x="6107489" y="4594007"/>
                  <a:pt x="6102927" y="4599709"/>
                </a:cubicBezTo>
                <a:cubicBezTo>
                  <a:pt x="6097726" y="4606210"/>
                  <a:pt x="6089072" y="4608945"/>
                  <a:pt x="6082145" y="4613563"/>
                </a:cubicBezTo>
                <a:cubicBezTo>
                  <a:pt x="6077582" y="4627253"/>
                  <a:pt x="6073571" y="4645361"/>
                  <a:pt x="6061364" y="4655127"/>
                </a:cubicBezTo>
                <a:cubicBezTo>
                  <a:pt x="6055662" y="4659689"/>
                  <a:pt x="6047509" y="4659745"/>
                  <a:pt x="6040582" y="4662054"/>
                </a:cubicBezTo>
                <a:cubicBezTo>
                  <a:pt x="5985163" y="4699001"/>
                  <a:pt x="6052128" y="4650508"/>
                  <a:pt x="6005945" y="4696691"/>
                </a:cubicBezTo>
                <a:cubicBezTo>
                  <a:pt x="6000058" y="4702578"/>
                  <a:pt x="5991386" y="4705014"/>
                  <a:pt x="5985164" y="4710545"/>
                </a:cubicBezTo>
                <a:cubicBezTo>
                  <a:pt x="5970520" y="4723562"/>
                  <a:pt x="5943600" y="4752109"/>
                  <a:pt x="5943600" y="4752109"/>
                </a:cubicBezTo>
                <a:cubicBezTo>
                  <a:pt x="5930406" y="4791694"/>
                  <a:pt x="5947559" y="4758706"/>
                  <a:pt x="5915891" y="4779818"/>
                </a:cubicBezTo>
                <a:cubicBezTo>
                  <a:pt x="5893120" y="4794998"/>
                  <a:pt x="5897230" y="4802212"/>
                  <a:pt x="5881255" y="4821382"/>
                </a:cubicBezTo>
                <a:cubicBezTo>
                  <a:pt x="5874983" y="4828908"/>
                  <a:pt x="5867400" y="4835236"/>
                  <a:pt x="5860473" y="4842163"/>
                </a:cubicBezTo>
                <a:cubicBezTo>
                  <a:pt x="5854839" y="4859064"/>
                  <a:pt x="5853118" y="4870299"/>
                  <a:pt x="5839691" y="4883727"/>
                </a:cubicBezTo>
                <a:cubicBezTo>
                  <a:pt x="5833804" y="4889614"/>
                  <a:pt x="5825836" y="4892964"/>
                  <a:pt x="5818909" y="4897582"/>
                </a:cubicBezTo>
                <a:cubicBezTo>
                  <a:pt x="5816600" y="4904509"/>
                  <a:pt x="5816032" y="4912288"/>
                  <a:pt x="5811982" y="4918363"/>
                </a:cubicBezTo>
                <a:cubicBezTo>
                  <a:pt x="5798959" y="4937897"/>
                  <a:pt x="5766152" y="4955843"/>
                  <a:pt x="5749636" y="4966854"/>
                </a:cubicBezTo>
                <a:cubicBezTo>
                  <a:pt x="5722776" y="4984761"/>
                  <a:pt x="5736756" y="4978076"/>
                  <a:pt x="5708073" y="4987636"/>
                </a:cubicBezTo>
                <a:cubicBezTo>
                  <a:pt x="5669428" y="5013400"/>
                  <a:pt x="5700858" y="4996921"/>
                  <a:pt x="5631873" y="5008418"/>
                </a:cubicBezTo>
                <a:cubicBezTo>
                  <a:pt x="5608645" y="5012289"/>
                  <a:pt x="5585691" y="5017654"/>
                  <a:pt x="5562600" y="5022272"/>
                </a:cubicBezTo>
                <a:cubicBezTo>
                  <a:pt x="5551055" y="5024581"/>
                  <a:pt x="5539134" y="5025477"/>
                  <a:pt x="5527964" y="5029200"/>
                </a:cubicBezTo>
                <a:cubicBezTo>
                  <a:pt x="5521037" y="5031509"/>
                  <a:pt x="5514297" y="5034485"/>
                  <a:pt x="5507182" y="5036127"/>
                </a:cubicBezTo>
                <a:cubicBezTo>
                  <a:pt x="5442701" y="5051007"/>
                  <a:pt x="5450064" y="5047142"/>
                  <a:pt x="5396345" y="5056909"/>
                </a:cubicBezTo>
                <a:cubicBezTo>
                  <a:pt x="5289844" y="5076272"/>
                  <a:pt x="5442624" y="5050351"/>
                  <a:pt x="5320145" y="5070763"/>
                </a:cubicBezTo>
                <a:cubicBezTo>
                  <a:pt x="5270684" y="5087251"/>
                  <a:pt x="5290733" y="5076518"/>
                  <a:pt x="5257800" y="5098472"/>
                </a:cubicBezTo>
                <a:lnTo>
                  <a:pt x="5216236" y="5160818"/>
                </a:lnTo>
                <a:cubicBezTo>
                  <a:pt x="5216233" y="5160823"/>
                  <a:pt x="5188531" y="5202378"/>
                  <a:pt x="5188527" y="5202382"/>
                </a:cubicBezTo>
                <a:lnTo>
                  <a:pt x="5167745" y="5223163"/>
                </a:lnTo>
                <a:cubicBezTo>
                  <a:pt x="5165526" y="5232040"/>
                  <a:pt x="5158859" y="5261717"/>
                  <a:pt x="5153891" y="5271654"/>
                </a:cubicBezTo>
                <a:cubicBezTo>
                  <a:pt x="5144248" y="5290941"/>
                  <a:pt x="5134573" y="5297899"/>
                  <a:pt x="5119255" y="5313218"/>
                </a:cubicBezTo>
                <a:cubicBezTo>
                  <a:pt x="5113956" y="5334413"/>
                  <a:pt x="5114418" y="5345764"/>
                  <a:pt x="5098473" y="5361709"/>
                </a:cubicBezTo>
                <a:cubicBezTo>
                  <a:pt x="5092586" y="5367596"/>
                  <a:pt x="5084618" y="5370945"/>
                  <a:pt x="5077691" y="5375563"/>
                </a:cubicBezTo>
                <a:cubicBezTo>
                  <a:pt x="5058538" y="5433026"/>
                  <a:pt x="5090688" y="5342647"/>
                  <a:pt x="5043055" y="5437909"/>
                </a:cubicBezTo>
                <a:cubicBezTo>
                  <a:pt x="5038437" y="5447145"/>
                  <a:pt x="5036502" y="5458316"/>
                  <a:pt x="5029200" y="5465618"/>
                </a:cubicBezTo>
                <a:cubicBezTo>
                  <a:pt x="5024037" y="5470781"/>
                  <a:pt x="5015345" y="5470236"/>
                  <a:pt x="5008418" y="5472545"/>
                </a:cubicBezTo>
                <a:cubicBezTo>
                  <a:pt x="4991007" y="5524781"/>
                  <a:pt x="5014494" y="5460394"/>
                  <a:pt x="4987636" y="5514109"/>
                </a:cubicBezTo>
                <a:cubicBezTo>
                  <a:pt x="4984370" y="5520640"/>
                  <a:pt x="4985271" y="5529189"/>
                  <a:pt x="4980709" y="5534891"/>
                </a:cubicBezTo>
                <a:cubicBezTo>
                  <a:pt x="4975508" y="5541392"/>
                  <a:pt x="4966854" y="5544127"/>
                  <a:pt x="4959927" y="5548745"/>
                </a:cubicBezTo>
                <a:cubicBezTo>
                  <a:pt x="4955309" y="5562600"/>
                  <a:pt x="4956400" y="5579982"/>
                  <a:pt x="4946073" y="5590309"/>
                </a:cubicBezTo>
                <a:cubicBezTo>
                  <a:pt x="4930752" y="5605630"/>
                  <a:pt x="4923799" y="5615301"/>
                  <a:pt x="4904509" y="5624945"/>
                </a:cubicBezTo>
                <a:cubicBezTo>
                  <a:pt x="4897978" y="5628210"/>
                  <a:pt x="4890654" y="5629563"/>
                  <a:pt x="4883727" y="5631872"/>
                </a:cubicBezTo>
                <a:cubicBezTo>
                  <a:pt x="4824167" y="5671580"/>
                  <a:pt x="4899524" y="5623973"/>
                  <a:pt x="4842164" y="5652654"/>
                </a:cubicBezTo>
                <a:cubicBezTo>
                  <a:pt x="4834717" y="5656377"/>
                  <a:pt x="4828990" y="5663128"/>
                  <a:pt x="4821382" y="5666509"/>
                </a:cubicBezTo>
                <a:cubicBezTo>
                  <a:pt x="4808037" y="5672440"/>
                  <a:pt x="4793673" y="5675745"/>
                  <a:pt x="4779818" y="5680363"/>
                </a:cubicBezTo>
                <a:lnTo>
                  <a:pt x="4759036" y="5687291"/>
                </a:lnTo>
                <a:cubicBezTo>
                  <a:pt x="4759034" y="5687292"/>
                  <a:pt x="4717475" y="5701145"/>
                  <a:pt x="4717473" y="5701145"/>
                </a:cubicBezTo>
                <a:lnTo>
                  <a:pt x="4627418" y="5708072"/>
                </a:lnTo>
                <a:cubicBezTo>
                  <a:pt x="4627181" y="5708131"/>
                  <a:pt x="4582238" y="5718616"/>
                  <a:pt x="4578927" y="5721927"/>
                </a:cubicBezTo>
                <a:cubicBezTo>
                  <a:pt x="4567153" y="5733701"/>
                  <a:pt x="4560454" y="5749636"/>
                  <a:pt x="4551218" y="5763491"/>
                </a:cubicBezTo>
                <a:lnTo>
                  <a:pt x="4509655" y="5825836"/>
                </a:lnTo>
                <a:cubicBezTo>
                  <a:pt x="4505037" y="5832763"/>
                  <a:pt x="4502727" y="5842000"/>
                  <a:pt x="4495800" y="5846618"/>
                </a:cubicBezTo>
                <a:lnTo>
                  <a:pt x="4475018" y="5860472"/>
                </a:lnTo>
                <a:cubicBezTo>
                  <a:pt x="4448061" y="5900910"/>
                  <a:pt x="4478186" y="5865816"/>
                  <a:pt x="4433455" y="5888182"/>
                </a:cubicBezTo>
                <a:cubicBezTo>
                  <a:pt x="4418562" y="5895629"/>
                  <a:pt x="4408219" y="5912626"/>
                  <a:pt x="4391891" y="5915891"/>
                </a:cubicBezTo>
                <a:cubicBezTo>
                  <a:pt x="4368088" y="5920652"/>
                  <a:pt x="4352368" y="5923224"/>
                  <a:pt x="4329545" y="5929745"/>
                </a:cubicBezTo>
                <a:cubicBezTo>
                  <a:pt x="4322524" y="5931751"/>
                  <a:pt x="4315992" y="5935639"/>
                  <a:pt x="4308764" y="5936672"/>
                </a:cubicBezTo>
                <a:cubicBezTo>
                  <a:pt x="4283516" y="5940279"/>
                  <a:pt x="4257964" y="5941291"/>
                  <a:pt x="4232564" y="5943600"/>
                </a:cubicBezTo>
                <a:cubicBezTo>
                  <a:pt x="4110231" y="5968065"/>
                  <a:pt x="4288597" y="5930207"/>
                  <a:pt x="4163291" y="5964382"/>
                </a:cubicBezTo>
                <a:cubicBezTo>
                  <a:pt x="4149740" y="5968078"/>
                  <a:pt x="4135500" y="5968555"/>
                  <a:pt x="4121727" y="5971309"/>
                </a:cubicBezTo>
                <a:cubicBezTo>
                  <a:pt x="4112391" y="5973176"/>
                  <a:pt x="4103172" y="5975621"/>
                  <a:pt x="4094018" y="5978236"/>
                </a:cubicBezTo>
                <a:cubicBezTo>
                  <a:pt x="4086997" y="5980242"/>
                  <a:pt x="4080502" y="5984436"/>
                  <a:pt x="4073236" y="5985163"/>
                </a:cubicBezTo>
                <a:cubicBezTo>
                  <a:pt x="4034109" y="5989076"/>
                  <a:pt x="3994727" y="5989782"/>
                  <a:pt x="3955473" y="5992091"/>
                </a:cubicBezTo>
                <a:cubicBezTo>
                  <a:pt x="3941618" y="5996709"/>
                  <a:pt x="3926971" y="5999414"/>
                  <a:pt x="3913909" y="6005945"/>
                </a:cubicBezTo>
                <a:cubicBezTo>
                  <a:pt x="3879669" y="6023066"/>
                  <a:pt x="3895997" y="6016535"/>
                  <a:pt x="3865418" y="6026727"/>
                </a:cubicBezTo>
                <a:cubicBezTo>
                  <a:pt x="3828473" y="6024418"/>
                  <a:pt x="3791416" y="6023484"/>
                  <a:pt x="3754582" y="6019800"/>
                </a:cubicBezTo>
                <a:cubicBezTo>
                  <a:pt x="3736372" y="6017979"/>
                  <a:pt x="3723187" y="6010607"/>
                  <a:pt x="3706091" y="6005945"/>
                </a:cubicBezTo>
                <a:cubicBezTo>
                  <a:pt x="3620169" y="5982513"/>
                  <a:pt x="3677718" y="6001107"/>
                  <a:pt x="3629891" y="5985163"/>
                </a:cubicBezTo>
                <a:cubicBezTo>
                  <a:pt x="3595255" y="5987472"/>
                  <a:pt x="3560346" y="5987182"/>
                  <a:pt x="3525982" y="5992091"/>
                </a:cubicBezTo>
                <a:cubicBezTo>
                  <a:pt x="3511525" y="5994156"/>
                  <a:pt x="3498738" y="6003081"/>
                  <a:pt x="3484418" y="6005945"/>
                </a:cubicBezTo>
                <a:cubicBezTo>
                  <a:pt x="3472873" y="6008254"/>
                  <a:pt x="3461141" y="6009774"/>
                  <a:pt x="3449782" y="6012872"/>
                </a:cubicBezTo>
                <a:cubicBezTo>
                  <a:pt x="3435692" y="6016715"/>
                  <a:pt x="3422073" y="6022109"/>
                  <a:pt x="3408218" y="6026727"/>
                </a:cubicBezTo>
                <a:cubicBezTo>
                  <a:pt x="3401291" y="6029036"/>
                  <a:pt x="3394725" y="6033225"/>
                  <a:pt x="3387436" y="6033654"/>
                </a:cubicBezTo>
                <a:lnTo>
                  <a:pt x="3269673" y="6040582"/>
                </a:lnTo>
                <a:cubicBezTo>
                  <a:pt x="3214255" y="6038273"/>
                  <a:pt x="3158545" y="6039779"/>
                  <a:pt x="3103418" y="6033654"/>
                </a:cubicBezTo>
                <a:cubicBezTo>
                  <a:pt x="3095143" y="6032735"/>
                  <a:pt x="3090083" y="6023523"/>
                  <a:pt x="3082636" y="6019800"/>
                </a:cubicBezTo>
                <a:cubicBezTo>
                  <a:pt x="3076105" y="6016534"/>
                  <a:pt x="3068238" y="6016418"/>
                  <a:pt x="3061855" y="6012872"/>
                </a:cubicBezTo>
                <a:cubicBezTo>
                  <a:pt x="3047299" y="6004785"/>
                  <a:pt x="3036088" y="5990428"/>
                  <a:pt x="3020291" y="5985163"/>
                </a:cubicBezTo>
                <a:cubicBezTo>
                  <a:pt x="3013364" y="5982854"/>
                  <a:pt x="3006040" y="5981501"/>
                  <a:pt x="2999509" y="5978236"/>
                </a:cubicBezTo>
                <a:cubicBezTo>
                  <a:pt x="2992062" y="5974513"/>
                  <a:pt x="2986335" y="5967763"/>
                  <a:pt x="2978727" y="5964382"/>
                </a:cubicBezTo>
                <a:cubicBezTo>
                  <a:pt x="2965382" y="5958451"/>
                  <a:pt x="2937164" y="5950527"/>
                  <a:pt x="2937164" y="5950527"/>
                </a:cubicBezTo>
                <a:cubicBezTo>
                  <a:pt x="2923309" y="5941291"/>
                  <a:pt x="2907374" y="5934592"/>
                  <a:pt x="2895600" y="5922818"/>
                </a:cubicBezTo>
                <a:cubicBezTo>
                  <a:pt x="2888673" y="5915891"/>
                  <a:pt x="2881090" y="5909562"/>
                  <a:pt x="2874818" y="5902036"/>
                </a:cubicBezTo>
                <a:cubicBezTo>
                  <a:pt x="2869488" y="5895640"/>
                  <a:pt x="2866851" y="5887141"/>
                  <a:pt x="2860964" y="5881254"/>
                </a:cubicBezTo>
                <a:cubicBezTo>
                  <a:pt x="2855077" y="5875367"/>
                  <a:pt x="2846578" y="5872730"/>
                  <a:pt x="2840182" y="5867400"/>
                </a:cubicBezTo>
                <a:cubicBezTo>
                  <a:pt x="2805587" y="5838572"/>
                  <a:pt x="2835141" y="5851865"/>
                  <a:pt x="2798618" y="5839691"/>
                </a:cubicBezTo>
                <a:cubicBezTo>
                  <a:pt x="2748463" y="5806254"/>
                  <a:pt x="2771948" y="5819429"/>
                  <a:pt x="2729345" y="5798127"/>
                </a:cubicBezTo>
                <a:cubicBezTo>
                  <a:pt x="2659316" y="5693082"/>
                  <a:pt x="2735111" y="5800889"/>
                  <a:pt x="2680855" y="5735782"/>
                </a:cubicBezTo>
                <a:cubicBezTo>
                  <a:pt x="2675525" y="5729386"/>
                  <a:pt x="2673396" y="5720330"/>
                  <a:pt x="2667000" y="5715000"/>
                </a:cubicBezTo>
                <a:cubicBezTo>
                  <a:pt x="2659067" y="5708389"/>
                  <a:pt x="2648879" y="5704980"/>
                  <a:pt x="2639291" y="5701145"/>
                </a:cubicBezTo>
                <a:cubicBezTo>
                  <a:pt x="2625731" y="5695721"/>
                  <a:pt x="2612132" y="5689692"/>
                  <a:pt x="2597727" y="5687291"/>
                </a:cubicBezTo>
                <a:cubicBezTo>
                  <a:pt x="2535539" y="5676925"/>
                  <a:pt x="2570124" y="5681914"/>
                  <a:pt x="2493818" y="5673436"/>
                </a:cubicBezTo>
                <a:cubicBezTo>
                  <a:pt x="2484582" y="5671127"/>
                  <a:pt x="2475403" y="5668574"/>
                  <a:pt x="2466109" y="5666509"/>
                </a:cubicBezTo>
                <a:cubicBezTo>
                  <a:pt x="2454615" y="5663955"/>
                  <a:pt x="2442895" y="5662438"/>
                  <a:pt x="2431473" y="5659582"/>
                </a:cubicBezTo>
                <a:cubicBezTo>
                  <a:pt x="2424389" y="5657811"/>
                  <a:pt x="2417736" y="5654575"/>
                  <a:pt x="2410691" y="5652654"/>
                </a:cubicBezTo>
                <a:cubicBezTo>
                  <a:pt x="2392321" y="5647644"/>
                  <a:pt x="2373582" y="5644031"/>
                  <a:pt x="2355273" y="5638800"/>
                </a:cubicBezTo>
                <a:cubicBezTo>
                  <a:pt x="2341231" y="5634788"/>
                  <a:pt x="2328091" y="5627483"/>
                  <a:pt x="2313709" y="5624945"/>
                </a:cubicBezTo>
                <a:cubicBezTo>
                  <a:pt x="2288592" y="5620513"/>
                  <a:pt x="2262909" y="5620327"/>
                  <a:pt x="2237509" y="5618018"/>
                </a:cubicBezTo>
                <a:cubicBezTo>
                  <a:pt x="2225964" y="5615709"/>
                  <a:pt x="2214295" y="5613947"/>
                  <a:pt x="2202873" y="5611091"/>
                </a:cubicBezTo>
                <a:cubicBezTo>
                  <a:pt x="2195789" y="5609320"/>
                  <a:pt x="2189384" y="5604519"/>
                  <a:pt x="2182091" y="5604163"/>
                </a:cubicBezTo>
                <a:cubicBezTo>
                  <a:pt x="2094420" y="5599886"/>
                  <a:pt x="2006600" y="5599545"/>
                  <a:pt x="1918855" y="5597236"/>
                </a:cubicBezTo>
                <a:cubicBezTo>
                  <a:pt x="1907309" y="5594927"/>
                  <a:pt x="1895243" y="5594443"/>
                  <a:pt x="1884218" y="5590309"/>
                </a:cubicBezTo>
                <a:cubicBezTo>
                  <a:pt x="1868208" y="5584305"/>
                  <a:pt x="1856356" y="5570912"/>
                  <a:pt x="1849582" y="5555672"/>
                </a:cubicBezTo>
                <a:cubicBezTo>
                  <a:pt x="1843651" y="5542327"/>
                  <a:pt x="1840345" y="5527963"/>
                  <a:pt x="1835727" y="5514109"/>
                </a:cubicBezTo>
                <a:lnTo>
                  <a:pt x="1828800" y="5493327"/>
                </a:lnTo>
                <a:cubicBezTo>
                  <a:pt x="1824182" y="5451763"/>
                  <a:pt x="1826434" y="5408846"/>
                  <a:pt x="1814945" y="5368636"/>
                </a:cubicBezTo>
                <a:cubicBezTo>
                  <a:pt x="1811773" y="5357535"/>
                  <a:pt x="1798729" y="5348949"/>
                  <a:pt x="1787236" y="5347854"/>
                </a:cubicBezTo>
                <a:cubicBezTo>
                  <a:pt x="1748091" y="5344126"/>
                  <a:pt x="1708727" y="5352473"/>
                  <a:pt x="1669473" y="5354782"/>
                </a:cubicBezTo>
                <a:cubicBezTo>
                  <a:pt x="1635404" y="5366138"/>
                  <a:pt x="1628744" y="5366180"/>
                  <a:pt x="1600200" y="5382491"/>
                </a:cubicBezTo>
                <a:cubicBezTo>
                  <a:pt x="1592971" y="5386622"/>
                  <a:pt x="1587026" y="5392964"/>
                  <a:pt x="1579418" y="5396345"/>
                </a:cubicBezTo>
                <a:cubicBezTo>
                  <a:pt x="1563687" y="5403337"/>
                  <a:pt x="1529293" y="5413096"/>
                  <a:pt x="1510145" y="5417127"/>
                </a:cubicBezTo>
                <a:cubicBezTo>
                  <a:pt x="1420695" y="5435958"/>
                  <a:pt x="1429852" y="5433973"/>
                  <a:pt x="1364673" y="5444836"/>
                </a:cubicBezTo>
                <a:cubicBezTo>
                  <a:pt x="1350818" y="5442527"/>
                  <a:pt x="1335672" y="5444190"/>
                  <a:pt x="1323109" y="5437909"/>
                </a:cubicBezTo>
                <a:cubicBezTo>
                  <a:pt x="1315662" y="5434186"/>
                  <a:pt x="1315142" y="5423014"/>
                  <a:pt x="1309255" y="5417127"/>
                </a:cubicBezTo>
                <a:cubicBezTo>
                  <a:pt x="1303368" y="5411240"/>
                  <a:pt x="1295400" y="5407890"/>
                  <a:pt x="1288473" y="5403272"/>
                </a:cubicBezTo>
                <a:cubicBezTo>
                  <a:pt x="1286164" y="5389418"/>
                  <a:pt x="1284592" y="5375420"/>
                  <a:pt x="1281545" y="5361709"/>
                </a:cubicBezTo>
                <a:cubicBezTo>
                  <a:pt x="1279961" y="5354581"/>
                  <a:pt x="1276389" y="5348011"/>
                  <a:pt x="1274618" y="5340927"/>
                </a:cubicBezTo>
                <a:cubicBezTo>
                  <a:pt x="1271762" y="5329505"/>
                  <a:pt x="1270000" y="5317836"/>
                  <a:pt x="1267691" y="5306291"/>
                </a:cubicBezTo>
                <a:cubicBezTo>
                  <a:pt x="1265382" y="5283200"/>
                  <a:pt x="1265041" y="5259827"/>
                  <a:pt x="1260764" y="5237018"/>
                </a:cubicBezTo>
                <a:cubicBezTo>
                  <a:pt x="1258073" y="5222664"/>
                  <a:pt x="1259061" y="5203555"/>
                  <a:pt x="1246909" y="5195454"/>
                </a:cubicBezTo>
                <a:cubicBezTo>
                  <a:pt x="1239982" y="5190836"/>
                  <a:pt x="1233574" y="5185323"/>
                  <a:pt x="1226127" y="5181600"/>
                </a:cubicBezTo>
                <a:cubicBezTo>
                  <a:pt x="1203373" y="5170223"/>
                  <a:pt x="1161448" y="5169282"/>
                  <a:pt x="1143000" y="5167745"/>
                </a:cubicBezTo>
                <a:cubicBezTo>
                  <a:pt x="1108407" y="5164862"/>
                  <a:pt x="1073727" y="5163127"/>
                  <a:pt x="1039091" y="5160818"/>
                </a:cubicBezTo>
                <a:cubicBezTo>
                  <a:pt x="934631" y="5139927"/>
                  <a:pt x="1064791" y="5166529"/>
                  <a:pt x="976745" y="5146963"/>
                </a:cubicBezTo>
                <a:cubicBezTo>
                  <a:pt x="965251" y="5144409"/>
                  <a:pt x="953468" y="5143134"/>
                  <a:pt x="942109" y="5140036"/>
                </a:cubicBezTo>
                <a:cubicBezTo>
                  <a:pt x="928020" y="5136194"/>
                  <a:pt x="900545" y="5126182"/>
                  <a:pt x="900545" y="5126182"/>
                </a:cubicBezTo>
                <a:cubicBezTo>
                  <a:pt x="863601" y="5070764"/>
                  <a:pt x="912090" y="5137727"/>
                  <a:pt x="865909" y="5091545"/>
                </a:cubicBezTo>
                <a:cubicBezTo>
                  <a:pt x="811422" y="5037056"/>
                  <a:pt x="899360" y="5106720"/>
                  <a:pt x="831273" y="5049982"/>
                </a:cubicBezTo>
                <a:cubicBezTo>
                  <a:pt x="773415" y="5001768"/>
                  <a:pt x="850414" y="5076050"/>
                  <a:pt x="789709" y="5015345"/>
                </a:cubicBezTo>
                <a:cubicBezTo>
                  <a:pt x="787400" y="5008418"/>
                  <a:pt x="787344" y="5000265"/>
                  <a:pt x="782782" y="4994563"/>
                </a:cubicBezTo>
                <a:cubicBezTo>
                  <a:pt x="771206" y="4980093"/>
                  <a:pt x="756495" y="4980329"/>
                  <a:pt x="741218" y="4973782"/>
                </a:cubicBezTo>
                <a:cubicBezTo>
                  <a:pt x="731726" y="4969714"/>
                  <a:pt x="723400" y="4962894"/>
                  <a:pt x="713509" y="4959927"/>
                </a:cubicBezTo>
                <a:cubicBezTo>
                  <a:pt x="700056" y="4955891"/>
                  <a:pt x="685718" y="4955755"/>
                  <a:pt x="671945" y="4953000"/>
                </a:cubicBezTo>
                <a:cubicBezTo>
                  <a:pt x="596946" y="4938000"/>
                  <a:pt x="713008" y="4953713"/>
                  <a:pt x="581891" y="4939145"/>
                </a:cubicBezTo>
                <a:cubicBezTo>
                  <a:pt x="542062" y="4925869"/>
                  <a:pt x="581251" y="4938341"/>
                  <a:pt x="533400" y="4925291"/>
                </a:cubicBezTo>
                <a:cubicBezTo>
                  <a:pt x="517182" y="4920868"/>
                  <a:pt x="501432" y="4914534"/>
                  <a:pt x="484909" y="4911436"/>
                </a:cubicBezTo>
                <a:cubicBezTo>
                  <a:pt x="464358" y="4907583"/>
                  <a:pt x="443346" y="4906818"/>
                  <a:pt x="422564" y="4904509"/>
                </a:cubicBezTo>
                <a:cubicBezTo>
                  <a:pt x="413328" y="4890654"/>
                  <a:pt x="398894" y="4879099"/>
                  <a:pt x="394855" y="4862945"/>
                </a:cubicBezTo>
                <a:lnTo>
                  <a:pt x="381000" y="4807527"/>
                </a:lnTo>
                <a:cubicBezTo>
                  <a:pt x="377482" y="4793457"/>
                  <a:pt x="373111" y="4772956"/>
                  <a:pt x="367145" y="4759036"/>
                </a:cubicBezTo>
                <a:cubicBezTo>
                  <a:pt x="363077" y="4749544"/>
                  <a:pt x="357359" y="4740819"/>
                  <a:pt x="353291" y="4731327"/>
                </a:cubicBezTo>
                <a:cubicBezTo>
                  <a:pt x="350415" y="4724615"/>
                  <a:pt x="351527" y="4715708"/>
                  <a:pt x="346364" y="4710545"/>
                </a:cubicBezTo>
                <a:cubicBezTo>
                  <a:pt x="339062" y="4703243"/>
                  <a:pt x="327891" y="4701309"/>
                  <a:pt x="318655" y="4696691"/>
                </a:cubicBezTo>
                <a:cubicBezTo>
                  <a:pt x="309418" y="4687455"/>
                  <a:pt x="299105" y="4679182"/>
                  <a:pt x="290945" y="4668982"/>
                </a:cubicBezTo>
                <a:cubicBezTo>
                  <a:pt x="280543" y="4655980"/>
                  <a:pt x="263236" y="4627418"/>
                  <a:pt x="263236" y="4627418"/>
                </a:cubicBezTo>
                <a:cubicBezTo>
                  <a:pt x="258618" y="4604327"/>
                  <a:pt x="250154" y="4581681"/>
                  <a:pt x="249382" y="4558145"/>
                </a:cubicBezTo>
                <a:cubicBezTo>
                  <a:pt x="246486" y="4469829"/>
                  <a:pt x="268944" y="4249081"/>
                  <a:pt x="228600" y="4107872"/>
                </a:cubicBezTo>
                <a:cubicBezTo>
                  <a:pt x="226594" y="4100851"/>
                  <a:pt x="223679" y="4094112"/>
                  <a:pt x="221673" y="4087091"/>
                </a:cubicBezTo>
                <a:cubicBezTo>
                  <a:pt x="219057" y="4077937"/>
                  <a:pt x="218612" y="4068082"/>
                  <a:pt x="214745" y="4059382"/>
                </a:cubicBezTo>
                <a:cubicBezTo>
                  <a:pt x="209277" y="4047078"/>
                  <a:pt x="200891" y="4036291"/>
                  <a:pt x="193964" y="4024745"/>
                </a:cubicBezTo>
                <a:cubicBezTo>
                  <a:pt x="191655" y="4015509"/>
                  <a:pt x="189772" y="4006155"/>
                  <a:pt x="187036" y="3997036"/>
                </a:cubicBezTo>
                <a:cubicBezTo>
                  <a:pt x="182840" y="3983048"/>
                  <a:pt x="173182" y="3955472"/>
                  <a:pt x="173182" y="3955472"/>
                </a:cubicBezTo>
                <a:cubicBezTo>
                  <a:pt x="175491" y="3932381"/>
                  <a:pt x="174891" y="3908812"/>
                  <a:pt x="180109" y="3886200"/>
                </a:cubicBezTo>
                <a:cubicBezTo>
                  <a:pt x="181981" y="3878088"/>
                  <a:pt x="190241" y="3872865"/>
                  <a:pt x="193964" y="3865418"/>
                </a:cubicBezTo>
                <a:cubicBezTo>
                  <a:pt x="225760" y="3801825"/>
                  <a:pt x="166518" y="3894767"/>
                  <a:pt x="221673" y="3823854"/>
                </a:cubicBezTo>
                <a:cubicBezTo>
                  <a:pt x="245080" y="3793759"/>
                  <a:pt x="248156" y="3784743"/>
                  <a:pt x="263236" y="3754582"/>
                </a:cubicBezTo>
                <a:cubicBezTo>
                  <a:pt x="265545" y="3743036"/>
                  <a:pt x="266030" y="3730970"/>
                  <a:pt x="270164" y="3719945"/>
                </a:cubicBezTo>
                <a:cubicBezTo>
                  <a:pt x="273087" y="3712150"/>
                  <a:pt x="281095" y="3706958"/>
                  <a:pt x="284018" y="3699163"/>
                </a:cubicBezTo>
                <a:cubicBezTo>
                  <a:pt x="324295" y="3591753"/>
                  <a:pt x="258205" y="3730005"/>
                  <a:pt x="304800" y="3636818"/>
                </a:cubicBezTo>
                <a:cubicBezTo>
                  <a:pt x="323072" y="3563728"/>
                  <a:pt x="308044" y="3631348"/>
                  <a:pt x="318655" y="3477491"/>
                </a:cubicBezTo>
                <a:cubicBezTo>
                  <a:pt x="320249" y="3454384"/>
                  <a:pt x="322515" y="3392035"/>
                  <a:pt x="339436" y="3366654"/>
                </a:cubicBezTo>
                <a:lnTo>
                  <a:pt x="353291" y="3345872"/>
                </a:lnTo>
                <a:cubicBezTo>
                  <a:pt x="372609" y="3249279"/>
                  <a:pt x="364887" y="3301686"/>
                  <a:pt x="353291" y="3110345"/>
                </a:cubicBezTo>
                <a:cubicBezTo>
                  <a:pt x="352211" y="3092532"/>
                  <a:pt x="334355" y="3044997"/>
                  <a:pt x="318655" y="3041072"/>
                </a:cubicBezTo>
                <a:lnTo>
                  <a:pt x="290945" y="3034145"/>
                </a:lnTo>
                <a:cubicBezTo>
                  <a:pt x="267637" y="3037475"/>
                  <a:pt x="224935" y="3043191"/>
                  <a:pt x="200891" y="3048000"/>
                </a:cubicBezTo>
                <a:cubicBezTo>
                  <a:pt x="191555" y="3049867"/>
                  <a:pt x="182336" y="3052312"/>
                  <a:pt x="173182" y="3054927"/>
                </a:cubicBezTo>
                <a:cubicBezTo>
                  <a:pt x="166161" y="3056933"/>
                  <a:pt x="159528" y="3060270"/>
                  <a:pt x="152400" y="3061854"/>
                </a:cubicBezTo>
                <a:cubicBezTo>
                  <a:pt x="138689" y="3064901"/>
                  <a:pt x="124691" y="3066473"/>
                  <a:pt x="110836" y="3068782"/>
                </a:cubicBezTo>
                <a:cubicBezTo>
                  <a:pt x="-7194" y="3060350"/>
                  <a:pt x="23592" y="3093875"/>
                  <a:pt x="6927" y="3027218"/>
                </a:cubicBezTo>
                <a:cubicBezTo>
                  <a:pt x="5156" y="3020134"/>
                  <a:pt x="2309" y="3013363"/>
                  <a:pt x="0" y="3006436"/>
                </a:cubicBezTo>
                <a:cubicBezTo>
                  <a:pt x="2309" y="2974109"/>
                  <a:pt x="2119" y="2941505"/>
                  <a:pt x="6927" y="2909454"/>
                </a:cubicBezTo>
                <a:cubicBezTo>
                  <a:pt x="10242" y="2887356"/>
                  <a:pt x="20191" y="2864443"/>
                  <a:pt x="34636" y="2847109"/>
                </a:cubicBezTo>
                <a:cubicBezTo>
                  <a:pt x="40908" y="2839583"/>
                  <a:pt x="47446" y="2832021"/>
                  <a:pt x="55418" y="2826327"/>
                </a:cubicBezTo>
                <a:cubicBezTo>
                  <a:pt x="63821" y="2820325"/>
                  <a:pt x="72958" y="2814267"/>
                  <a:pt x="83127" y="2812472"/>
                </a:cubicBezTo>
                <a:cubicBezTo>
                  <a:pt x="112776" y="2807240"/>
                  <a:pt x="143164" y="2807854"/>
                  <a:pt x="173182" y="2805545"/>
                </a:cubicBezTo>
                <a:cubicBezTo>
                  <a:pt x="180109" y="2803236"/>
                  <a:pt x="187581" y="2802164"/>
                  <a:pt x="193964" y="2798618"/>
                </a:cubicBezTo>
                <a:cubicBezTo>
                  <a:pt x="214460" y="2787231"/>
                  <a:pt x="240944" y="2769882"/>
                  <a:pt x="256309" y="2750127"/>
                </a:cubicBezTo>
                <a:cubicBezTo>
                  <a:pt x="266532" y="2736983"/>
                  <a:pt x="278752" y="2724360"/>
                  <a:pt x="284018" y="2708563"/>
                </a:cubicBezTo>
                <a:cubicBezTo>
                  <a:pt x="288636" y="2694709"/>
                  <a:pt x="294331" y="2681168"/>
                  <a:pt x="297873" y="2667000"/>
                </a:cubicBezTo>
                <a:cubicBezTo>
                  <a:pt x="302491" y="2648527"/>
                  <a:pt x="301165" y="2627425"/>
                  <a:pt x="311727" y="2611582"/>
                </a:cubicBezTo>
                <a:lnTo>
                  <a:pt x="325582" y="2590800"/>
                </a:lnTo>
                <a:cubicBezTo>
                  <a:pt x="346458" y="2507292"/>
                  <a:pt x="329748" y="2563527"/>
                  <a:pt x="353291" y="2500745"/>
                </a:cubicBezTo>
                <a:cubicBezTo>
                  <a:pt x="363745" y="2472869"/>
                  <a:pt x="360132" y="2466195"/>
                  <a:pt x="387927" y="2438400"/>
                </a:cubicBezTo>
                <a:cubicBezTo>
                  <a:pt x="401782" y="2424545"/>
                  <a:pt x="412690" y="2406917"/>
                  <a:pt x="429491" y="2396836"/>
                </a:cubicBezTo>
                <a:cubicBezTo>
                  <a:pt x="441036" y="2389909"/>
                  <a:pt x="451870" y="2381625"/>
                  <a:pt x="464127" y="2376054"/>
                </a:cubicBezTo>
                <a:cubicBezTo>
                  <a:pt x="477422" y="2370011"/>
                  <a:pt x="505691" y="2362200"/>
                  <a:pt x="505691" y="2362200"/>
                </a:cubicBezTo>
                <a:cubicBezTo>
                  <a:pt x="512618" y="2357582"/>
                  <a:pt x="518677" y="2351268"/>
                  <a:pt x="526473" y="2348345"/>
                </a:cubicBezTo>
                <a:cubicBezTo>
                  <a:pt x="537497" y="2344211"/>
                  <a:pt x="549687" y="2344274"/>
                  <a:pt x="561109" y="2341418"/>
                </a:cubicBezTo>
                <a:cubicBezTo>
                  <a:pt x="568193" y="2339647"/>
                  <a:pt x="574964" y="2336800"/>
                  <a:pt x="581891" y="2334491"/>
                </a:cubicBezTo>
                <a:cubicBezTo>
                  <a:pt x="630382" y="2302164"/>
                  <a:pt x="614219" y="2320637"/>
                  <a:pt x="637309" y="2286000"/>
                </a:cubicBezTo>
                <a:cubicBezTo>
                  <a:pt x="635000" y="2251364"/>
                  <a:pt x="634215" y="2216592"/>
                  <a:pt x="630382" y="2182091"/>
                </a:cubicBezTo>
                <a:cubicBezTo>
                  <a:pt x="629576" y="2174834"/>
                  <a:pt x="625461" y="2168330"/>
                  <a:pt x="623455" y="2161309"/>
                </a:cubicBezTo>
                <a:cubicBezTo>
                  <a:pt x="620839" y="2152155"/>
                  <a:pt x="618836" y="2142836"/>
                  <a:pt x="616527" y="2133600"/>
                </a:cubicBezTo>
                <a:cubicBezTo>
                  <a:pt x="618836" y="2015836"/>
                  <a:pt x="617040" y="1897920"/>
                  <a:pt x="623455" y="1780309"/>
                </a:cubicBezTo>
                <a:cubicBezTo>
                  <a:pt x="624017" y="1769998"/>
                  <a:pt x="633241" y="1762092"/>
                  <a:pt x="637309" y="1752600"/>
                </a:cubicBezTo>
                <a:cubicBezTo>
                  <a:pt x="659254" y="1701392"/>
                  <a:pt x="617945" y="1771254"/>
                  <a:pt x="671945" y="1690254"/>
                </a:cubicBezTo>
                <a:lnTo>
                  <a:pt x="685800" y="1669472"/>
                </a:lnTo>
                <a:cubicBezTo>
                  <a:pt x="702457" y="1644488"/>
                  <a:pt x="712753" y="1626104"/>
                  <a:pt x="741218" y="1607127"/>
                </a:cubicBezTo>
                <a:cubicBezTo>
                  <a:pt x="748145" y="1602509"/>
                  <a:pt x="756113" y="1599159"/>
                  <a:pt x="762000" y="1593272"/>
                </a:cubicBezTo>
                <a:cubicBezTo>
                  <a:pt x="770164" y="1585108"/>
                  <a:pt x="774153" y="1573233"/>
                  <a:pt x="782782" y="1565563"/>
                </a:cubicBezTo>
                <a:cubicBezTo>
                  <a:pt x="795227" y="1554501"/>
                  <a:pt x="811024" y="1547844"/>
                  <a:pt x="824345" y="1537854"/>
                </a:cubicBezTo>
                <a:cubicBezTo>
                  <a:pt x="833582" y="1530927"/>
                  <a:pt x="842030" y="1522800"/>
                  <a:pt x="852055" y="1517072"/>
                </a:cubicBezTo>
                <a:cubicBezTo>
                  <a:pt x="858395" y="1513449"/>
                  <a:pt x="865909" y="1512454"/>
                  <a:pt x="872836" y="1510145"/>
                </a:cubicBezTo>
                <a:cubicBezTo>
                  <a:pt x="891942" y="1491039"/>
                  <a:pt x="891894" y="1488369"/>
                  <a:pt x="914400" y="1475509"/>
                </a:cubicBezTo>
                <a:cubicBezTo>
                  <a:pt x="935952" y="1463194"/>
                  <a:pt x="944484" y="1463139"/>
                  <a:pt x="962891" y="1447800"/>
                </a:cubicBezTo>
                <a:cubicBezTo>
                  <a:pt x="970417" y="1441528"/>
                  <a:pt x="976746" y="1433945"/>
                  <a:pt x="983673" y="1427018"/>
                </a:cubicBezTo>
                <a:cubicBezTo>
                  <a:pt x="1076037" y="1429327"/>
                  <a:pt x="1168471" y="1429652"/>
                  <a:pt x="1260764" y="1433945"/>
                </a:cubicBezTo>
                <a:cubicBezTo>
                  <a:pt x="1268058" y="1434284"/>
                  <a:pt x="1274524" y="1438866"/>
                  <a:pt x="1281545" y="1440872"/>
                </a:cubicBezTo>
                <a:cubicBezTo>
                  <a:pt x="1290700" y="1443488"/>
                  <a:pt x="1300018" y="1445491"/>
                  <a:pt x="1309255" y="1447800"/>
                </a:cubicBezTo>
                <a:cubicBezTo>
                  <a:pt x="1316182" y="1452418"/>
                  <a:pt x="1322241" y="1458731"/>
                  <a:pt x="1330036" y="1461654"/>
                </a:cubicBezTo>
                <a:cubicBezTo>
                  <a:pt x="1341061" y="1465788"/>
                  <a:pt x="1353179" y="1466028"/>
                  <a:pt x="1364673" y="1468582"/>
                </a:cubicBezTo>
                <a:cubicBezTo>
                  <a:pt x="1373967" y="1470647"/>
                  <a:pt x="1383228" y="1472894"/>
                  <a:pt x="1392382" y="1475509"/>
                </a:cubicBezTo>
                <a:cubicBezTo>
                  <a:pt x="1416167" y="1482304"/>
                  <a:pt x="1416241" y="1483974"/>
                  <a:pt x="1440873" y="1496291"/>
                </a:cubicBezTo>
                <a:cubicBezTo>
                  <a:pt x="1447800" y="1505527"/>
                  <a:pt x="1454944" y="1514605"/>
                  <a:pt x="1461655" y="1524000"/>
                </a:cubicBezTo>
                <a:cubicBezTo>
                  <a:pt x="1466494" y="1530775"/>
                  <a:pt x="1474384" y="1553031"/>
                  <a:pt x="1475509" y="1544782"/>
                </a:cubicBezTo>
                <a:cubicBezTo>
                  <a:pt x="1483315" y="1487538"/>
                  <a:pt x="1476871" y="1429105"/>
                  <a:pt x="1482436" y="1371600"/>
                </a:cubicBezTo>
                <a:cubicBezTo>
                  <a:pt x="1486725" y="1327283"/>
                  <a:pt x="1495145" y="1339255"/>
                  <a:pt x="1510145" y="1309254"/>
                </a:cubicBezTo>
                <a:cubicBezTo>
                  <a:pt x="1523637" y="1282271"/>
                  <a:pt x="1510670" y="1291865"/>
                  <a:pt x="1524000" y="1260763"/>
                </a:cubicBezTo>
                <a:cubicBezTo>
                  <a:pt x="1527280" y="1253111"/>
                  <a:pt x="1533724" y="1247210"/>
                  <a:pt x="1537855" y="1239982"/>
                </a:cubicBezTo>
                <a:cubicBezTo>
                  <a:pt x="1542978" y="1231016"/>
                  <a:pt x="1545707" y="1220675"/>
                  <a:pt x="1551709" y="1212272"/>
                </a:cubicBezTo>
                <a:cubicBezTo>
                  <a:pt x="1557403" y="1204300"/>
                  <a:pt x="1566115" y="1198929"/>
                  <a:pt x="1572491" y="1191491"/>
                </a:cubicBezTo>
                <a:cubicBezTo>
                  <a:pt x="1580005" y="1182725"/>
                  <a:pt x="1586346" y="1173018"/>
                  <a:pt x="1593273" y="1163782"/>
                </a:cubicBezTo>
                <a:cubicBezTo>
                  <a:pt x="1606759" y="1123323"/>
                  <a:pt x="1589648" y="1160480"/>
                  <a:pt x="1620982" y="1129145"/>
                </a:cubicBezTo>
                <a:cubicBezTo>
                  <a:pt x="1626869" y="1123258"/>
                  <a:pt x="1628949" y="1114250"/>
                  <a:pt x="1634836" y="1108363"/>
                </a:cubicBezTo>
                <a:cubicBezTo>
                  <a:pt x="1640723" y="1102476"/>
                  <a:pt x="1649222" y="1099839"/>
                  <a:pt x="1655618" y="1094509"/>
                </a:cubicBezTo>
                <a:cubicBezTo>
                  <a:pt x="1663144" y="1088237"/>
                  <a:pt x="1668667" y="1079742"/>
                  <a:pt x="1676400" y="1073727"/>
                </a:cubicBezTo>
                <a:cubicBezTo>
                  <a:pt x="1689544" y="1063504"/>
                  <a:pt x="1704109" y="1055255"/>
                  <a:pt x="1717964" y="1046018"/>
                </a:cubicBezTo>
                <a:cubicBezTo>
                  <a:pt x="1724891" y="1041400"/>
                  <a:pt x="1730847" y="1034796"/>
                  <a:pt x="1738745" y="1032163"/>
                </a:cubicBezTo>
                <a:lnTo>
                  <a:pt x="1759527" y="1025236"/>
                </a:lnTo>
                <a:cubicBezTo>
                  <a:pt x="1775276" y="1009487"/>
                  <a:pt x="1788024" y="994779"/>
                  <a:pt x="1808018" y="983672"/>
                </a:cubicBezTo>
                <a:cubicBezTo>
                  <a:pt x="1818888" y="977633"/>
                  <a:pt x="1831533" y="975379"/>
                  <a:pt x="1842655" y="969818"/>
                </a:cubicBezTo>
                <a:cubicBezTo>
                  <a:pt x="1850101" y="966095"/>
                  <a:pt x="1855990" y="959686"/>
                  <a:pt x="1863436" y="955963"/>
                </a:cubicBezTo>
                <a:cubicBezTo>
                  <a:pt x="1869967" y="952697"/>
                  <a:pt x="1877687" y="952301"/>
                  <a:pt x="1884218" y="949036"/>
                </a:cubicBezTo>
                <a:cubicBezTo>
                  <a:pt x="1891665" y="945313"/>
                  <a:pt x="1896696" y="935775"/>
                  <a:pt x="1905000" y="935182"/>
                </a:cubicBezTo>
                <a:cubicBezTo>
                  <a:pt x="1994855" y="928764"/>
                  <a:pt x="2085109" y="930563"/>
                  <a:pt x="2175164" y="928254"/>
                </a:cubicBezTo>
                <a:cubicBezTo>
                  <a:pt x="2179782" y="921327"/>
                  <a:pt x="2184975" y="914750"/>
                  <a:pt x="2189018" y="907472"/>
                </a:cubicBezTo>
                <a:cubicBezTo>
                  <a:pt x="2196540" y="893932"/>
                  <a:pt x="2200506" y="878301"/>
                  <a:pt x="2209800" y="865909"/>
                </a:cubicBezTo>
                <a:cubicBezTo>
                  <a:pt x="2214795" y="859248"/>
                  <a:pt x="2223655" y="856672"/>
                  <a:pt x="2230582" y="852054"/>
                </a:cubicBezTo>
                <a:cubicBezTo>
                  <a:pt x="2235200" y="838200"/>
                  <a:pt x="2236696" y="822875"/>
                  <a:pt x="2244436" y="810491"/>
                </a:cubicBezTo>
                <a:cubicBezTo>
                  <a:pt x="2248849" y="803431"/>
                  <a:pt x="2259331" y="802523"/>
                  <a:pt x="2265218" y="796636"/>
                </a:cubicBezTo>
                <a:cubicBezTo>
                  <a:pt x="2298749" y="763105"/>
                  <a:pt x="2257470" y="784340"/>
                  <a:pt x="2299855" y="768927"/>
                </a:cubicBezTo>
                <a:cubicBezTo>
                  <a:pt x="2318396" y="762185"/>
                  <a:pt x="2336694" y="754781"/>
                  <a:pt x="2355273" y="748145"/>
                </a:cubicBezTo>
                <a:cubicBezTo>
                  <a:pt x="2369026" y="743233"/>
                  <a:pt x="2396836" y="734291"/>
                  <a:pt x="2396836" y="734291"/>
                </a:cubicBezTo>
                <a:cubicBezTo>
                  <a:pt x="2427215" y="736190"/>
                  <a:pt x="2494897" y="751642"/>
                  <a:pt x="2535382" y="734291"/>
                </a:cubicBezTo>
                <a:cubicBezTo>
                  <a:pt x="2543034" y="731011"/>
                  <a:pt x="2549237" y="725054"/>
                  <a:pt x="2556164" y="720436"/>
                </a:cubicBezTo>
                <a:cubicBezTo>
                  <a:pt x="2560782" y="708891"/>
                  <a:pt x="2564968" y="697163"/>
                  <a:pt x="2570018" y="685800"/>
                </a:cubicBezTo>
                <a:cubicBezTo>
                  <a:pt x="2574212" y="676363"/>
                  <a:pt x="2580906" y="667982"/>
                  <a:pt x="2583873" y="658091"/>
                </a:cubicBezTo>
                <a:cubicBezTo>
                  <a:pt x="2587909" y="644638"/>
                  <a:pt x="2588046" y="630300"/>
                  <a:pt x="2590800" y="616527"/>
                </a:cubicBezTo>
                <a:cubicBezTo>
                  <a:pt x="2592667" y="607191"/>
                  <a:pt x="2595418" y="598054"/>
                  <a:pt x="2597727" y="588818"/>
                </a:cubicBezTo>
                <a:cubicBezTo>
                  <a:pt x="2600036" y="563418"/>
                  <a:pt x="2601048" y="537866"/>
                  <a:pt x="2604655" y="512618"/>
                </a:cubicBezTo>
                <a:cubicBezTo>
                  <a:pt x="2605688" y="505389"/>
                  <a:pt x="2609484" y="498830"/>
                  <a:pt x="2611582" y="491836"/>
                </a:cubicBezTo>
                <a:cubicBezTo>
                  <a:pt x="2616412" y="475734"/>
                  <a:pt x="2621013" y="459563"/>
                  <a:pt x="2625436" y="443345"/>
                </a:cubicBezTo>
                <a:cubicBezTo>
                  <a:pt x="2626501" y="439441"/>
                  <a:pt x="2635209" y="400977"/>
                  <a:pt x="2639291" y="394854"/>
                </a:cubicBezTo>
                <a:cubicBezTo>
                  <a:pt x="2644725" y="386703"/>
                  <a:pt x="2653146" y="380999"/>
                  <a:pt x="2660073" y="374072"/>
                </a:cubicBezTo>
                <a:cubicBezTo>
                  <a:pt x="2671496" y="345513"/>
                  <a:pt x="2678566" y="320941"/>
                  <a:pt x="2701636" y="297872"/>
                </a:cubicBezTo>
                <a:cubicBezTo>
                  <a:pt x="2708563" y="290945"/>
                  <a:pt x="2716042" y="284529"/>
                  <a:pt x="2722418" y="277091"/>
                </a:cubicBezTo>
                <a:cubicBezTo>
                  <a:pt x="2729932" y="268325"/>
                  <a:pt x="2734434" y="256896"/>
                  <a:pt x="2743200" y="249382"/>
                </a:cubicBezTo>
                <a:cubicBezTo>
                  <a:pt x="2819724" y="183790"/>
                  <a:pt x="2707619" y="312672"/>
                  <a:pt x="2812473" y="207818"/>
                </a:cubicBezTo>
                <a:cubicBezTo>
                  <a:pt x="2829516" y="190775"/>
                  <a:pt x="2839865" y="176804"/>
                  <a:pt x="2860964" y="166254"/>
                </a:cubicBezTo>
                <a:cubicBezTo>
                  <a:pt x="2920366" y="136553"/>
                  <a:pt x="2871874" y="167936"/>
                  <a:pt x="2923309" y="138545"/>
                </a:cubicBezTo>
                <a:cubicBezTo>
                  <a:pt x="2930538" y="134414"/>
                  <a:pt x="2936644" y="128414"/>
                  <a:pt x="2944091" y="124691"/>
                </a:cubicBezTo>
                <a:cubicBezTo>
                  <a:pt x="2957440" y="118016"/>
                  <a:pt x="2979255" y="115278"/>
                  <a:pt x="2992582" y="110836"/>
                </a:cubicBezTo>
                <a:cubicBezTo>
                  <a:pt x="3004379" y="106904"/>
                  <a:pt x="3015575" y="101348"/>
                  <a:pt x="3027218" y="96982"/>
                </a:cubicBezTo>
                <a:cubicBezTo>
                  <a:pt x="3034055" y="94418"/>
                  <a:pt x="3041288" y="92930"/>
                  <a:pt x="3048000" y="90054"/>
                </a:cubicBezTo>
                <a:cubicBezTo>
                  <a:pt x="3058969" y="85353"/>
                  <a:pt x="3082368" y="70684"/>
                  <a:pt x="3096491" y="69272"/>
                </a:cubicBezTo>
                <a:cubicBezTo>
                  <a:pt x="3135618" y="65359"/>
                  <a:pt x="3175000" y="64654"/>
                  <a:pt x="3214255" y="62345"/>
                </a:cubicBezTo>
                <a:cubicBezTo>
                  <a:pt x="3225800" y="60036"/>
                  <a:pt x="3237469" y="58274"/>
                  <a:pt x="3248891" y="55418"/>
                </a:cubicBezTo>
                <a:cubicBezTo>
                  <a:pt x="3255975" y="53647"/>
                  <a:pt x="3262545" y="50075"/>
                  <a:pt x="3269673" y="48491"/>
                </a:cubicBezTo>
                <a:cubicBezTo>
                  <a:pt x="3283384" y="45444"/>
                  <a:pt x="3297525" y="44610"/>
                  <a:pt x="3311236" y="41563"/>
                </a:cubicBezTo>
                <a:cubicBezTo>
                  <a:pt x="3318364" y="39979"/>
                  <a:pt x="3324997" y="36642"/>
                  <a:pt x="3332018" y="34636"/>
                </a:cubicBezTo>
                <a:cubicBezTo>
                  <a:pt x="3341172" y="32021"/>
                  <a:pt x="3350573" y="30324"/>
                  <a:pt x="3359727" y="27709"/>
                </a:cubicBezTo>
                <a:cubicBezTo>
                  <a:pt x="3366748" y="25703"/>
                  <a:pt x="3373425" y="22553"/>
                  <a:pt x="3380509" y="20782"/>
                </a:cubicBezTo>
                <a:cubicBezTo>
                  <a:pt x="3442947" y="5172"/>
                  <a:pt x="3387728" y="24820"/>
                  <a:pt x="3449782" y="0"/>
                </a:cubicBezTo>
                <a:cubicBezTo>
                  <a:pt x="3484418" y="2309"/>
                  <a:pt x="3519403" y="1513"/>
                  <a:pt x="3553691" y="6927"/>
                </a:cubicBezTo>
                <a:cubicBezTo>
                  <a:pt x="3563891" y="8538"/>
                  <a:pt x="3571812" y="16947"/>
                  <a:pt x="3581400" y="20782"/>
                </a:cubicBezTo>
                <a:cubicBezTo>
                  <a:pt x="3594960" y="26206"/>
                  <a:pt x="3609109" y="30018"/>
                  <a:pt x="3622964" y="34636"/>
                </a:cubicBezTo>
                <a:cubicBezTo>
                  <a:pt x="3629891" y="36945"/>
                  <a:pt x="3636585" y="40131"/>
                  <a:pt x="3643745" y="41563"/>
                </a:cubicBezTo>
                <a:cubicBezTo>
                  <a:pt x="3685542" y="49923"/>
                  <a:pt x="3667212" y="44768"/>
                  <a:pt x="3699164" y="55418"/>
                </a:cubicBezTo>
                <a:lnTo>
                  <a:pt x="3830782" y="48491"/>
                </a:lnTo>
                <a:close/>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Zaoblený obdélník 18"/>
          <p:cNvSpPr/>
          <p:nvPr/>
        </p:nvSpPr>
        <p:spPr>
          <a:xfrm>
            <a:off x="1901641" y="3834125"/>
            <a:ext cx="2679406" cy="1641683"/>
          </a:xfrm>
          <a:prstGeom prst="roundRect">
            <a:avLst>
              <a:gd name="adj" fmla="val 34008"/>
            </a:avLst>
          </a:prstGeom>
          <a:solidFill>
            <a:srgbClr val="82828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Volný tvar 20"/>
          <p:cNvSpPr/>
          <p:nvPr/>
        </p:nvSpPr>
        <p:spPr>
          <a:xfrm>
            <a:off x="1999971" y="3912301"/>
            <a:ext cx="2499572" cy="1498362"/>
          </a:xfrm>
          <a:custGeom>
            <a:avLst/>
            <a:gdLst>
              <a:gd name="connsiteX0" fmla="*/ 915308 w 2499572"/>
              <a:gd name="connsiteY0" fmla="*/ 396949 h 1630325"/>
              <a:gd name="connsiteX1" fmla="*/ 922397 w 2499572"/>
              <a:gd name="connsiteY1" fmla="*/ 361507 h 1630325"/>
              <a:gd name="connsiteX2" fmla="*/ 929485 w 2499572"/>
              <a:gd name="connsiteY2" fmla="*/ 241005 h 1630325"/>
              <a:gd name="connsiteX3" fmla="*/ 943662 w 2499572"/>
              <a:gd name="connsiteY3" fmla="*/ 198474 h 1630325"/>
              <a:gd name="connsiteX4" fmla="*/ 950750 w 2499572"/>
              <a:gd name="connsiteY4" fmla="*/ 177209 h 1630325"/>
              <a:gd name="connsiteX5" fmla="*/ 957838 w 2499572"/>
              <a:gd name="connsiteY5" fmla="*/ 155944 h 1630325"/>
              <a:gd name="connsiteX6" fmla="*/ 972015 w 2499572"/>
              <a:gd name="connsiteY6" fmla="*/ 120502 h 1630325"/>
              <a:gd name="connsiteX7" fmla="*/ 993280 w 2499572"/>
              <a:gd name="connsiteY7" fmla="*/ 99237 h 1630325"/>
              <a:gd name="connsiteX8" fmla="*/ 1007457 w 2499572"/>
              <a:gd name="connsiteY8" fmla="*/ 77972 h 1630325"/>
              <a:gd name="connsiteX9" fmla="*/ 1014545 w 2499572"/>
              <a:gd name="connsiteY9" fmla="*/ 56707 h 1630325"/>
              <a:gd name="connsiteX10" fmla="*/ 1035811 w 2499572"/>
              <a:gd name="connsiteY10" fmla="*/ 35442 h 1630325"/>
              <a:gd name="connsiteX11" fmla="*/ 1049987 w 2499572"/>
              <a:gd name="connsiteY11" fmla="*/ 14177 h 1630325"/>
              <a:gd name="connsiteX12" fmla="*/ 1113783 w 2499572"/>
              <a:gd name="connsiteY12" fmla="*/ 28353 h 1630325"/>
              <a:gd name="connsiteX13" fmla="*/ 1127959 w 2499572"/>
              <a:gd name="connsiteY13" fmla="*/ 49619 h 1630325"/>
              <a:gd name="connsiteX14" fmla="*/ 1135048 w 2499572"/>
              <a:gd name="connsiteY14" fmla="*/ 198474 h 1630325"/>
              <a:gd name="connsiteX15" fmla="*/ 1163401 w 2499572"/>
              <a:gd name="connsiteY15" fmla="*/ 262270 h 1630325"/>
              <a:gd name="connsiteX16" fmla="*/ 1170490 w 2499572"/>
              <a:gd name="connsiteY16" fmla="*/ 283535 h 1630325"/>
              <a:gd name="connsiteX17" fmla="*/ 1191755 w 2499572"/>
              <a:gd name="connsiteY17" fmla="*/ 333153 h 1630325"/>
              <a:gd name="connsiteX18" fmla="*/ 1234285 w 2499572"/>
              <a:gd name="connsiteY18" fmla="*/ 361507 h 1630325"/>
              <a:gd name="connsiteX19" fmla="*/ 1290992 w 2499572"/>
              <a:gd name="connsiteY19" fmla="*/ 354419 h 1630325"/>
              <a:gd name="connsiteX20" fmla="*/ 1305169 w 2499572"/>
              <a:gd name="connsiteY20" fmla="*/ 311888 h 1630325"/>
              <a:gd name="connsiteX21" fmla="*/ 1269727 w 2499572"/>
              <a:gd name="connsiteY21" fmla="*/ 212651 h 1630325"/>
              <a:gd name="connsiteX22" fmla="*/ 1269727 w 2499572"/>
              <a:gd name="connsiteY22" fmla="*/ 212651 h 1630325"/>
              <a:gd name="connsiteX23" fmla="*/ 1255550 w 2499572"/>
              <a:gd name="connsiteY23" fmla="*/ 170121 h 1630325"/>
              <a:gd name="connsiteX24" fmla="*/ 1262638 w 2499572"/>
              <a:gd name="connsiteY24" fmla="*/ 70884 h 1630325"/>
              <a:gd name="connsiteX25" fmla="*/ 1298080 w 2499572"/>
              <a:gd name="connsiteY25" fmla="*/ 42530 h 1630325"/>
              <a:gd name="connsiteX26" fmla="*/ 1340611 w 2499572"/>
              <a:gd name="connsiteY26" fmla="*/ 21265 h 1630325"/>
              <a:gd name="connsiteX27" fmla="*/ 1446936 w 2499572"/>
              <a:gd name="connsiteY27" fmla="*/ 28353 h 1630325"/>
              <a:gd name="connsiteX28" fmla="*/ 1468201 w 2499572"/>
              <a:gd name="connsiteY28" fmla="*/ 35442 h 1630325"/>
              <a:gd name="connsiteX29" fmla="*/ 1454024 w 2499572"/>
              <a:gd name="connsiteY29" fmla="*/ 113414 h 1630325"/>
              <a:gd name="connsiteX30" fmla="*/ 1439848 w 2499572"/>
              <a:gd name="connsiteY30" fmla="*/ 134679 h 1630325"/>
              <a:gd name="connsiteX31" fmla="*/ 1425671 w 2499572"/>
              <a:gd name="connsiteY31" fmla="*/ 177209 h 1630325"/>
              <a:gd name="connsiteX32" fmla="*/ 1432759 w 2499572"/>
              <a:gd name="connsiteY32" fmla="*/ 404037 h 1630325"/>
              <a:gd name="connsiteX33" fmla="*/ 1461113 w 2499572"/>
              <a:gd name="connsiteY33" fmla="*/ 439479 h 1630325"/>
              <a:gd name="connsiteX34" fmla="*/ 1539085 w 2499572"/>
              <a:gd name="connsiteY34" fmla="*/ 460744 h 1630325"/>
              <a:gd name="connsiteX35" fmla="*/ 1560350 w 2499572"/>
              <a:gd name="connsiteY35" fmla="*/ 439479 h 1630325"/>
              <a:gd name="connsiteX36" fmla="*/ 1581615 w 2499572"/>
              <a:gd name="connsiteY36" fmla="*/ 425302 h 1630325"/>
              <a:gd name="connsiteX37" fmla="*/ 1609969 w 2499572"/>
              <a:gd name="connsiteY37" fmla="*/ 382772 h 1630325"/>
              <a:gd name="connsiteX38" fmla="*/ 1624145 w 2499572"/>
              <a:gd name="connsiteY38" fmla="*/ 155944 h 1630325"/>
              <a:gd name="connsiteX39" fmla="*/ 1631234 w 2499572"/>
              <a:gd name="connsiteY39" fmla="*/ 120502 h 1630325"/>
              <a:gd name="connsiteX40" fmla="*/ 1645411 w 2499572"/>
              <a:gd name="connsiteY40" fmla="*/ 77972 h 1630325"/>
              <a:gd name="connsiteX41" fmla="*/ 1659587 w 2499572"/>
              <a:gd name="connsiteY41" fmla="*/ 56707 h 1630325"/>
              <a:gd name="connsiteX42" fmla="*/ 1723383 w 2499572"/>
              <a:gd name="connsiteY42" fmla="*/ 0 h 1630325"/>
              <a:gd name="connsiteX43" fmla="*/ 1893504 w 2499572"/>
              <a:gd name="connsiteY43" fmla="*/ 7088 h 1630325"/>
              <a:gd name="connsiteX44" fmla="*/ 1957299 w 2499572"/>
              <a:gd name="connsiteY44" fmla="*/ 56707 h 1630325"/>
              <a:gd name="connsiteX45" fmla="*/ 1950211 w 2499572"/>
              <a:gd name="connsiteY45" fmla="*/ 127591 h 1630325"/>
              <a:gd name="connsiteX46" fmla="*/ 1943122 w 2499572"/>
              <a:gd name="connsiteY46" fmla="*/ 148856 h 1630325"/>
              <a:gd name="connsiteX47" fmla="*/ 1921857 w 2499572"/>
              <a:gd name="connsiteY47" fmla="*/ 170121 h 1630325"/>
              <a:gd name="connsiteX48" fmla="*/ 1907680 w 2499572"/>
              <a:gd name="connsiteY48" fmla="*/ 191386 h 1630325"/>
              <a:gd name="connsiteX49" fmla="*/ 1900592 w 2499572"/>
              <a:gd name="connsiteY49" fmla="*/ 212651 h 1630325"/>
              <a:gd name="connsiteX50" fmla="*/ 1865150 w 2499572"/>
              <a:gd name="connsiteY50" fmla="*/ 262270 h 1630325"/>
              <a:gd name="connsiteX51" fmla="*/ 1850973 w 2499572"/>
              <a:gd name="connsiteY51" fmla="*/ 311888 h 1630325"/>
              <a:gd name="connsiteX52" fmla="*/ 1829708 w 2499572"/>
              <a:gd name="connsiteY52" fmla="*/ 333153 h 1630325"/>
              <a:gd name="connsiteX53" fmla="*/ 1822620 w 2499572"/>
              <a:gd name="connsiteY53" fmla="*/ 439479 h 1630325"/>
              <a:gd name="connsiteX54" fmla="*/ 1829708 w 2499572"/>
              <a:gd name="connsiteY54" fmla="*/ 460744 h 1630325"/>
              <a:gd name="connsiteX55" fmla="*/ 1850973 w 2499572"/>
              <a:gd name="connsiteY55" fmla="*/ 474921 h 1630325"/>
              <a:gd name="connsiteX56" fmla="*/ 1879327 w 2499572"/>
              <a:gd name="connsiteY56" fmla="*/ 425302 h 1630325"/>
              <a:gd name="connsiteX57" fmla="*/ 1907680 w 2499572"/>
              <a:gd name="connsiteY57" fmla="*/ 382772 h 1630325"/>
              <a:gd name="connsiteX58" fmla="*/ 1914769 w 2499572"/>
              <a:gd name="connsiteY58" fmla="*/ 340242 h 1630325"/>
              <a:gd name="connsiteX59" fmla="*/ 1943122 w 2499572"/>
              <a:gd name="connsiteY59" fmla="*/ 297712 h 1630325"/>
              <a:gd name="connsiteX60" fmla="*/ 1957299 w 2499572"/>
              <a:gd name="connsiteY60" fmla="*/ 255181 h 1630325"/>
              <a:gd name="connsiteX61" fmla="*/ 1964387 w 2499572"/>
              <a:gd name="connsiteY61" fmla="*/ 233916 h 1630325"/>
              <a:gd name="connsiteX62" fmla="*/ 1985652 w 2499572"/>
              <a:gd name="connsiteY62" fmla="*/ 163032 h 1630325"/>
              <a:gd name="connsiteX63" fmla="*/ 1992741 w 2499572"/>
              <a:gd name="connsiteY63" fmla="*/ 141767 h 1630325"/>
              <a:gd name="connsiteX64" fmla="*/ 2014006 w 2499572"/>
              <a:gd name="connsiteY64" fmla="*/ 134679 h 1630325"/>
              <a:gd name="connsiteX65" fmla="*/ 2035271 w 2499572"/>
              <a:gd name="connsiteY65" fmla="*/ 120502 h 1630325"/>
              <a:gd name="connsiteX66" fmla="*/ 2077801 w 2499572"/>
              <a:gd name="connsiteY66" fmla="*/ 106325 h 1630325"/>
              <a:gd name="connsiteX67" fmla="*/ 2148685 w 2499572"/>
              <a:gd name="connsiteY67" fmla="*/ 120502 h 1630325"/>
              <a:gd name="connsiteX68" fmla="*/ 2177038 w 2499572"/>
              <a:gd name="connsiteY68" fmla="*/ 127591 h 1630325"/>
              <a:gd name="connsiteX69" fmla="*/ 2169950 w 2499572"/>
              <a:gd name="connsiteY69" fmla="*/ 184298 h 1630325"/>
              <a:gd name="connsiteX70" fmla="*/ 2120331 w 2499572"/>
              <a:gd name="connsiteY70" fmla="*/ 248093 h 1630325"/>
              <a:gd name="connsiteX71" fmla="*/ 2084890 w 2499572"/>
              <a:gd name="connsiteY71" fmla="*/ 311888 h 1630325"/>
              <a:gd name="connsiteX72" fmla="*/ 2028183 w 2499572"/>
              <a:gd name="connsiteY72" fmla="*/ 396949 h 1630325"/>
              <a:gd name="connsiteX73" fmla="*/ 2014006 w 2499572"/>
              <a:gd name="connsiteY73" fmla="*/ 418214 h 1630325"/>
              <a:gd name="connsiteX74" fmla="*/ 2006917 w 2499572"/>
              <a:gd name="connsiteY74" fmla="*/ 439479 h 1630325"/>
              <a:gd name="connsiteX75" fmla="*/ 1985652 w 2499572"/>
              <a:gd name="connsiteY75" fmla="*/ 453656 h 1630325"/>
              <a:gd name="connsiteX76" fmla="*/ 1978564 w 2499572"/>
              <a:gd name="connsiteY76" fmla="*/ 474921 h 1630325"/>
              <a:gd name="connsiteX77" fmla="*/ 1957299 w 2499572"/>
              <a:gd name="connsiteY77" fmla="*/ 517451 h 1630325"/>
              <a:gd name="connsiteX78" fmla="*/ 1964387 w 2499572"/>
              <a:gd name="connsiteY78" fmla="*/ 581246 h 1630325"/>
              <a:gd name="connsiteX79" fmla="*/ 2028183 w 2499572"/>
              <a:gd name="connsiteY79" fmla="*/ 616688 h 1630325"/>
              <a:gd name="connsiteX80" fmla="*/ 2063624 w 2499572"/>
              <a:gd name="connsiteY80" fmla="*/ 609600 h 1630325"/>
              <a:gd name="connsiteX81" fmla="*/ 2084890 w 2499572"/>
              <a:gd name="connsiteY81" fmla="*/ 567070 h 1630325"/>
              <a:gd name="connsiteX82" fmla="*/ 2106155 w 2499572"/>
              <a:gd name="connsiteY82" fmla="*/ 538716 h 1630325"/>
              <a:gd name="connsiteX83" fmla="*/ 2120331 w 2499572"/>
              <a:gd name="connsiteY83" fmla="*/ 510363 h 1630325"/>
              <a:gd name="connsiteX84" fmla="*/ 2148685 w 2499572"/>
              <a:gd name="connsiteY84" fmla="*/ 467832 h 1630325"/>
              <a:gd name="connsiteX85" fmla="*/ 2155773 w 2499572"/>
              <a:gd name="connsiteY85" fmla="*/ 446567 h 1630325"/>
              <a:gd name="connsiteX86" fmla="*/ 2184127 w 2499572"/>
              <a:gd name="connsiteY86" fmla="*/ 396949 h 1630325"/>
              <a:gd name="connsiteX87" fmla="*/ 2198304 w 2499572"/>
              <a:gd name="connsiteY87" fmla="*/ 347330 h 1630325"/>
              <a:gd name="connsiteX88" fmla="*/ 2212480 w 2499572"/>
              <a:gd name="connsiteY88" fmla="*/ 304800 h 1630325"/>
              <a:gd name="connsiteX89" fmla="*/ 2233745 w 2499572"/>
              <a:gd name="connsiteY89" fmla="*/ 283535 h 1630325"/>
              <a:gd name="connsiteX90" fmla="*/ 2290452 w 2499572"/>
              <a:gd name="connsiteY90" fmla="*/ 241005 h 1630325"/>
              <a:gd name="connsiteX91" fmla="*/ 2354248 w 2499572"/>
              <a:gd name="connsiteY91" fmla="*/ 248093 h 1630325"/>
              <a:gd name="connsiteX92" fmla="*/ 2389690 w 2499572"/>
              <a:gd name="connsiteY92" fmla="*/ 283535 h 1630325"/>
              <a:gd name="connsiteX93" fmla="*/ 2410955 w 2499572"/>
              <a:gd name="connsiteY93" fmla="*/ 297712 h 1630325"/>
              <a:gd name="connsiteX94" fmla="*/ 2418043 w 2499572"/>
              <a:gd name="connsiteY94" fmla="*/ 318977 h 1630325"/>
              <a:gd name="connsiteX95" fmla="*/ 2439308 w 2499572"/>
              <a:gd name="connsiteY95" fmla="*/ 340242 h 1630325"/>
              <a:gd name="connsiteX96" fmla="*/ 2453485 w 2499572"/>
              <a:gd name="connsiteY96" fmla="*/ 361507 h 1630325"/>
              <a:gd name="connsiteX97" fmla="*/ 2460573 w 2499572"/>
              <a:gd name="connsiteY97" fmla="*/ 496186 h 1630325"/>
              <a:gd name="connsiteX98" fmla="*/ 2467662 w 2499572"/>
              <a:gd name="connsiteY98" fmla="*/ 517451 h 1630325"/>
              <a:gd name="connsiteX99" fmla="*/ 2460573 w 2499572"/>
              <a:gd name="connsiteY99" fmla="*/ 645042 h 1630325"/>
              <a:gd name="connsiteX100" fmla="*/ 2453485 w 2499572"/>
              <a:gd name="connsiteY100" fmla="*/ 666307 h 1630325"/>
              <a:gd name="connsiteX101" fmla="*/ 2410955 w 2499572"/>
              <a:gd name="connsiteY101" fmla="*/ 680484 h 1630325"/>
              <a:gd name="connsiteX102" fmla="*/ 2389690 w 2499572"/>
              <a:gd name="connsiteY102" fmla="*/ 694660 h 1630325"/>
              <a:gd name="connsiteX103" fmla="*/ 2283364 w 2499572"/>
              <a:gd name="connsiteY103" fmla="*/ 687572 h 1630325"/>
              <a:gd name="connsiteX104" fmla="*/ 2240834 w 2499572"/>
              <a:gd name="connsiteY104" fmla="*/ 673395 h 1630325"/>
              <a:gd name="connsiteX105" fmla="*/ 2120331 w 2499572"/>
              <a:gd name="connsiteY105" fmla="*/ 694660 h 1630325"/>
              <a:gd name="connsiteX106" fmla="*/ 2099066 w 2499572"/>
              <a:gd name="connsiteY106" fmla="*/ 701749 h 1630325"/>
              <a:gd name="connsiteX107" fmla="*/ 2056536 w 2499572"/>
              <a:gd name="connsiteY107" fmla="*/ 730102 h 1630325"/>
              <a:gd name="connsiteX108" fmla="*/ 2042359 w 2499572"/>
              <a:gd name="connsiteY108" fmla="*/ 751367 h 1630325"/>
              <a:gd name="connsiteX109" fmla="*/ 2084890 w 2499572"/>
              <a:gd name="connsiteY109" fmla="*/ 779721 h 1630325"/>
              <a:gd name="connsiteX110" fmla="*/ 2162862 w 2499572"/>
              <a:gd name="connsiteY110" fmla="*/ 772632 h 1630325"/>
              <a:gd name="connsiteX111" fmla="*/ 2184127 w 2499572"/>
              <a:gd name="connsiteY111" fmla="*/ 765544 h 1630325"/>
              <a:gd name="connsiteX112" fmla="*/ 2212480 w 2499572"/>
              <a:gd name="connsiteY112" fmla="*/ 758456 h 1630325"/>
              <a:gd name="connsiteX113" fmla="*/ 2403866 w 2499572"/>
              <a:gd name="connsiteY113" fmla="*/ 765544 h 1630325"/>
              <a:gd name="connsiteX114" fmla="*/ 2432220 w 2499572"/>
              <a:gd name="connsiteY114" fmla="*/ 800986 h 1630325"/>
              <a:gd name="connsiteX115" fmla="*/ 2467662 w 2499572"/>
              <a:gd name="connsiteY115" fmla="*/ 836428 h 1630325"/>
              <a:gd name="connsiteX116" fmla="*/ 2467662 w 2499572"/>
              <a:gd name="connsiteY116" fmla="*/ 907312 h 1630325"/>
              <a:gd name="connsiteX117" fmla="*/ 2446397 w 2499572"/>
              <a:gd name="connsiteY117" fmla="*/ 914400 h 1630325"/>
              <a:gd name="connsiteX118" fmla="*/ 2418043 w 2499572"/>
              <a:gd name="connsiteY118" fmla="*/ 921488 h 1630325"/>
              <a:gd name="connsiteX119" fmla="*/ 2113243 w 2499572"/>
              <a:gd name="connsiteY119" fmla="*/ 928577 h 1630325"/>
              <a:gd name="connsiteX120" fmla="*/ 2070713 w 2499572"/>
              <a:gd name="connsiteY120" fmla="*/ 949842 h 1630325"/>
              <a:gd name="connsiteX121" fmla="*/ 2056536 w 2499572"/>
              <a:gd name="connsiteY121" fmla="*/ 971107 h 1630325"/>
              <a:gd name="connsiteX122" fmla="*/ 2049448 w 2499572"/>
              <a:gd name="connsiteY122" fmla="*/ 1034902 h 1630325"/>
              <a:gd name="connsiteX123" fmla="*/ 2091978 w 2499572"/>
              <a:gd name="connsiteY123" fmla="*/ 1063256 h 1630325"/>
              <a:gd name="connsiteX124" fmla="*/ 2226657 w 2499572"/>
              <a:gd name="connsiteY124" fmla="*/ 1056167 h 1630325"/>
              <a:gd name="connsiteX125" fmla="*/ 2269187 w 2499572"/>
              <a:gd name="connsiteY125" fmla="*/ 1041991 h 1630325"/>
              <a:gd name="connsiteX126" fmla="*/ 2481838 w 2499572"/>
              <a:gd name="connsiteY126" fmla="*/ 1049079 h 1630325"/>
              <a:gd name="connsiteX127" fmla="*/ 2474750 w 2499572"/>
              <a:gd name="connsiteY127" fmla="*/ 1212112 h 1630325"/>
              <a:gd name="connsiteX128" fmla="*/ 2467662 w 2499572"/>
              <a:gd name="connsiteY128" fmla="*/ 1240465 h 1630325"/>
              <a:gd name="connsiteX129" fmla="*/ 2432220 w 2499572"/>
              <a:gd name="connsiteY129" fmla="*/ 1304260 h 1630325"/>
              <a:gd name="connsiteX130" fmla="*/ 2389690 w 2499572"/>
              <a:gd name="connsiteY130" fmla="*/ 1325525 h 1630325"/>
              <a:gd name="connsiteX131" fmla="*/ 2332983 w 2499572"/>
              <a:gd name="connsiteY131" fmla="*/ 1318437 h 1630325"/>
              <a:gd name="connsiteX132" fmla="*/ 2233745 w 2499572"/>
              <a:gd name="connsiteY132" fmla="*/ 1290084 h 1630325"/>
              <a:gd name="connsiteX133" fmla="*/ 2212480 w 2499572"/>
              <a:gd name="connsiteY133" fmla="*/ 1282995 h 1630325"/>
              <a:gd name="connsiteX134" fmla="*/ 2191215 w 2499572"/>
              <a:gd name="connsiteY134" fmla="*/ 1268819 h 1630325"/>
              <a:gd name="connsiteX135" fmla="*/ 2169950 w 2499572"/>
              <a:gd name="connsiteY135" fmla="*/ 1261730 h 1630325"/>
              <a:gd name="connsiteX136" fmla="*/ 2106155 w 2499572"/>
              <a:gd name="connsiteY136" fmla="*/ 1233377 h 1630325"/>
              <a:gd name="connsiteX137" fmla="*/ 2084890 w 2499572"/>
              <a:gd name="connsiteY137" fmla="*/ 1226288 h 1630325"/>
              <a:gd name="connsiteX138" fmla="*/ 1999829 w 2499572"/>
              <a:gd name="connsiteY138" fmla="*/ 1233377 h 1630325"/>
              <a:gd name="connsiteX139" fmla="*/ 1992741 w 2499572"/>
              <a:gd name="connsiteY139" fmla="*/ 1254642 h 1630325"/>
              <a:gd name="connsiteX140" fmla="*/ 1999829 w 2499572"/>
              <a:gd name="connsiteY140" fmla="*/ 1318437 h 1630325"/>
              <a:gd name="connsiteX141" fmla="*/ 2021094 w 2499572"/>
              <a:gd name="connsiteY141" fmla="*/ 1332614 h 1630325"/>
              <a:gd name="connsiteX142" fmla="*/ 2063624 w 2499572"/>
              <a:gd name="connsiteY142" fmla="*/ 1360967 h 1630325"/>
              <a:gd name="connsiteX143" fmla="*/ 2127420 w 2499572"/>
              <a:gd name="connsiteY143" fmla="*/ 1382232 h 1630325"/>
              <a:gd name="connsiteX144" fmla="*/ 2198304 w 2499572"/>
              <a:gd name="connsiteY144" fmla="*/ 1410586 h 1630325"/>
              <a:gd name="connsiteX145" fmla="*/ 2219569 w 2499572"/>
              <a:gd name="connsiteY145" fmla="*/ 1417674 h 1630325"/>
              <a:gd name="connsiteX146" fmla="*/ 2255011 w 2499572"/>
              <a:gd name="connsiteY146" fmla="*/ 1509823 h 1630325"/>
              <a:gd name="connsiteX147" fmla="*/ 2212480 w 2499572"/>
              <a:gd name="connsiteY147" fmla="*/ 1531088 h 1630325"/>
              <a:gd name="connsiteX148" fmla="*/ 2141597 w 2499572"/>
              <a:gd name="connsiteY148" fmla="*/ 1545265 h 1630325"/>
              <a:gd name="connsiteX149" fmla="*/ 2120331 w 2499572"/>
              <a:gd name="connsiteY149" fmla="*/ 1552353 h 1630325"/>
              <a:gd name="connsiteX150" fmla="*/ 2091978 w 2499572"/>
              <a:gd name="connsiteY150" fmla="*/ 1559442 h 1630325"/>
              <a:gd name="connsiteX151" fmla="*/ 2028183 w 2499572"/>
              <a:gd name="connsiteY151" fmla="*/ 1580707 h 1630325"/>
              <a:gd name="connsiteX152" fmla="*/ 2006917 w 2499572"/>
              <a:gd name="connsiteY152" fmla="*/ 1587795 h 1630325"/>
              <a:gd name="connsiteX153" fmla="*/ 1928945 w 2499572"/>
              <a:gd name="connsiteY153" fmla="*/ 1580707 h 1630325"/>
              <a:gd name="connsiteX154" fmla="*/ 1900592 w 2499572"/>
              <a:gd name="connsiteY154" fmla="*/ 1573619 h 1630325"/>
              <a:gd name="connsiteX155" fmla="*/ 1886415 w 2499572"/>
              <a:gd name="connsiteY155" fmla="*/ 1531088 h 1630325"/>
              <a:gd name="connsiteX156" fmla="*/ 1879327 w 2499572"/>
              <a:gd name="connsiteY156" fmla="*/ 1509823 h 1630325"/>
              <a:gd name="connsiteX157" fmla="*/ 1872238 w 2499572"/>
              <a:gd name="connsiteY157" fmla="*/ 1382232 h 1630325"/>
              <a:gd name="connsiteX158" fmla="*/ 1829708 w 2499572"/>
              <a:gd name="connsiteY158" fmla="*/ 1353879 h 1630325"/>
              <a:gd name="connsiteX159" fmla="*/ 1758824 w 2499572"/>
              <a:gd name="connsiteY159" fmla="*/ 1375144 h 1630325"/>
              <a:gd name="connsiteX160" fmla="*/ 1744648 w 2499572"/>
              <a:gd name="connsiteY160" fmla="*/ 1396409 h 1630325"/>
              <a:gd name="connsiteX161" fmla="*/ 1751736 w 2499572"/>
              <a:gd name="connsiteY161" fmla="*/ 1438939 h 1630325"/>
              <a:gd name="connsiteX162" fmla="*/ 1780090 w 2499572"/>
              <a:gd name="connsiteY162" fmla="*/ 1502735 h 1630325"/>
              <a:gd name="connsiteX163" fmla="*/ 1780090 w 2499572"/>
              <a:gd name="connsiteY163" fmla="*/ 1587795 h 1630325"/>
              <a:gd name="connsiteX164" fmla="*/ 1758824 w 2499572"/>
              <a:gd name="connsiteY164" fmla="*/ 1609060 h 1630325"/>
              <a:gd name="connsiteX165" fmla="*/ 1716294 w 2499572"/>
              <a:gd name="connsiteY165" fmla="*/ 1623237 h 1630325"/>
              <a:gd name="connsiteX166" fmla="*/ 1602880 w 2499572"/>
              <a:gd name="connsiteY166" fmla="*/ 1616149 h 1630325"/>
              <a:gd name="connsiteX167" fmla="*/ 1581615 w 2499572"/>
              <a:gd name="connsiteY167" fmla="*/ 1609060 h 1630325"/>
              <a:gd name="connsiteX168" fmla="*/ 1539085 w 2499572"/>
              <a:gd name="connsiteY168" fmla="*/ 1580707 h 1630325"/>
              <a:gd name="connsiteX169" fmla="*/ 1517820 w 2499572"/>
              <a:gd name="connsiteY169" fmla="*/ 1566530 h 1630325"/>
              <a:gd name="connsiteX170" fmla="*/ 1503643 w 2499572"/>
              <a:gd name="connsiteY170" fmla="*/ 1524000 h 1630325"/>
              <a:gd name="connsiteX171" fmla="*/ 1510731 w 2499572"/>
              <a:gd name="connsiteY171" fmla="*/ 1474381 h 1630325"/>
              <a:gd name="connsiteX172" fmla="*/ 1531997 w 2499572"/>
              <a:gd name="connsiteY172" fmla="*/ 1453116 h 1630325"/>
              <a:gd name="connsiteX173" fmla="*/ 1624145 w 2499572"/>
              <a:gd name="connsiteY173" fmla="*/ 1431851 h 1630325"/>
              <a:gd name="connsiteX174" fmla="*/ 1645411 w 2499572"/>
              <a:gd name="connsiteY174" fmla="*/ 1424763 h 1630325"/>
              <a:gd name="connsiteX175" fmla="*/ 1659587 w 2499572"/>
              <a:gd name="connsiteY175" fmla="*/ 1304260 h 1630325"/>
              <a:gd name="connsiteX176" fmla="*/ 1560350 w 2499572"/>
              <a:gd name="connsiteY176" fmla="*/ 1318437 h 1630325"/>
              <a:gd name="connsiteX177" fmla="*/ 1517820 w 2499572"/>
              <a:gd name="connsiteY177" fmla="*/ 1332614 h 1630325"/>
              <a:gd name="connsiteX178" fmla="*/ 1496555 w 2499572"/>
              <a:gd name="connsiteY178" fmla="*/ 1339702 h 1630325"/>
              <a:gd name="connsiteX179" fmla="*/ 1489466 w 2499572"/>
              <a:gd name="connsiteY179" fmla="*/ 1360967 h 1630325"/>
              <a:gd name="connsiteX180" fmla="*/ 1454024 w 2499572"/>
              <a:gd name="connsiteY180" fmla="*/ 1403498 h 1630325"/>
              <a:gd name="connsiteX181" fmla="*/ 1439848 w 2499572"/>
              <a:gd name="connsiteY181" fmla="*/ 1467293 h 1630325"/>
              <a:gd name="connsiteX182" fmla="*/ 1432759 w 2499572"/>
              <a:gd name="connsiteY182" fmla="*/ 1552353 h 1630325"/>
              <a:gd name="connsiteX183" fmla="*/ 1390229 w 2499572"/>
              <a:gd name="connsiteY183" fmla="*/ 1566530 h 1630325"/>
              <a:gd name="connsiteX184" fmla="*/ 1368964 w 2499572"/>
              <a:gd name="connsiteY184" fmla="*/ 1573619 h 1630325"/>
              <a:gd name="connsiteX185" fmla="*/ 1312257 w 2499572"/>
              <a:gd name="connsiteY185" fmla="*/ 1566530 h 1630325"/>
              <a:gd name="connsiteX186" fmla="*/ 1319345 w 2499572"/>
              <a:gd name="connsiteY186" fmla="*/ 1467293 h 1630325"/>
              <a:gd name="connsiteX187" fmla="*/ 1312257 w 2499572"/>
              <a:gd name="connsiteY187" fmla="*/ 1396409 h 1630325"/>
              <a:gd name="connsiteX188" fmla="*/ 1248462 w 2499572"/>
              <a:gd name="connsiteY188" fmla="*/ 1360967 h 1630325"/>
              <a:gd name="connsiteX189" fmla="*/ 1163401 w 2499572"/>
              <a:gd name="connsiteY189" fmla="*/ 1368056 h 1630325"/>
              <a:gd name="connsiteX190" fmla="*/ 1156313 w 2499572"/>
              <a:gd name="connsiteY190" fmla="*/ 1410586 h 1630325"/>
              <a:gd name="connsiteX191" fmla="*/ 1163401 w 2499572"/>
              <a:gd name="connsiteY191" fmla="*/ 1460205 h 1630325"/>
              <a:gd name="connsiteX192" fmla="*/ 1177578 w 2499572"/>
              <a:gd name="connsiteY192" fmla="*/ 1516912 h 1630325"/>
              <a:gd name="connsiteX193" fmla="*/ 1205931 w 2499572"/>
              <a:gd name="connsiteY193" fmla="*/ 1559442 h 1630325"/>
              <a:gd name="connsiteX194" fmla="*/ 1198843 w 2499572"/>
              <a:gd name="connsiteY194" fmla="*/ 1587795 h 1630325"/>
              <a:gd name="connsiteX195" fmla="*/ 1156313 w 2499572"/>
              <a:gd name="connsiteY195" fmla="*/ 1623237 h 1630325"/>
              <a:gd name="connsiteX196" fmla="*/ 1120871 w 2499572"/>
              <a:gd name="connsiteY196" fmla="*/ 1630325 h 1630325"/>
              <a:gd name="connsiteX197" fmla="*/ 986192 w 2499572"/>
              <a:gd name="connsiteY197" fmla="*/ 1623237 h 1630325"/>
              <a:gd name="connsiteX198" fmla="*/ 957838 w 2499572"/>
              <a:gd name="connsiteY198" fmla="*/ 1616149 h 1630325"/>
              <a:gd name="connsiteX199" fmla="*/ 936573 w 2499572"/>
              <a:gd name="connsiteY199" fmla="*/ 1601972 h 1630325"/>
              <a:gd name="connsiteX200" fmla="*/ 929485 w 2499572"/>
              <a:gd name="connsiteY200" fmla="*/ 1488558 h 1630325"/>
              <a:gd name="connsiteX201" fmla="*/ 943662 w 2499572"/>
              <a:gd name="connsiteY201" fmla="*/ 1467293 h 1630325"/>
              <a:gd name="connsiteX202" fmla="*/ 986192 w 2499572"/>
              <a:gd name="connsiteY202" fmla="*/ 1453116 h 1630325"/>
              <a:gd name="connsiteX203" fmla="*/ 1007457 w 2499572"/>
              <a:gd name="connsiteY203" fmla="*/ 1438939 h 1630325"/>
              <a:gd name="connsiteX204" fmla="*/ 1064164 w 2499572"/>
              <a:gd name="connsiteY204" fmla="*/ 1375144 h 1630325"/>
              <a:gd name="connsiteX205" fmla="*/ 1071252 w 2499572"/>
              <a:gd name="connsiteY205" fmla="*/ 1353879 h 1630325"/>
              <a:gd name="connsiteX206" fmla="*/ 1092517 w 2499572"/>
              <a:gd name="connsiteY206" fmla="*/ 1311349 h 1630325"/>
              <a:gd name="connsiteX207" fmla="*/ 1085429 w 2499572"/>
              <a:gd name="connsiteY207" fmla="*/ 1176670 h 1630325"/>
              <a:gd name="connsiteX208" fmla="*/ 1064164 w 2499572"/>
              <a:gd name="connsiteY208" fmla="*/ 1169581 h 1630325"/>
              <a:gd name="connsiteX209" fmla="*/ 986192 w 2499572"/>
              <a:gd name="connsiteY209" fmla="*/ 1176670 h 1630325"/>
              <a:gd name="connsiteX210" fmla="*/ 943662 w 2499572"/>
              <a:gd name="connsiteY210" fmla="*/ 1190846 h 1630325"/>
              <a:gd name="connsiteX211" fmla="*/ 901131 w 2499572"/>
              <a:gd name="connsiteY211" fmla="*/ 1240465 h 1630325"/>
              <a:gd name="connsiteX212" fmla="*/ 894043 w 2499572"/>
              <a:gd name="connsiteY212" fmla="*/ 1261730 h 1630325"/>
              <a:gd name="connsiteX213" fmla="*/ 872778 w 2499572"/>
              <a:gd name="connsiteY213" fmla="*/ 1282995 h 1630325"/>
              <a:gd name="connsiteX214" fmla="*/ 858601 w 2499572"/>
              <a:gd name="connsiteY214" fmla="*/ 1304260 h 1630325"/>
              <a:gd name="connsiteX215" fmla="*/ 851513 w 2499572"/>
              <a:gd name="connsiteY215" fmla="*/ 1325525 h 1630325"/>
              <a:gd name="connsiteX216" fmla="*/ 844424 w 2499572"/>
              <a:gd name="connsiteY216" fmla="*/ 1509823 h 1630325"/>
              <a:gd name="connsiteX217" fmla="*/ 830248 w 2499572"/>
              <a:gd name="connsiteY217" fmla="*/ 1531088 h 1630325"/>
              <a:gd name="connsiteX218" fmla="*/ 816071 w 2499572"/>
              <a:gd name="connsiteY218" fmla="*/ 1573619 h 1630325"/>
              <a:gd name="connsiteX219" fmla="*/ 801894 w 2499572"/>
              <a:gd name="connsiteY219" fmla="*/ 1616149 h 1630325"/>
              <a:gd name="connsiteX220" fmla="*/ 780629 w 2499572"/>
              <a:gd name="connsiteY220" fmla="*/ 1623237 h 1630325"/>
              <a:gd name="connsiteX221" fmla="*/ 738099 w 2499572"/>
              <a:gd name="connsiteY221" fmla="*/ 1609060 h 1630325"/>
              <a:gd name="connsiteX222" fmla="*/ 688480 w 2499572"/>
              <a:gd name="connsiteY222" fmla="*/ 1552353 h 1630325"/>
              <a:gd name="connsiteX223" fmla="*/ 695569 w 2499572"/>
              <a:gd name="connsiteY223" fmla="*/ 1488558 h 1630325"/>
              <a:gd name="connsiteX224" fmla="*/ 709745 w 2499572"/>
              <a:gd name="connsiteY224" fmla="*/ 1446028 h 1630325"/>
              <a:gd name="connsiteX225" fmla="*/ 716834 w 2499572"/>
              <a:gd name="connsiteY225" fmla="*/ 1424763 h 1630325"/>
              <a:gd name="connsiteX226" fmla="*/ 738099 w 2499572"/>
              <a:gd name="connsiteY226" fmla="*/ 1368056 h 1630325"/>
              <a:gd name="connsiteX227" fmla="*/ 752276 w 2499572"/>
              <a:gd name="connsiteY227" fmla="*/ 1325525 h 1630325"/>
              <a:gd name="connsiteX228" fmla="*/ 759364 w 2499572"/>
              <a:gd name="connsiteY228" fmla="*/ 1304260 h 1630325"/>
              <a:gd name="connsiteX229" fmla="*/ 752276 w 2499572"/>
              <a:gd name="connsiteY229" fmla="*/ 1212112 h 1630325"/>
              <a:gd name="connsiteX230" fmla="*/ 695569 w 2499572"/>
              <a:gd name="connsiteY230" fmla="*/ 1219200 h 1630325"/>
              <a:gd name="connsiteX231" fmla="*/ 653038 w 2499572"/>
              <a:gd name="connsiteY231" fmla="*/ 1247553 h 1630325"/>
              <a:gd name="connsiteX232" fmla="*/ 617597 w 2499572"/>
              <a:gd name="connsiteY232" fmla="*/ 1311349 h 1630325"/>
              <a:gd name="connsiteX233" fmla="*/ 610508 w 2499572"/>
              <a:gd name="connsiteY233" fmla="*/ 1481470 h 1630325"/>
              <a:gd name="connsiteX234" fmla="*/ 603420 w 2499572"/>
              <a:gd name="connsiteY234" fmla="*/ 1502735 h 1630325"/>
              <a:gd name="connsiteX235" fmla="*/ 596331 w 2499572"/>
              <a:gd name="connsiteY235" fmla="*/ 1531088 h 1630325"/>
              <a:gd name="connsiteX236" fmla="*/ 589243 w 2499572"/>
              <a:gd name="connsiteY236" fmla="*/ 1552353 h 1630325"/>
              <a:gd name="connsiteX237" fmla="*/ 567978 w 2499572"/>
              <a:gd name="connsiteY237" fmla="*/ 1573619 h 1630325"/>
              <a:gd name="connsiteX238" fmla="*/ 560890 w 2499572"/>
              <a:gd name="connsiteY238" fmla="*/ 1594884 h 1630325"/>
              <a:gd name="connsiteX239" fmla="*/ 518359 w 2499572"/>
              <a:gd name="connsiteY239" fmla="*/ 1623237 h 1630325"/>
              <a:gd name="connsiteX240" fmla="*/ 497094 w 2499572"/>
              <a:gd name="connsiteY240" fmla="*/ 1594884 h 1630325"/>
              <a:gd name="connsiteX241" fmla="*/ 475829 w 2499572"/>
              <a:gd name="connsiteY241" fmla="*/ 1587795 h 1630325"/>
              <a:gd name="connsiteX242" fmla="*/ 454564 w 2499572"/>
              <a:gd name="connsiteY242" fmla="*/ 1573619 h 1630325"/>
              <a:gd name="connsiteX243" fmla="*/ 404945 w 2499572"/>
              <a:gd name="connsiteY243" fmla="*/ 1559442 h 1630325"/>
              <a:gd name="connsiteX244" fmla="*/ 383680 w 2499572"/>
              <a:gd name="connsiteY244" fmla="*/ 1552353 h 1630325"/>
              <a:gd name="connsiteX245" fmla="*/ 348238 w 2499572"/>
              <a:gd name="connsiteY245" fmla="*/ 1545265 h 1630325"/>
              <a:gd name="connsiteX246" fmla="*/ 305708 w 2499572"/>
              <a:gd name="connsiteY246" fmla="*/ 1531088 h 1630325"/>
              <a:gd name="connsiteX247" fmla="*/ 284443 w 2499572"/>
              <a:gd name="connsiteY247" fmla="*/ 1524000 h 1630325"/>
              <a:gd name="connsiteX248" fmla="*/ 263178 w 2499572"/>
              <a:gd name="connsiteY248" fmla="*/ 1516912 h 1630325"/>
              <a:gd name="connsiteX249" fmla="*/ 249001 w 2499572"/>
              <a:gd name="connsiteY249" fmla="*/ 1495646 h 1630325"/>
              <a:gd name="connsiteX250" fmla="*/ 249001 w 2499572"/>
              <a:gd name="connsiteY250" fmla="*/ 1410586 h 1630325"/>
              <a:gd name="connsiteX251" fmla="*/ 256090 w 2499572"/>
              <a:gd name="connsiteY251" fmla="*/ 1389321 h 1630325"/>
              <a:gd name="connsiteX252" fmla="*/ 341150 w 2499572"/>
              <a:gd name="connsiteY252" fmla="*/ 1346791 h 1630325"/>
              <a:gd name="connsiteX253" fmla="*/ 362415 w 2499572"/>
              <a:gd name="connsiteY253" fmla="*/ 1339702 h 1630325"/>
              <a:gd name="connsiteX254" fmla="*/ 383680 w 2499572"/>
              <a:gd name="connsiteY254" fmla="*/ 1332614 h 1630325"/>
              <a:gd name="connsiteX255" fmla="*/ 397857 w 2499572"/>
              <a:gd name="connsiteY255" fmla="*/ 1311349 h 1630325"/>
              <a:gd name="connsiteX256" fmla="*/ 440387 w 2499572"/>
              <a:gd name="connsiteY256" fmla="*/ 1297172 h 1630325"/>
              <a:gd name="connsiteX257" fmla="*/ 461652 w 2499572"/>
              <a:gd name="connsiteY257" fmla="*/ 1282995 h 1630325"/>
              <a:gd name="connsiteX258" fmla="*/ 497094 w 2499572"/>
              <a:gd name="connsiteY258" fmla="*/ 1247553 h 1630325"/>
              <a:gd name="connsiteX259" fmla="*/ 518359 w 2499572"/>
              <a:gd name="connsiteY259" fmla="*/ 1205023 h 1630325"/>
              <a:gd name="connsiteX260" fmla="*/ 511271 w 2499572"/>
              <a:gd name="connsiteY260" fmla="*/ 1176670 h 1630325"/>
              <a:gd name="connsiteX261" fmla="*/ 504183 w 2499572"/>
              <a:gd name="connsiteY261" fmla="*/ 1155405 h 1630325"/>
              <a:gd name="connsiteX262" fmla="*/ 482917 w 2499572"/>
              <a:gd name="connsiteY262" fmla="*/ 1148316 h 1630325"/>
              <a:gd name="connsiteX263" fmla="*/ 412034 w 2499572"/>
              <a:gd name="connsiteY263" fmla="*/ 1155405 h 1630325"/>
              <a:gd name="connsiteX264" fmla="*/ 369504 w 2499572"/>
              <a:gd name="connsiteY264" fmla="*/ 1169581 h 1630325"/>
              <a:gd name="connsiteX265" fmla="*/ 348238 w 2499572"/>
              <a:gd name="connsiteY265" fmla="*/ 1176670 h 1630325"/>
              <a:gd name="connsiteX266" fmla="*/ 334062 w 2499572"/>
              <a:gd name="connsiteY266" fmla="*/ 1197935 h 1630325"/>
              <a:gd name="connsiteX267" fmla="*/ 312797 w 2499572"/>
              <a:gd name="connsiteY267" fmla="*/ 1212112 h 1630325"/>
              <a:gd name="connsiteX268" fmla="*/ 256090 w 2499572"/>
              <a:gd name="connsiteY268" fmla="*/ 1261730 h 1630325"/>
              <a:gd name="connsiteX269" fmla="*/ 213559 w 2499572"/>
              <a:gd name="connsiteY269" fmla="*/ 1290084 h 1630325"/>
              <a:gd name="connsiteX270" fmla="*/ 171029 w 2499572"/>
              <a:gd name="connsiteY270" fmla="*/ 1304260 h 1630325"/>
              <a:gd name="connsiteX271" fmla="*/ 149764 w 2499572"/>
              <a:gd name="connsiteY271" fmla="*/ 1318437 h 1630325"/>
              <a:gd name="connsiteX272" fmla="*/ 107234 w 2499572"/>
              <a:gd name="connsiteY272" fmla="*/ 1332614 h 1630325"/>
              <a:gd name="connsiteX273" fmla="*/ 29262 w 2499572"/>
              <a:gd name="connsiteY273" fmla="*/ 1311349 h 1630325"/>
              <a:gd name="connsiteX274" fmla="*/ 15085 w 2499572"/>
              <a:gd name="connsiteY274" fmla="*/ 1290084 h 1630325"/>
              <a:gd name="connsiteX275" fmla="*/ 15085 w 2499572"/>
              <a:gd name="connsiteY275" fmla="*/ 1127051 h 1630325"/>
              <a:gd name="connsiteX276" fmla="*/ 36350 w 2499572"/>
              <a:gd name="connsiteY276" fmla="*/ 1112874 h 1630325"/>
              <a:gd name="connsiteX277" fmla="*/ 85969 w 2499572"/>
              <a:gd name="connsiteY277" fmla="*/ 1098698 h 1630325"/>
              <a:gd name="connsiteX278" fmla="*/ 511271 w 2499572"/>
              <a:gd name="connsiteY278" fmla="*/ 1091609 h 1630325"/>
              <a:gd name="connsiteX279" fmla="*/ 546713 w 2499572"/>
              <a:gd name="connsiteY279" fmla="*/ 1084521 h 1630325"/>
              <a:gd name="connsiteX280" fmla="*/ 567978 w 2499572"/>
              <a:gd name="connsiteY280" fmla="*/ 1077432 h 1630325"/>
              <a:gd name="connsiteX281" fmla="*/ 575066 w 2499572"/>
              <a:gd name="connsiteY281" fmla="*/ 1049079 h 1630325"/>
              <a:gd name="connsiteX282" fmla="*/ 567978 w 2499572"/>
              <a:gd name="connsiteY282" fmla="*/ 956930 h 1630325"/>
              <a:gd name="connsiteX283" fmla="*/ 560890 w 2499572"/>
              <a:gd name="connsiteY283" fmla="*/ 935665 h 1630325"/>
              <a:gd name="connsiteX284" fmla="*/ 539624 w 2499572"/>
              <a:gd name="connsiteY284" fmla="*/ 921488 h 1630325"/>
              <a:gd name="connsiteX285" fmla="*/ 412034 w 2499572"/>
              <a:gd name="connsiteY285" fmla="*/ 935665 h 1630325"/>
              <a:gd name="connsiteX286" fmla="*/ 390769 w 2499572"/>
              <a:gd name="connsiteY286" fmla="*/ 942753 h 1630325"/>
              <a:gd name="connsiteX287" fmla="*/ 326973 w 2499572"/>
              <a:gd name="connsiteY287" fmla="*/ 956930 h 1630325"/>
              <a:gd name="connsiteX288" fmla="*/ 305708 w 2499572"/>
              <a:gd name="connsiteY288" fmla="*/ 964019 h 1630325"/>
              <a:gd name="connsiteX289" fmla="*/ 199383 w 2499572"/>
              <a:gd name="connsiteY289" fmla="*/ 978195 h 1630325"/>
              <a:gd name="connsiteX290" fmla="*/ 71792 w 2499572"/>
              <a:gd name="connsiteY290" fmla="*/ 971107 h 1630325"/>
              <a:gd name="connsiteX291" fmla="*/ 50527 w 2499572"/>
              <a:gd name="connsiteY291" fmla="*/ 956930 h 1630325"/>
              <a:gd name="connsiteX292" fmla="*/ 43438 w 2499572"/>
              <a:gd name="connsiteY292" fmla="*/ 914400 h 1630325"/>
              <a:gd name="connsiteX293" fmla="*/ 36350 w 2499572"/>
              <a:gd name="connsiteY293" fmla="*/ 886046 h 1630325"/>
              <a:gd name="connsiteX294" fmla="*/ 22173 w 2499572"/>
              <a:gd name="connsiteY294" fmla="*/ 843516 h 1630325"/>
              <a:gd name="connsiteX295" fmla="*/ 15085 w 2499572"/>
              <a:gd name="connsiteY295" fmla="*/ 822251 h 1630325"/>
              <a:gd name="connsiteX296" fmla="*/ 29262 w 2499572"/>
              <a:gd name="connsiteY296" fmla="*/ 744279 h 1630325"/>
              <a:gd name="connsiteX297" fmla="*/ 36350 w 2499572"/>
              <a:gd name="connsiteY297" fmla="*/ 723014 h 1630325"/>
              <a:gd name="connsiteX298" fmla="*/ 50527 w 2499572"/>
              <a:gd name="connsiteY298" fmla="*/ 701749 h 1630325"/>
              <a:gd name="connsiteX299" fmla="*/ 93057 w 2499572"/>
              <a:gd name="connsiteY299" fmla="*/ 673395 h 1630325"/>
              <a:gd name="connsiteX300" fmla="*/ 114322 w 2499572"/>
              <a:gd name="connsiteY300" fmla="*/ 666307 h 1630325"/>
              <a:gd name="connsiteX301" fmla="*/ 149764 w 2499572"/>
              <a:gd name="connsiteY301" fmla="*/ 673395 h 1630325"/>
              <a:gd name="connsiteX302" fmla="*/ 171029 w 2499572"/>
              <a:gd name="connsiteY302" fmla="*/ 694660 h 1630325"/>
              <a:gd name="connsiteX303" fmla="*/ 213559 w 2499572"/>
              <a:gd name="connsiteY303" fmla="*/ 715925 h 1630325"/>
              <a:gd name="connsiteX304" fmla="*/ 234824 w 2499572"/>
              <a:gd name="connsiteY304" fmla="*/ 737191 h 1630325"/>
              <a:gd name="connsiteX305" fmla="*/ 284443 w 2499572"/>
              <a:gd name="connsiteY305" fmla="*/ 751367 h 1630325"/>
              <a:gd name="connsiteX306" fmla="*/ 326973 w 2499572"/>
              <a:gd name="connsiteY306" fmla="*/ 765544 h 1630325"/>
              <a:gd name="connsiteX307" fmla="*/ 348238 w 2499572"/>
              <a:gd name="connsiteY307" fmla="*/ 772632 h 1630325"/>
              <a:gd name="connsiteX308" fmla="*/ 412034 w 2499572"/>
              <a:gd name="connsiteY308" fmla="*/ 793898 h 1630325"/>
              <a:gd name="connsiteX309" fmla="*/ 433299 w 2499572"/>
              <a:gd name="connsiteY309" fmla="*/ 800986 h 1630325"/>
              <a:gd name="connsiteX310" fmla="*/ 582155 w 2499572"/>
              <a:gd name="connsiteY310" fmla="*/ 793898 h 1630325"/>
              <a:gd name="connsiteX311" fmla="*/ 603420 w 2499572"/>
              <a:gd name="connsiteY311" fmla="*/ 786809 h 1630325"/>
              <a:gd name="connsiteX312" fmla="*/ 596331 w 2499572"/>
              <a:gd name="connsiteY312" fmla="*/ 701749 h 1630325"/>
              <a:gd name="connsiteX313" fmla="*/ 567978 w 2499572"/>
              <a:gd name="connsiteY313" fmla="*/ 687572 h 1630325"/>
              <a:gd name="connsiteX314" fmla="*/ 468741 w 2499572"/>
              <a:gd name="connsiteY314" fmla="*/ 680484 h 1630325"/>
              <a:gd name="connsiteX315" fmla="*/ 397857 w 2499572"/>
              <a:gd name="connsiteY315" fmla="*/ 659219 h 1630325"/>
              <a:gd name="connsiteX316" fmla="*/ 348238 w 2499572"/>
              <a:gd name="connsiteY316" fmla="*/ 630865 h 1630325"/>
              <a:gd name="connsiteX317" fmla="*/ 291531 w 2499572"/>
              <a:gd name="connsiteY317" fmla="*/ 616688 h 1630325"/>
              <a:gd name="connsiteX318" fmla="*/ 249001 w 2499572"/>
              <a:gd name="connsiteY318" fmla="*/ 602512 h 1630325"/>
              <a:gd name="connsiteX319" fmla="*/ 220648 w 2499572"/>
              <a:gd name="connsiteY319" fmla="*/ 588335 h 1630325"/>
              <a:gd name="connsiteX320" fmla="*/ 178117 w 2499572"/>
              <a:gd name="connsiteY320" fmla="*/ 581246 h 1630325"/>
              <a:gd name="connsiteX321" fmla="*/ 149764 w 2499572"/>
              <a:gd name="connsiteY321" fmla="*/ 574158 h 1630325"/>
              <a:gd name="connsiteX322" fmla="*/ 128499 w 2499572"/>
              <a:gd name="connsiteY322" fmla="*/ 559981 h 1630325"/>
              <a:gd name="connsiteX323" fmla="*/ 78880 w 2499572"/>
              <a:gd name="connsiteY323" fmla="*/ 545805 h 1630325"/>
              <a:gd name="connsiteX324" fmla="*/ 71792 w 2499572"/>
              <a:gd name="connsiteY324" fmla="*/ 368595 h 1630325"/>
              <a:gd name="connsiteX325" fmla="*/ 114322 w 2499572"/>
              <a:gd name="connsiteY325" fmla="*/ 340242 h 1630325"/>
              <a:gd name="connsiteX326" fmla="*/ 171029 w 2499572"/>
              <a:gd name="connsiteY326" fmla="*/ 347330 h 1630325"/>
              <a:gd name="connsiteX327" fmla="*/ 192294 w 2499572"/>
              <a:gd name="connsiteY327" fmla="*/ 361507 h 1630325"/>
              <a:gd name="connsiteX328" fmla="*/ 213559 w 2499572"/>
              <a:gd name="connsiteY328" fmla="*/ 368595 h 1630325"/>
              <a:gd name="connsiteX329" fmla="*/ 270266 w 2499572"/>
              <a:gd name="connsiteY329" fmla="*/ 432391 h 1630325"/>
              <a:gd name="connsiteX330" fmla="*/ 312797 w 2499572"/>
              <a:gd name="connsiteY330" fmla="*/ 460744 h 1630325"/>
              <a:gd name="connsiteX331" fmla="*/ 334062 w 2499572"/>
              <a:gd name="connsiteY331" fmla="*/ 474921 h 1630325"/>
              <a:gd name="connsiteX332" fmla="*/ 355327 w 2499572"/>
              <a:gd name="connsiteY332" fmla="*/ 496186 h 1630325"/>
              <a:gd name="connsiteX333" fmla="*/ 390769 w 2499572"/>
              <a:gd name="connsiteY333" fmla="*/ 503274 h 1630325"/>
              <a:gd name="connsiteX334" fmla="*/ 412034 w 2499572"/>
              <a:gd name="connsiteY334" fmla="*/ 510363 h 1630325"/>
              <a:gd name="connsiteX335" fmla="*/ 433299 w 2499572"/>
              <a:gd name="connsiteY335" fmla="*/ 531628 h 1630325"/>
              <a:gd name="connsiteX336" fmla="*/ 511271 w 2499572"/>
              <a:gd name="connsiteY336" fmla="*/ 552893 h 1630325"/>
              <a:gd name="connsiteX337" fmla="*/ 539624 w 2499572"/>
              <a:gd name="connsiteY337" fmla="*/ 559981 h 1630325"/>
              <a:gd name="connsiteX338" fmla="*/ 567978 w 2499572"/>
              <a:gd name="connsiteY338" fmla="*/ 574158 h 1630325"/>
              <a:gd name="connsiteX339" fmla="*/ 617597 w 2499572"/>
              <a:gd name="connsiteY339" fmla="*/ 581246 h 1630325"/>
              <a:gd name="connsiteX340" fmla="*/ 645950 w 2499572"/>
              <a:gd name="connsiteY340" fmla="*/ 588335 h 1630325"/>
              <a:gd name="connsiteX341" fmla="*/ 716834 w 2499572"/>
              <a:gd name="connsiteY341" fmla="*/ 581246 h 1630325"/>
              <a:gd name="connsiteX342" fmla="*/ 695569 w 2499572"/>
              <a:gd name="connsiteY342" fmla="*/ 482009 h 1630325"/>
              <a:gd name="connsiteX343" fmla="*/ 667215 w 2499572"/>
              <a:gd name="connsiteY343" fmla="*/ 439479 h 1630325"/>
              <a:gd name="connsiteX344" fmla="*/ 653038 w 2499572"/>
              <a:gd name="connsiteY344" fmla="*/ 418214 h 1630325"/>
              <a:gd name="connsiteX345" fmla="*/ 610508 w 2499572"/>
              <a:gd name="connsiteY345" fmla="*/ 404037 h 1630325"/>
              <a:gd name="connsiteX346" fmla="*/ 589243 w 2499572"/>
              <a:gd name="connsiteY346" fmla="*/ 396949 h 1630325"/>
              <a:gd name="connsiteX347" fmla="*/ 567978 w 2499572"/>
              <a:gd name="connsiteY347" fmla="*/ 382772 h 1630325"/>
              <a:gd name="connsiteX348" fmla="*/ 546713 w 2499572"/>
              <a:gd name="connsiteY348" fmla="*/ 375684 h 1630325"/>
              <a:gd name="connsiteX349" fmla="*/ 532536 w 2499572"/>
              <a:gd name="connsiteY349" fmla="*/ 354419 h 1630325"/>
              <a:gd name="connsiteX350" fmla="*/ 497094 w 2499572"/>
              <a:gd name="connsiteY350" fmla="*/ 311888 h 1630325"/>
              <a:gd name="connsiteX351" fmla="*/ 475829 w 2499572"/>
              <a:gd name="connsiteY351" fmla="*/ 269358 h 1630325"/>
              <a:gd name="connsiteX352" fmla="*/ 454564 w 2499572"/>
              <a:gd name="connsiteY352" fmla="*/ 255181 h 1630325"/>
              <a:gd name="connsiteX353" fmla="*/ 419122 w 2499572"/>
              <a:gd name="connsiteY353" fmla="*/ 191386 h 1630325"/>
              <a:gd name="connsiteX354" fmla="*/ 447476 w 2499572"/>
              <a:gd name="connsiteY354" fmla="*/ 70884 h 1630325"/>
              <a:gd name="connsiteX355" fmla="*/ 468741 w 2499572"/>
              <a:gd name="connsiteY355" fmla="*/ 63795 h 1630325"/>
              <a:gd name="connsiteX356" fmla="*/ 546713 w 2499572"/>
              <a:gd name="connsiteY356" fmla="*/ 70884 h 1630325"/>
              <a:gd name="connsiteX357" fmla="*/ 567978 w 2499572"/>
              <a:gd name="connsiteY357" fmla="*/ 77972 h 1630325"/>
              <a:gd name="connsiteX358" fmla="*/ 624685 w 2499572"/>
              <a:gd name="connsiteY358" fmla="*/ 92149 h 1630325"/>
              <a:gd name="connsiteX359" fmla="*/ 667215 w 2499572"/>
              <a:gd name="connsiteY359" fmla="*/ 106325 h 1630325"/>
              <a:gd name="connsiteX360" fmla="*/ 716834 w 2499572"/>
              <a:gd name="connsiteY360" fmla="*/ 155944 h 1630325"/>
              <a:gd name="connsiteX361" fmla="*/ 745187 w 2499572"/>
              <a:gd name="connsiteY361" fmla="*/ 198474 h 1630325"/>
              <a:gd name="connsiteX362" fmla="*/ 759364 w 2499572"/>
              <a:gd name="connsiteY362" fmla="*/ 219739 h 1630325"/>
              <a:gd name="connsiteX363" fmla="*/ 766452 w 2499572"/>
              <a:gd name="connsiteY363" fmla="*/ 241005 h 1630325"/>
              <a:gd name="connsiteX364" fmla="*/ 780629 w 2499572"/>
              <a:gd name="connsiteY364" fmla="*/ 262270 h 1630325"/>
              <a:gd name="connsiteX365" fmla="*/ 787717 w 2499572"/>
              <a:gd name="connsiteY365" fmla="*/ 297712 h 1630325"/>
              <a:gd name="connsiteX366" fmla="*/ 801894 w 2499572"/>
              <a:gd name="connsiteY366" fmla="*/ 340242 h 1630325"/>
              <a:gd name="connsiteX367" fmla="*/ 823159 w 2499572"/>
              <a:gd name="connsiteY367" fmla="*/ 425302 h 1630325"/>
              <a:gd name="connsiteX368" fmla="*/ 837336 w 2499572"/>
              <a:gd name="connsiteY368" fmla="*/ 446567 h 1630325"/>
              <a:gd name="connsiteX369" fmla="*/ 844424 w 2499572"/>
              <a:gd name="connsiteY369" fmla="*/ 467832 h 1630325"/>
              <a:gd name="connsiteX370" fmla="*/ 908220 w 2499572"/>
              <a:gd name="connsiteY370" fmla="*/ 474921 h 1630325"/>
              <a:gd name="connsiteX371" fmla="*/ 922397 w 2499572"/>
              <a:gd name="connsiteY371" fmla="*/ 453656 h 1630325"/>
              <a:gd name="connsiteX372" fmla="*/ 915308 w 2499572"/>
              <a:gd name="connsiteY372" fmla="*/ 396949 h 16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2499572" h="1630325">
                <a:moveTo>
                  <a:pt x="915308" y="396949"/>
                </a:moveTo>
                <a:cubicBezTo>
                  <a:pt x="915308" y="381591"/>
                  <a:pt x="921306" y="373506"/>
                  <a:pt x="922397" y="361507"/>
                </a:cubicBezTo>
                <a:cubicBezTo>
                  <a:pt x="926040" y="321435"/>
                  <a:pt x="924281" y="280904"/>
                  <a:pt x="929485" y="241005"/>
                </a:cubicBezTo>
                <a:cubicBezTo>
                  <a:pt x="931418" y="226187"/>
                  <a:pt x="938936" y="212651"/>
                  <a:pt x="943662" y="198474"/>
                </a:cubicBezTo>
                <a:lnTo>
                  <a:pt x="950750" y="177209"/>
                </a:lnTo>
                <a:cubicBezTo>
                  <a:pt x="953113" y="170121"/>
                  <a:pt x="955063" y="162881"/>
                  <a:pt x="957838" y="155944"/>
                </a:cubicBezTo>
                <a:cubicBezTo>
                  <a:pt x="962564" y="144130"/>
                  <a:pt x="965271" y="131292"/>
                  <a:pt x="972015" y="120502"/>
                </a:cubicBezTo>
                <a:cubicBezTo>
                  <a:pt x="977328" y="112001"/>
                  <a:pt x="986862" y="106938"/>
                  <a:pt x="993280" y="99237"/>
                </a:cubicBezTo>
                <a:cubicBezTo>
                  <a:pt x="998734" y="92692"/>
                  <a:pt x="1002731" y="85060"/>
                  <a:pt x="1007457" y="77972"/>
                </a:cubicBezTo>
                <a:cubicBezTo>
                  <a:pt x="1009820" y="70884"/>
                  <a:pt x="1010400" y="62924"/>
                  <a:pt x="1014545" y="56707"/>
                </a:cubicBezTo>
                <a:cubicBezTo>
                  <a:pt x="1020106" y="48366"/>
                  <a:pt x="1029393" y="43143"/>
                  <a:pt x="1035811" y="35442"/>
                </a:cubicBezTo>
                <a:cubicBezTo>
                  <a:pt x="1041265" y="28898"/>
                  <a:pt x="1045262" y="21265"/>
                  <a:pt x="1049987" y="14177"/>
                </a:cubicBezTo>
                <a:cubicBezTo>
                  <a:pt x="1050420" y="14249"/>
                  <a:pt x="1104600" y="21007"/>
                  <a:pt x="1113783" y="28353"/>
                </a:cubicBezTo>
                <a:cubicBezTo>
                  <a:pt x="1120435" y="33675"/>
                  <a:pt x="1123234" y="42530"/>
                  <a:pt x="1127959" y="49619"/>
                </a:cubicBezTo>
                <a:cubicBezTo>
                  <a:pt x="1130322" y="99237"/>
                  <a:pt x="1129562" y="149103"/>
                  <a:pt x="1135048" y="198474"/>
                </a:cubicBezTo>
                <a:cubicBezTo>
                  <a:pt x="1140273" y="245501"/>
                  <a:pt x="1147573" y="230615"/>
                  <a:pt x="1163401" y="262270"/>
                </a:cubicBezTo>
                <a:cubicBezTo>
                  <a:pt x="1166743" y="268953"/>
                  <a:pt x="1168437" y="276351"/>
                  <a:pt x="1170490" y="283535"/>
                </a:cubicBezTo>
                <a:cubicBezTo>
                  <a:pt x="1176058" y="303021"/>
                  <a:pt x="1175310" y="318764"/>
                  <a:pt x="1191755" y="333153"/>
                </a:cubicBezTo>
                <a:cubicBezTo>
                  <a:pt x="1204578" y="344373"/>
                  <a:pt x="1234285" y="361507"/>
                  <a:pt x="1234285" y="361507"/>
                </a:cubicBezTo>
                <a:cubicBezTo>
                  <a:pt x="1253187" y="359144"/>
                  <a:pt x="1275386" y="365343"/>
                  <a:pt x="1290992" y="354419"/>
                </a:cubicBezTo>
                <a:cubicBezTo>
                  <a:pt x="1303234" y="345849"/>
                  <a:pt x="1305169" y="311888"/>
                  <a:pt x="1305169" y="311888"/>
                </a:cubicBezTo>
                <a:cubicBezTo>
                  <a:pt x="1295966" y="238274"/>
                  <a:pt x="1308647" y="271031"/>
                  <a:pt x="1269727" y="212651"/>
                </a:cubicBezTo>
                <a:lnTo>
                  <a:pt x="1269727" y="212651"/>
                </a:lnTo>
                <a:lnTo>
                  <a:pt x="1255550" y="170121"/>
                </a:lnTo>
                <a:cubicBezTo>
                  <a:pt x="1257913" y="137042"/>
                  <a:pt x="1256875" y="103543"/>
                  <a:pt x="1262638" y="70884"/>
                </a:cubicBezTo>
                <a:cubicBezTo>
                  <a:pt x="1267263" y="44674"/>
                  <a:pt x="1280746" y="51198"/>
                  <a:pt x="1298080" y="42530"/>
                </a:cubicBezTo>
                <a:cubicBezTo>
                  <a:pt x="1353034" y="15052"/>
                  <a:pt x="1287168" y="39078"/>
                  <a:pt x="1340611" y="21265"/>
                </a:cubicBezTo>
                <a:cubicBezTo>
                  <a:pt x="1376053" y="23628"/>
                  <a:pt x="1411633" y="24430"/>
                  <a:pt x="1446936" y="28353"/>
                </a:cubicBezTo>
                <a:cubicBezTo>
                  <a:pt x="1454362" y="29178"/>
                  <a:pt x="1466580" y="28148"/>
                  <a:pt x="1468201" y="35442"/>
                </a:cubicBezTo>
                <a:cubicBezTo>
                  <a:pt x="1470458" y="45597"/>
                  <a:pt x="1463109" y="95245"/>
                  <a:pt x="1454024" y="113414"/>
                </a:cubicBezTo>
                <a:cubicBezTo>
                  <a:pt x="1450214" y="121034"/>
                  <a:pt x="1443308" y="126894"/>
                  <a:pt x="1439848" y="134679"/>
                </a:cubicBezTo>
                <a:cubicBezTo>
                  <a:pt x="1433779" y="148335"/>
                  <a:pt x="1425671" y="177209"/>
                  <a:pt x="1425671" y="177209"/>
                </a:cubicBezTo>
                <a:cubicBezTo>
                  <a:pt x="1428034" y="252818"/>
                  <a:pt x="1428563" y="328507"/>
                  <a:pt x="1432759" y="404037"/>
                </a:cubicBezTo>
                <a:cubicBezTo>
                  <a:pt x="1434606" y="437288"/>
                  <a:pt x="1436016" y="431114"/>
                  <a:pt x="1461113" y="439479"/>
                </a:cubicBezTo>
                <a:cubicBezTo>
                  <a:pt x="1513668" y="474515"/>
                  <a:pt x="1486936" y="471173"/>
                  <a:pt x="1539085" y="460744"/>
                </a:cubicBezTo>
                <a:cubicBezTo>
                  <a:pt x="1546173" y="453656"/>
                  <a:pt x="1552649" y="445897"/>
                  <a:pt x="1560350" y="439479"/>
                </a:cubicBezTo>
                <a:cubicBezTo>
                  <a:pt x="1566895" y="434025"/>
                  <a:pt x="1576005" y="431713"/>
                  <a:pt x="1581615" y="425302"/>
                </a:cubicBezTo>
                <a:cubicBezTo>
                  <a:pt x="1592835" y="412479"/>
                  <a:pt x="1609969" y="382772"/>
                  <a:pt x="1609969" y="382772"/>
                </a:cubicBezTo>
                <a:cubicBezTo>
                  <a:pt x="1639423" y="294404"/>
                  <a:pt x="1610502" y="387867"/>
                  <a:pt x="1624145" y="155944"/>
                </a:cubicBezTo>
                <a:cubicBezTo>
                  <a:pt x="1624852" y="143917"/>
                  <a:pt x="1628064" y="132125"/>
                  <a:pt x="1631234" y="120502"/>
                </a:cubicBezTo>
                <a:cubicBezTo>
                  <a:pt x="1635166" y="106085"/>
                  <a:pt x="1637122" y="90406"/>
                  <a:pt x="1645411" y="77972"/>
                </a:cubicBezTo>
                <a:cubicBezTo>
                  <a:pt x="1650136" y="70884"/>
                  <a:pt x="1653927" y="63074"/>
                  <a:pt x="1659587" y="56707"/>
                </a:cubicBezTo>
                <a:cubicBezTo>
                  <a:pt x="1694899" y="16981"/>
                  <a:pt x="1691062" y="21546"/>
                  <a:pt x="1723383" y="0"/>
                </a:cubicBezTo>
                <a:cubicBezTo>
                  <a:pt x="1780090" y="2363"/>
                  <a:pt x="1837520" y="-2243"/>
                  <a:pt x="1893504" y="7088"/>
                </a:cubicBezTo>
                <a:cubicBezTo>
                  <a:pt x="1913851" y="10479"/>
                  <a:pt x="1941944" y="41352"/>
                  <a:pt x="1957299" y="56707"/>
                </a:cubicBezTo>
                <a:cubicBezTo>
                  <a:pt x="1954936" y="80335"/>
                  <a:pt x="1953822" y="104121"/>
                  <a:pt x="1950211" y="127591"/>
                </a:cubicBezTo>
                <a:cubicBezTo>
                  <a:pt x="1949075" y="134976"/>
                  <a:pt x="1947267" y="142639"/>
                  <a:pt x="1943122" y="148856"/>
                </a:cubicBezTo>
                <a:cubicBezTo>
                  <a:pt x="1937561" y="157197"/>
                  <a:pt x="1928275" y="162420"/>
                  <a:pt x="1921857" y="170121"/>
                </a:cubicBezTo>
                <a:cubicBezTo>
                  <a:pt x="1916403" y="176666"/>
                  <a:pt x="1912406" y="184298"/>
                  <a:pt x="1907680" y="191386"/>
                </a:cubicBezTo>
                <a:cubicBezTo>
                  <a:pt x="1905317" y="198474"/>
                  <a:pt x="1903933" y="205968"/>
                  <a:pt x="1900592" y="212651"/>
                </a:cubicBezTo>
                <a:cubicBezTo>
                  <a:pt x="1895411" y="223013"/>
                  <a:pt x="1869963" y="255853"/>
                  <a:pt x="1865150" y="262270"/>
                </a:cubicBezTo>
                <a:cubicBezTo>
                  <a:pt x="1864204" y="266055"/>
                  <a:pt x="1855042" y="305784"/>
                  <a:pt x="1850973" y="311888"/>
                </a:cubicBezTo>
                <a:cubicBezTo>
                  <a:pt x="1845412" y="320229"/>
                  <a:pt x="1836796" y="326065"/>
                  <a:pt x="1829708" y="333153"/>
                </a:cubicBezTo>
                <a:cubicBezTo>
                  <a:pt x="1810799" y="389879"/>
                  <a:pt x="1810968" y="369569"/>
                  <a:pt x="1822620" y="439479"/>
                </a:cubicBezTo>
                <a:cubicBezTo>
                  <a:pt x="1823848" y="446849"/>
                  <a:pt x="1825041" y="454910"/>
                  <a:pt x="1829708" y="460744"/>
                </a:cubicBezTo>
                <a:cubicBezTo>
                  <a:pt x="1835030" y="467396"/>
                  <a:pt x="1843885" y="470195"/>
                  <a:pt x="1850973" y="474921"/>
                </a:cubicBezTo>
                <a:cubicBezTo>
                  <a:pt x="1898716" y="427178"/>
                  <a:pt x="1850768" y="482419"/>
                  <a:pt x="1879327" y="425302"/>
                </a:cubicBezTo>
                <a:cubicBezTo>
                  <a:pt x="1886947" y="410063"/>
                  <a:pt x="1907680" y="382772"/>
                  <a:pt x="1907680" y="382772"/>
                </a:cubicBezTo>
                <a:cubicBezTo>
                  <a:pt x="1910043" y="368595"/>
                  <a:pt x="1909241" y="353509"/>
                  <a:pt x="1914769" y="340242"/>
                </a:cubicBezTo>
                <a:cubicBezTo>
                  <a:pt x="1921322" y="324514"/>
                  <a:pt x="1937734" y="313876"/>
                  <a:pt x="1943122" y="297712"/>
                </a:cubicBezTo>
                <a:lnTo>
                  <a:pt x="1957299" y="255181"/>
                </a:lnTo>
                <a:cubicBezTo>
                  <a:pt x="1959662" y="248093"/>
                  <a:pt x="1962575" y="241165"/>
                  <a:pt x="1964387" y="233916"/>
                </a:cubicBezTo>
                <a:cubicBezTo>
                  <a:pt x="1975099" y="191073"/>
                  <a:pt x="1968398" y="214794"/>
                  <a:pt x="1985652" y="163032"/>
                </a:cubicBezTo>
                <a:cubicBezTo>
                  <a:pt x="1988015" y="155944"/>
                  <a:pt x="1985653" y="144130"/>
                  <a:pt x="1992741" y="141767"/>
                </a:cubicBezTo>
                <a:lnTo>
                  <a:pt x="2014006" y="134679"/>
                </a:lnTo>
                <a:cubicBezTo>
                  <a:pt x="2021094" y="129953"/>
                  <a:pt x="2027486" y="123962"/>
                  <a:pt x="2035271" y="120502"/>
                </a:cubicBezTo>
                <a:cubicBezTo>
                  <a:pt x="2048927" y="114433"/>
                  <a:pt x="2077801" y="106325"/>
                  <a:pt x="2077801" y="106325"/>
                </a:cubicBezTo>
                <a:cubicBezTo>
                  <a:pt x="2143664" y="122792"/>
                  <a:pt x="2061780" y="103120"/>
                  <a:pt x="2148685" y="120502"/>
                </a:cubicBezTo>
                <a:cubicBezTo>
                  <a:pt x="2158238" y="122413"/>
                  <a:pt x="2167587" y="125228"/>
                  <a:pt x="2177038" y="127591"/>
                </a:cubicBezTo>
                <a:cubicBezTo>
                  <a:pt x="2174675" y="146493"/>
                  <a:pt x="2176357" y="166358"/>
                  <a:pt x="2169950" y="184298"/>
                </a:cubicBezTo>
                <a:cubicBezTo>
                  <a:pt x="2160529" y="210678"/>
                  <a:pt x="2139235" y="229190"/>
                  <a:pt x="2120331" y="248093"/>
                </a:cubicBezTo>
                <a:cubicBezTo>
                  <a:pt x="2107855" y="285521"/>
                  <a:pt x="2117387" y="263142"/>
                  <a:pt x="2084890" y="311888"/>
                </a:cubicBezTo>
                <a:lnTo>
                  <a:pt x="2028183" y="396949"/>
                </a:lnTo>
                <a:cubicBezTo>
                  <a:pt x="2023457" y="404037"/>
                  <a:pt x="2016700" y="410132"/>
                  <a:pt x="2014006" y="418214"/>
                </a:cubicBezTo>
                <a:cubicBezTo>
                  <a:pt x="2011643" y="425302"/>
                  <a:pt x="2011585" y="433645"/>
                  <a:pt x="2006917" y="439479"/>
                </a:cubicBezTo>
                <a:cubicBezTo>
                  <a:pt x="2001595" y="446131"/>
                  <a:pt x="1992740" y="448930"/>
                  <a:pt x="1985652" y="453656"/>
                </a:cubicBezTo>
                <a:cubicBezTo>
                  <a:pt x="1983289" y="460744"/>
                  <a:pt x="1981905" y="468238"/>
                  <a:pt x="1978564" y="474921"/>
                </a:cubicBezTo>
                <a:cubicBezTo>
                  <a:pt x="1951082" y="529885"/>
                  <a:pt x="1975115" y="464001"/>
                  <a:pt x="1957299" y="517451"/>
                </a:cubicBezTo>
                <a:cubicBezTo>
                  <a:pt x="1959662" y="538716"/>
                  <a:pt x="1954243" y="562408"/>
                  <a:pt x="1964387" y="581246"/>
                </a:cubicBezTo>
                <a:cubicBezTo>
                  <a:pt x="1975052" y="601052"/>
                  <a:pt x="2007454" y="609779"/>
                  <a:pt x="2028183" y="616688"/>
                </a:cubicBezTo>
                <a:cubicBezTo>
                  <a:pt x="2039997" y="614325"/>
                  <a:pt x="2053164" y="615577"/>
                  <a:pt x="2063624" y="609600"/>
                </a:cubicBezTo>
                <a:cubicBezTo>
                  <a:pt x="2079339" y="600620"/>
                  <a:pt x="2077393" y="580190"/>
                  <a:pt x="2084890" y="567070"/>
                </a:cubicBezTo>
                <a:cubicBezTo>
                  <a:pt x="2090751" y="556813"/>
                  <a:pt x="2099894" y="548734"/>
                  <a:pt x="2106155" y="538716"/>
                </a:cubicBezTo>
                <a:cubicBezTo>
                  <a:pt x="2111755" y="529756"/>
                  <a:pt x="2114895" y="519424"/>
                  <a:pt x="2120331" y="510363"/>
                </a:cubicBezTo>
                <a:cubicBezTo>
                  <a:pt x="2129097" y="495752"/>
                  <a:pt x="2148685" y="467832"/>
                  <a:pt x="2148685" y="467832"/>
                </a:cubicBezTo>
                <a:cubicBezTo>
                  <a:pt x="2151048" y="460744"/>
                  <a:pt x="2152830" y="453435"/>
                  <a:pt x="2155773" y="446567"/>
                </a:cubicBezTo>
                <a:cubicBezTo>
                  <a:pt x="2166564" y="421388"/>
                  <a:pt x="2169890" y="418304"/>
                  <a:pt x="2184127" y="396949"/>
                </a:cubicBezTo>
                <a:cubicBezTo>
                  <a:pt x="2207947" y="325485"/>
                  <a:pt x="2171603" y="436335"/>
                  <a:pt x="2198304" y="347330"/>
                </a:cubicBezTo>
                <a:cubicBezTo>
                  <a:pt x="2202598" y="333017"/>
                  <a:pt x="2201913" y="315367"/>
                  <a:pt x="2212480" y="304800"/>
                </a:cubicBezTo>
                <a:cubicBezTo>
                  <a:pt x="2219568" y="297712"/>
                  <a:pt x="2226201" y="290136"/>
                  <a:pt x="2233745" y="283535"/>
                </a:cubicBezTo>
                <a:cubicBezTo>
                  <a:pt x="2260689" y="259959"/>
                  <a:pt x="2265129" y="257886"/>
                  <a:pt x="2290452" y="241005"/>
                </a:cubicBezTo>
                <a:cubicBezTo>
                  <a:pt x="2311717" y="243368"/>
                  <a:pt x="2333491" y="242904"/>
                  <a:pt x="2354248" y="248093"/>
                </a:cubicBezTo>
                <a:cubicBezTo>
                  <a:pt x="2379450" y="254393"/>
                  <a:pt x="2373939" y="267784"/>
                  <a:pt x="2389690" y="283535"/>
                </a:cubicBezTo>
                <a:cubicBezTo>
                  <a:pt x="2395714" y="289559"/>
                  <a:pt x="2403867" y="292986"/>
                  <a:pt x="2410955" y="297712"/>
                </a:cubicBezTo>
                <a:cubicBezTo>
                  <a:pt x="2413318" y="304800"/>
                  <a:pt x="2413898" y="312760"/>
                  <a:pt x="2418043" y="318977"/>
                </a:cubicBezTo>
                <a:cubicBezTo>
                  <a:pt x="2423604" y="327318"/>
                  <a:pt x="2432890" y="332541"/>
                  <a:pt x="2439308" y="340242"/>
                </a:cubicBezTo>
                <a:cubicBezTo>
                  <a:pt x="2444762" y="346787"/>
                  <a:pt x="2448759" y="354419"/>
                  <a:pt x="2453485" y="361507"/>
                </a:cubicBezTo>
                <a:cubicBezTo>
                  <a:pt x="2455848" y="406400"/>
                  <a:pt x="2456503" y="451415"/>
                  <a:pt x="2460573" y="496186"/>
                </a:cubicBezTo>
                <a:cubicBezTo>
                  <a:pt x="2461249" y="503627"/>
                  <a:pt x="2467662" y="509979"/>
                  <a:pt x="2467662" y="517451"/>
                </a:cubicBezTo>
                <a:cubicBezTo>
                  <a:pt x="2467662" y="560047"/>
                  <a:pt x="2464612" y="602638"/>
                  <a:pt x="2460573" y="645042"/>
                </a:cubicBezTo>
                <a:cubicBezTo>
                  <a:pt x="2459865" y="652480"/>
                  <a:pt x="2459565" y="661964"/>
                  <a:pt x="2453485" y="666307"/>
                </a:cubicBezTo>
                <a:cubicBezTo>
                  <a:pt x="2441325" y="674993"/>
                  <a:pt x="2423389" y="672195"/>
                  <a:pt x="2410955" y="680484"/>
                </a:cubicBezTo>
                <a:lnTo>
                  <a:pt x="2389690" y="694660"/>
                </a:lnTo>
                <a:cubicBezTo>
                  <a:pt x="2354248" y="692297"/>
                  <a:pt x="2318528" y="692595"/>
                  <a:pt x="2283364" y="687572"/>
                </a:cubicBezTo>
                <a:cubicBezTo>
                  <a:pt x="2268571" y="685459"/>
                  <a:pt x="2240834" y="673395"/>
                  <a:pt x="2240834" y="673395"/>
                </a:cubicBezTo>
                <a:cubicBezTo>
                  <a:pt x="2105052" y="683841"/>
                  <a:pt x="2187592" y="665834"/>
                  <a:pt x="2120331" y="694660"/>
                </a:cubicBezTo>
                <a:cubicBezTo>
                  <a:pt x="2113463" y="697603"/>
                  <a:pt x="2105598" y="698120"/>
                  <a:pt x="2099066" y="701749"/>
                </a:cubicBezTo>
                <a:cubicBezTo>
                  <a:pt x="2084172" y="710024"/>
                  <a:pt x="2056536" y="730102"/>
                  <a:pt x="2056536" y="730102"/>
                </a:cubicBezTo>
                <a:cubicBezTo>
                  <a:pt x="2051810" y="737190"/>
                  <a:pt x="2040959" y="742964"/>
                  <a:pt x="2042359" y="751367"/>
                </a:cubicBezTo>
                <a:cubicBezTo>
                  <a:pt x="2045482" y="770107"/>
                  <a:pt x="2071575" y="775283"/>
                  <a:pt x="2084890" y="779721"/>
                </a:cubicBezTo>
                <a:cubicBezTo>
                  <a:pt x="2110881" y="777358"/>
                  <a:pt x="2137026" y="776323"/>
                  <a:pt x="2162862" y="772632"/>
                </a:cubicBezTo>
                <a:cubicBezTo>
                  <a:pt x="2170259" y="771575"/>
                  <a:pt x="2176943" y="767597"/>
                  <a:pt x="2184127" y="765544"/>
                </a:cubicBezTo>
                <a:cubicBezTo>
                  <a:pt x="2193494" y="762868"/>
                  <a:pt x="2203029" y="760819"/>
                  <a:pt x="2212480" y="758456"/>
                </a:cubicBezTo>
                <a:cubicBezTo>
                  <a:pt x="2276275" y="760819"/>
                  <a:pt x="2340344" y="759192"/>
                  <a:pt x="2403866" y="765544"/>
                </a:cubicBezTo>
                <a:cubicBezTo>
                  <a:pt x="2429021" y="768059"/>
                  <a:pt x="2424478" y="785502"/>
                  <a:pt x="2432220" y="800986"/>
                </a:cubicBezTo>
                <a:cubicBezTo>
                  <a:pt x="2444034" y="824614"/>
                  <a:pt x="2446397" y="822251"/>
                  <a:pt x="2467662" y="836428"/>
                </a:cubicBezTo>
                <a:cubicBezTo>
                  <a:pt x="2472024" y="858238"/>
                  <a:pt x="2482202" y="885502"/>
                  <a:pt x="2467662" y="907312"/>
                </a:cubicBezTo>
                <a:cubicBezTo>
                  <a:pt x="2463517" y="913529"/>
                  <a:pt x="2453581" y="912347"/>
                  <a:pt x="2446397" y="914400"/>
                </a:cubicBezTo>
                <a:cubicBezTo>
                  <a:pt x="2437030" y="917076"/>
                  <a:pt x="2427776" y="921074"/>
                  <a:pt x="2418043" y="921488"/>
                </a:cubicBezTo>
                <a:cubicBezTo>
                  <a:pt x="2316507" y="925809"/>
                  <a:pt x="2214843" y="926214"/>
                  <a:pt x="2113243" y="928577"/>
                </a:cubicBezTo>
                <a:cubicBezTo>
                  <a:pt x="2095947" y="934342"/>
                  <a:pt x="2084455" y="936100"/>
                  <a:pt x="2070713" y="949842"/>
                </a:cubicBezTo>
                <a:cubicBezTo>
                  <a:pt x="2064689" y="955866"/>
                  <a:pt x="2061262" y="964019"/>
                  <a:pt x="2056536" y="971107"/>
                </a:cubicBezTo>
                <a:cubicBezTo>
                  <a:pt x="2051810" y="985286"/>
                  <a:pt x="2031726" y="1017180"/>
                  <a:pt x="2049448" y="1034902"/>
                </a:cubicBezTo>
                <a:cubicBezTo>
                  <a:pt x="2061496" y="1046950"/>
                  <a:pt x="2091978" y="1063256"/>
                  <a:pt x="2091978" y="1063256"/>
                </a:cubicBezTo>
                <a:cubicBezTo>
                  <a:pt x="2136871" y="1060893"/>
                  <a:pt x="2182022" y="1061523"/>
                  <a:pt x="2226657" y="1056167"/>
                </a:cubicBezTo>
                <a:cubicBezTo>
                  <a:pt x="2241494" y="1054387"/>
                  <a:pt x="2269187" y="1041991"/>
                  <a:pt x="2269187" y="1041991"/>
                </a:cubicBezTo>
                <a:cubicBezTo>
                  <a:pt x="2340071" y="1044354"/>
                  <a:pt x="2427199" y="1003861"/>
                  <a:pt x="2481838" y="1049079"/>
                </a:cubicBezTo>
                <a:cubicBezTo>
                  <a:pt x="2523744" y="1083760"/>
                  <a:pt x="2478768" y="1157865"/>
                  <a:pt x="2474750" y="1212112"/>
                </a:cubicBezTo>
                <a:cubicBezTo>
                  <a:pt x="2474030" y="1221827"/>
                  <a:pt x="2470338" y="1231098"/>
                  <a:pt x="2467662" y="1240465"/>
                </a:cubicBezTo>
                <a:cubicBezTo>
                  <a:pt x="2461579" y="1261754"/>
                  <a:pt x="2450136" y="1292316"/>
                  <a:pt x="2432220" y="1304260"/>
                </a:cubicBezTo>
                <a:cubicBezTo>
                  <a:pt x="2404738" y="1322582"/>
                  <a:pt x="2419037" y="1315743"/>
                  <a:pt x="2389690" y="1325525"/>
                </a:cubicBezTo>
                <a:cubicBezTo>
                  <a:pt x="2370788" y="1323162"/>
                  <a:pt x="2351706" y="1321948"/>
                  <a:pt x="2332983" y="1318437"/>
                </a:cubicBezTo>
                <a:cubicBezTo>
                  <a:pt x="2292308" y="1310811"/>
                  <a:pt x="2271345" y="1302617"/>
                  <a:pt x="2233745" y="1290084"/>
                </a:cubicBezTo>
                <a:cubicBezTo>
                  <a:pt x="2226657" y="1287721"/>
                  <a:pt x="2218697" y="1287139"/>
                  <a:pt x="2212480" y="1282995"/>
                </a:cubicBezTo>
                <a:cubicBezTo>
                  <a:pt x="2205392" y="1278270"/>
                  <a:pt x="2198835" y="1272629"/>
                  <a:pt x="2191215" y="1268819"/>
                </a:cubicBezTo>
                <a:cubicBezTo>
                  <a:pt x="2184532" y="1265477"/>
                  <a:pt x="2176633" y="1265072"/>
                  <a:pt x="2169950" y="1261730"/>
                </a:cubicBezTo>
                <a:cubicBezTo>
                  <a:pt x="2102556" y="1228032"/>
                  <a:pt x="2215871" y="1269949"/>
                  <a:pt x="2106155" y="1233377"/>
                </a:cubicBezTo>
                <a:lnTo>
                  <a:pt x="2084890" y="1226288"/>
                </a:lnTo>
                <a:cubicBezTo>
                  <a:pt x="2056536" y="1228651"/>
                  <a:pt x="2027023" y="1225010"/>
                  <a:pt x="1999829" y="1233377"/>
                </a:cubicBezTo>
                <a:cubicBezTo>
                  <a:pt x="1992688" y="1235574"/>
                  <a:pt x="1992741" y="1247170"/>
                  <a:pt x="1992741" y="1254642"/>
                </a:cubicBezTo>
                <a:cubicBezTo>
                  <a:pt x="1992741" y="1276038"/>
                  <a:pt x="1992517" y="1298329"/>
                  <a:pt x="1999829" y="1318437"/>
                </a:cubicBezTo>
                <a:cubicBezTo>
                  <a:pt x="2002740" y="1326443"/>
                  <a:pt x="2014549" y="1327160"/>
                  <a:pt x="2021094" y="1332614"/>
                </a:cubicBezTo>
                <a:cubicBezTo>
                  <a:pt x="2056491" y="1362112"/>
                  <a:pt x="2026254" y="1348511"/>
                  <a:pt x="2063624" y="1360967"/>
                </a:cubicBezTo>
                <a:cubicBezTo>
                  <a:pt x="2102888" y="1387142"/>
                  <a:pt x="2066298" y="1366952"/>
                  <a:pt x="2127420" y="1382232"/>
                </a:cubicBezTo>
                <a:cubicBezTo>
                  <a:pt x="2179049" y="1395139"/>
                  <a:pt x="2157239" y="1392987"/>
                  <a:pt x="2198304" y="1410586"/>
                </a:cubicBezTo>
                <a:cubicBezTo>
                  <a:pt x="2205172" y="1413529"/>
                  <a:pt x="2212481" y="1415311"/>
                  <a:pt x="2219569" y="1417674"/>
                </a:cubicBezTo>
                <a:cubicBezTo>
                  <a:pt x="2266834" y="1449185"/>
                  <a:pt x="2280390" y="1440033"/>
                  <a:pt x="2255011" y="1509823"/>
                </a:cubicBezTo>
                <a:cubicBezTo>
                  <a:pt x="2251409" y="1519729"/>
                  <a:pt x="2220883" y="1528687"/>
                  <a:pt x="2212480" y="1531088"/>
                </a:cubicBezTo>
                <a:cubicBezTo>
                  <a:pt x="2163046" y="1545213"/>
                  <a:pt x="2204268" y="1531339"/>
                  <a:pt x="2141597" y="1545265"/>
                </a:cubicBezTo>
                <a:cubicBezTo>
                  <a:pt x="2134303" y="1546886"/>
                  <a:pt x="2127516" y="1550300"/>
                  <a:pt x="2120331" y="1552353"/>
                </a:cubicBezTo>
                <a:cubicBezTo>
                  <a:pt x="2110964" y="1555029"/>
                  <a:pt x="2101309" y="1556643"/>
                  <a:pt x="2091978" y="1559442"/>
                </a:cubicBezTo>
                <a:cubicBezTo>
                  <a:pt x="2070508" y="1565883"/>
                  <a:pt x="2049448" y="1573619"/>
                  <a:pt x="2028183" y="1580707"/>
                </a:cubicBezTo>
                <a:lnTo>
                  <a:pt x="2006917" y="1587795"/>
                </a:lnTo>
                <a:cubicBezTo>
                  <a:pt x="1980926" y="1585432"/>
                  <a:pt x="1954814" y="1584156"/>
                  <a:pt x="1928945" y="1580707"/>
                </a:cubicBezTo>
                <a:cubicBezTo>
                  <a:pt x="1919289" y="1579420"/>
                  <a:pt x="1906932" y="1581016"/>
                  <a:pt x="1900592" y="1573619"/>
                </a:cubicBezTo>
                <a:cubicBezTo>
                  <a:pt x="1890867" y="1562273"/>
                  <a:pt x="1891141" y="1545265"/>
                  <a:pt x="1886415" y="1531088"/>
                </a:cubicBezTo>
                <a:lnTo>
                  <a:pt x="1879327" y="1509823"/>
                </a:lnTo>
                <a:cubicBezTo>
                  <a:pt x="1876964" y="1467293"/>
                  <a:pt x="1885153" y="1422823"/>
                  <a:pt x="1872238" y="1382232"/>
                </a:cubicBezTo>
                <a:cubicBezTo>
                  <a:pt x="1867072" y="1365996"/>
                  <a:pt x="1829708" y="1353879"/>
                  <a:pt x="1829708" y="1353879"/>
                </a:cubicBezTo>
                <a:cubicBezTo>
                  <a:pt x="1777936" y="1371137"/>
                  <a:pt x="1801675" y="1364432"/>
                  <a:pt x="1758824" y="1375144"/>
                </a:cubicBezTo>
                <a:cubicBezTo>
                  <a:pt x="1754099" y="1382232"/>
                  <a:pt x="1745589" y="1387942"/>
                  <a:pt x="1744648" y="1396409"/>
                </a:cubicBezTo>
                <a:cubicBezTo>
                  <a:pt x="1743061" y="1410693"/>
                  <a:pt x="1748250" y="1424996"/>
                  <a:pt x="1751736" y="1438939"/>
                </a:cubicBezTo>
                <a:cubicBezTo>
                  <a:pt x="1761859" y="1479429"/>
                  <a:pt x="1761471" y="1474807"/>
                  <a:pt x="1780090" y="1502735"/>
                </a:cubicBezTo>
                <a:cubicBezTo>
                  <a:pt x="1791180" y="1536007"/>
                  <a:pt x="1795917" y="1540316"/>
                  <a:pt x="1780090" y="1587795"/>
                </a:cubicBezTo>
                <a:cubicBezTo>
                  <a:pt x="1776920" y="1597305"/>
                  <a:pt x="1767587" y="1604192"/>
                  <a:pt x="1758824" y="1609060"/>
                </a:cubicBezTo>
                <a:cubicBezTo>
                  <a:pt x="1745761" y="1616317"/>
                  <a:pt x="1716294" y="1623237"/>
                  <a:pt x="1716294" y="1623237"/>
                </a:cubicBezTo>
                <a:cubicBezTo>
                  <a:pt x="1678489" y="1620874"/>
                  <a:pt x="1640550" y="1620114"/>
                  <a:pt x="1602880" y="1616149"/>
                </a:cubicBezTo>
                <a:cubicBezTo>
                  <a:pt x="1595449" y="1615367"/>
                  <a:pt x="1588147" y="1612689"/>
                  <a:pt x="1581615" y="1609060"/>
                </a:cubicBezTo>
                <a:cubicBezTo>
                  <a:pt x="1566721" y="1600785"/>
                  <a:pt x="1553262" y="1590158"/>
                  <a:pt x="1539085" y="1580707"/>
                </a:cubicBezTo>
                <a:lnTo>
                  <a:pt x="1517820" y="1566530"/>
                </a:lnTo>
                <a:cubicBezTo>
                  <a:pt x="1513094" y="1552353"/>
                  <a:pt x="1501530" y="1538793"/>
                  <a:pt x="1503643" y="1524000"/>
                </a:cubicBezTo>
                <a:cubicBezTo>
                  <a:pt x="1506006" y="1507460"/>
                  <a:pt x="1504526" y="1489894"/>
                  <a:pt x="1510731" y="1474381"/>
                </a:cubicBezTo>
                <a:cubicBezTo>
                  <a:pt x="1514454" y="1465073"/>
                  <a:pt x="1523234" y="1457984"/>
                  <a:pt x="1531997" y="1453116"/>
                </a:cubicBezTo>
                <a:cubicBezTo>
                  <a:pt x="1558943" y="1438146"/>
                  <a:pt x="1594877" y="1436032"/>
                  <a:pt x="1624145" y="1431851"/>
                </a:cubicBezTo>
                <a:cubicBezTo>
                  <a:pt x="1631234" y="1429488"/>
                  <a:pt x="1638728" y="1428105"/>
                  <a:pt x="1645411" y="1424763"/>
                </a:cubicBezTo>
                <a:cubicBezTo>
                  <a:pt x="1696777" y="1399080"/>
                  <a:pt x="1664964" y="1384904"/>
                  <a:pt x="1659587" y="1304260"/>
                </a:cubicBezTo>
                <a:cubicBezTo>
                  <a:pt x="1610336" y="1309186"/>
                  <a:pt x="1598888" y="1306876"/>
                  <a:pt x="1560350" y="1318437"/>
                </a:cubicBezTo>
                <a:cubicBezTo>
                  <a:pt x="1546037" y="1322731"/>
                  <a:pt x="1531997" y="1327888"/>
                  <a:pt x="1517820" y="1332614"/>
                </a:cubicBezTo>
                <a:lnTo>
                  <a:pt x="1496555" y="1339702"/>
                </a:lnTo>
                <a:cubicBezTo>
                  <a:pt x="1494192" y="1346790"/>
                  <a:pt x="1492808" y="1354284"/>
                  <a:pt x="1489466" y="1360967"/>
                </a:cubicBezTo>
                <a:cubicBezTo>
                  <a:pt x="1479596" y="1380706"/>
                  <a:pt x="1469703" y="1387819"/>
                  <a:pt x="1454024" y="1403498"/>
                </a:cubicBezTo>
                <a:cubicBezTo>
                  <a:pt x="1444553" y="1431913"/>
                  <a:pt x="1444007" y="1429867"/>
                  <a:pt x="1439848" y="1467293"/>
                </a:cubicBezTo>
                <a:cubicBezTo>
                  <a:pt x="1436706" y="1495571"/>
                  <a:pt x="1445483" y="1526905"/>
                  <a:pt x="1432759" y="1552353"/>
                </a:cubicBezTo>
                <a:cubicBezTo>
                  <a:pt x="1426076" y="1565719"/>
                  <a:pt x="1404406" y="1561804"/>
                  <a:pt x="1390229" y="1566530"/>
                </a:cubicBezTo>
                <a:lnTo>
                  <a:pt x="1368964" y="1573619"/>
                </a:lnTo>
                <a:cubicBezTo>
                  <a:pt x="1350062" y="1571256"/>
                  <a:pt x="1320313" y="1583792"/>
                  <a:pt x="1312257" y="1566530"/>
                </a:cubicBezTo>
                <a:cubicBezTo>
                  <a:pt x="1298233" y="1536478"/>
                  <a:pt x="1319345" y="1500456"/>
                  <a:pt x="1319345" y="1467293"/>
                </a:cubicBezTo>
                <a:cubicBezTo>
                  <a:pt x="1319345" y="1443547"/>
                  <a:pt x="1322876" y="1417648"/>
                  <a:pt x="1312257" y="1396409"/>
                </a:cubicBezTo>
                <a:cubicBezTo>
                  <a:pt x="1302509" y="1376912"/>
                  <a:pt x="1268788" y="1367743"/>
                  <a:pt x="1248462" y="1360967"/>
                </a:cubicBezTo>
                <a:cubicBezTo>
                  <a:pt x="1220108" y="1363330"/>
                  <a:pt x="1188452" y="1354567"/>
                  <a:pt x="1163401" y="1368056"/>
                </a:cubicBezTo>
                <a:cubicBezTo>
                  <a:pt x="1150747" y="1374870"/>
                  <a:pt x="1156313" y="1396214"/>
                  <a:pt x="1156313" y="1410586"/>
                </a:cubicBezTo>
                <a:cubicBezTo>
                  <a:pt x="1156313" y="1427294"/>
                  <a:pt x="1160654" y="1443725"/>
                  <a:pt x="1163401" y="1460205"/>
                </a:cubicBezTo>
                <a:cubicBezTo>
                  <a:pt x="1164896" y="1469177"/>
                  <a:pt x="1171059" y="1505177"/>
                  <a:pt x="1177578" y="1516912"/>
                </a:cubicBezTo>
                <a:cubicBezTo>
                  <a:pt x="1185852" y="1531806"/>
                  <a:pt x="1205931" y="1559442"/>
                  <a:pt x="1205931" y="1559442"/>
                </a:cubicBezTo>
                <a:cubicBezTo>
                  <a:pt x="1203568" y="1568893"/>
                  <a:pt x="1203676" y="1579337"/>
                  <a:pt x="1198843" y="1587795"/>
                </a:cubicBezTo>
                <a:cubicBezTo>
                  <a:pt x="1193829" y="1596570"/>
                  <a:pt x="1166989" y="1619234"/>
                  <a:pt x="1156313" y="1623237"/>
                </a:cubicBezTo>
                <a:cubicBezTo>
                  <a:pt x="1145032" y="1627467"/>
                  <a:pt x="1132685" y="1627962"/>
                  <a:pt x="1120871" y="1630325"/>
                </a:cubicBezTo>
                <a:cubicBezTo>
                  <a:pt x="1075978" y="1627962"/>
                  <a:pt x="1030978" y="1627131"/>
                  <a:pt x="986192" y="1623237"/>
                </a:cubicBezTo>
                <a:cubicBezTo>
                  <a:pt x="976486" y="1622393"/>
                  <a:pt x="966792" y="1619987"/>
                  <a:pt x="957838" y="1616149"/>
                </a:cubicBezTo>
                <a:cubicBezTo>
                  <a:pt x="950008" y="1612793"/>
                  <a:pt x="943661" y="1606698"/>
                  <a:pt x="936573" y="1601972"/>
                </a:cubicBezTo>
                <a:cubicBezTo>
                  <a:pt x="919058" y="1549426"/>
                  <a:pt x="914284" y="1554431"/>
                  <a:pt x="929485" y="1488558"/>
                </a:cubicBezTo>
                <a:cubicBezTo>
                  <a:pt x="931401" y="1480257"/>
                  <a:pt x="936438" y="1471808"/>
                  <a:pt x="943662" y="1467293"/>
                </a:cubicBezTo>
                <a:cubicBezTo>
                  <a:pt x="956334" y="1459373"/>
                  <a:pt x="973758" y="1461405"/>
                  <a:pt x="986192" y="1453116"/>
                </a:cubicBezTo>
                <a:cubicBezTo>
                  <a:pt x="993280" y="1448390"/>
                  <a:pt x="1001090" y="1444599"/>
                  <a:pt x="1007457" y="1438939"/>
                </a:cubicBezTo>
                <a:cubicBezTo>
                  <a:pt x="1047183" y="1403627"/>
                  <a:pt x="1042617" y="1407464"/>
                  <a:pt x="1064164" y="1375144"/>
                </a:cubicBezTo>
                <a:cubicBezTo>
                  <a:pt x="1066527" y="1368056"/>
                  <a:pt x="1067911" y="1360562"/>
                  <a:pt x="1071252" y="1353879"/>
                </a:cubicBezTo>
                <a:cubicBezTo>
                  <a:pt x="1098734" y="1298915"/>
                  <a:pt x="1074701" y="1364799"/>
                  <a:pt x="1092517" y="1311349"/>
                </a:cubicBezTo>
                <a:cubicBezTo>
                  <a:pt x="1090154" y="1266456"/>
                  <a:pt x="1094245" y="1220752"/>
                  <a:pt x="1085429" y="1176670"/>
                </a:cubicBezTo>
                <a:cubicBezTo>
                  <a:pt x="1083964" y="1169343"/>
                  <a:pt x="1071636" y="1169581"/>
                  <a:pt x="1064164" y="1169581"/>
                </a:cubicBezTo>
                <a:cubicBezTo>
                  <a:pt x="1038066" y="1169581"/>
                  <a:pt x="1012183" y="1174307"/>
                  <a:pt x="986192" y="1176670"/>
                </a:cubicBezTo>
                <a:cubicBezTo>
                  <a:pt x="972015" y="1181395"/>
                  <a:pt x="952628" y="1178891"/>
                  <a:pt x="943662" y="1190846"/>
                </a:cubicBezTo>
                <a:cubicBezTo>
                  <a:pt x="916382" y="1227220"/>
                  <a:pt x="930751" y="1210846"/>
                  <a:pt x="901131" y="1240465"/>
                </a:cubicBezTo>
                <a:cubicBezTo>
                  <a:pt x="898768" y="1247553"/>
                  <a:pt x="898188" y="1255513"/>
                  <a:pt x="894043" y="1261730"/>
                </a:cubicBezTo>
                <a:cubicBezTo>
                  <a:pt x="888482" y="1270071"/>
                  <a:pt x="879196" y="1275294"/>
                  <a:pt x="872778" y="1282995"/>
                </a:cubicBezTo>
                <a:cubicBezTo>
                  <a:pt x="867324" y="1289540"/>
                  <a:pt x="863327" y="1297172"/>
                  <a:pt x="858601" y="1304260"/>
                </a:cubicBezTo>
                <a:cubicBezTo>
                  <a:pt x="856238" y="1311348"/>
                  <a:pt x="852027" y="1318071"/>
                  <a:pt x="851513" y="1325525"/>
                </a:cubicBezTo>
                <a:cubicBezTo>
                  <a:pt x="847283" y="1386857"/>
                  <a:pt x="850750" y="1448671"/>
                  <a:pt x="844424" y="1509823"/>
                </a:cubicBezTo>
                <a:cubicBezTo>
                  <a:pt x="843547" y="1518297"/>
                  <a:pt x="833708" y="1523303"/>
                  <a:pt x="830248" y="1531088"/>
                </a:cubicBezTo>
                <a:cubicBezTo>
                  <a:pt x="824179" y="1544744"/>
                  <a:pt x="820797" y="1559442"/>
                  <a:pt x="816071" y="1573619"/>
                </a:cubicBezTo>
                <a:cubicBezTo>
                  <a:pt x="816071" y="1573620"/>
                  <a:pt x="801895" y="1616149"/>
                  <a:pt x="801894" y="1616149"/>
                </a:cubicBezTo>
                <a:lnTo>
                  <a:pt x="780629" y="1623237"/>
                </a:lnTo>
                <a:cubicBezTo>
                  <a:pt x="766452" y="1618511"/>
                  <a:pt x="746388" y="1621494"/>
                  <a:pt x="738099" y="1609060"/>
                </a:cubicBezTo>
                <a:cubicBezTo>
                  <a:pt x="705019" y="1559442"/>
                  <a:pt x="723922" y="1575981"/>
                  <a:pt x="688480" y="1552353"/>
                </a:cubicBezTo>
                <a:cubicBezTo>
                  <a:pt x="690843" y="1531088"/>
                  <a:pt x="691373" y="1509538"/>
                  <a:pt x="695569" y="1488558"/>
                </a:cubicBezTo>
                <a:cubicBezTo>
                  <a:pt x="698500" y="1473905"/>
                  <a:pt x="705019" y="1460205"/>
                  <a:pt x="709745" y="1446028"/>
                </a:cubicBezTo>
                <a:cubicBezTo>
                  <a:pt x="712108" y="1438940"/>
                  <a:pt x="715369" y="1432090"/>
                  <a:pt x="716834" y="1424763"/>
                </a:cubicBezTo>
                <a:cubicBezTo>
                  <a:pt x="725593" y="1380967"/>
                  <a:pt x="717239" y="1399345"/>
                  <a:pt x="738099" y="1368056"/>
                </a:cubicBezTo>
                <a:lnTo>
                  <a:pt x="752276" y="1325525"/>
                </a:lnTo>
                <a:lnTo>
                  <a:pt x="759364" y="1304260"/>
                </a:lnTo>
                <a:cubicBezTo>
                  <a:pt x="757001" y="1273544"/>
                  <a:pt x="770760" y="1236757"/>
                  <a:pt x="752276" y="1212112"/>
                </a:cubicBezTo>
                <a:cubicBezTo>
                  <a:pt x="740846" y="1196872"/>
                  <a:pt x="713509" y="1212793"/>
                  <a:pt x="695569" y="1219200"/>
                </a:cubicBezTo>
                <a:cubicBezTo>
                  <a:pt x="679523" y="1224930"/>
                  <a:pt x="653038" y="1247553"/>
                  <a:pt x="653038" y="1247553"/>
                </a:cubicBezTo>
                <a:cubicBezTo>
                  <a:pt x="620541" y="1296301"/>
                  <a:pt x="630073" y="1273920"/>
                  <a:pt x="617597" y="1311349"/>
                </a:cubicBezTo>
                <a:cubicBezTo>
                  <a:pt x="615234" y="1368056"/>
                  <a:pt x="614701" y="1424869"/>
                  <a:pt x="610508" y="1481470"/>
                </a:cubicBezTo>
                <a:cubicBezTo>
                  <a:pt x="609956" y="1488921"/>
                  <a:pt x="605473" y="1495551"/>
                  <a:pt x="603420" y="1502735"/>
                </a:cubicBezTo>
                <a:cubicBezTo>
                  <a:pt x="600744" y="1512102"/>
                  <a:pt x="599007" y="1521721"/>
                  <a:pt x="596331" y="1531088"/>
                </a:cubicBezTo>
                <a:cubicBezTo>
                  <a:pt x="594278" y="1538272"/>
                  <a:pt x="593387" y="1546136"/>
                  <a:pt x="589243" y="1552353"/>
                </a:cubicBezTo>
                <a:cubicBezTo>
                  <a:pt x="583682" y="1560694"/>
                  <a:pt x="575066" y="1566530"/>
                  <a:pt x="567978" y="1573619"/>
                </a:cubicBezTo>
                <a:cubicBezTo>
                  <a:pt x="565615" y="1580707"/>
                  <a:pt x="565035" y="1588667"/>
                  <a:pt x="560890" y="1594884"/>
                </a:cubicBezTo>
                <a:cubicBezTo>
                  <a:pt x="545719" y="1617639"/>
                  <a:pt x="540653" y="1615806"/>
                  <a:pt x="518359" y="1623237"/>
                </a:cubicBezTo>
                <a:cubicBezTo>
                  <a:pt x="511271" y="1613786"/>
                  <a:pt x="506170" y="1602447"/>
                  <a:pt x="497094" y="1594884"/>
                </a:cubicBezTo>
                <a:cubicBezTo>
                  <a:pt x="491354" y="1590101"/>
                  <a:pt x="482512" y="1591137"/>
                  <a:pt x="475829" y="1587795"/>
                </a:cubicBezTo>
                <a:cubicBezTo>
                  <a:pt x="468209" y="1583985"/>
                  <a:pt x="462184" y="1577429"/>
                  <a:pt x="454564" y="1573619"/>
                </a:cubicBezTo>
                <a:cubicBezTo>
                  <a:pt x="443227" y="1567950"/>
                  <a:pt x="415553" y="1562473"/>
                  <a:pt x="404945" y="1559442"/>
                </a:cubicBezTo>
                <a:cubicBezTo>
                  <a:pt x="397761" y="1557389"/>
                  <a:pt x="390929" y="1554165"/>
                  <a:pt x="383680" y="1552353"/>
                </a:cubicBezTo>
                <a:cubicBezTo>
                  <a:pt x="371992" y="1549431"/>
                  <a:pt x="359861" y="1548435"/>
                  <a:pt x="348238" y="1545265"/>
                </a:cubicBezTo>
                <a:cubicBezTo>
                  <a:pt x="333821" y="1541333"/>
                  <a:pt x="319885" y="1535814"/>
                  <a:pt x="305708" y="1531088"/>
                </a:cubicBezTo>
                <a:lnTo>
                  <a:pt x="284443" y="1524000"/>
                </a:lnTo>
                <a:lnTo>
                  <a:pt x="263178" y="1516912"/>
                </a:lnTo>
                <a:cubicBezTo>
                  <a:pt x="258452" y="1509823"/>
                  <a:pt x="252811" y="1503266"/>
                  <a:pt x="249001" y="1495646"/>
                </a:cubicBezTo>
                <a:cubicBezTo>
                  <a:pt x="234452" y="1466547"/>
                  <a:pt x="243079" y="1446115"/>
                  <a:pt x="249001" y="1410586"/>
                </a:cubicBezTo>
                <a:cubicBezTo>
                  <a:pt x="250229" y="1403216"/>
                  <a:pt x="250807" y="1394604"/>
                  <a:pt x="256090" y="1389321"/>
                </a:cubicBezTo>
                <a:cubicBezTo>
                  <a:pt x="283575" y="1361836"/>
                  <a:pt x="306556" y="1358322"/>
                  <a:pt x="341150" y="1346791"/>
                </a:cubicBezTo>
                <a:lnTo>
                  <a:pt x="362415" y="1339702"/>
                </a:lnTo>
                <a:lnTo>
                  <a:pt x="383680" y="1332614"/>
                </a:lnTo>
                <a:cubicBezTo>
                  <a:pt x="388406" y="1325526"/>
                  <a:pt x="390633" y="1315864"/>
                  <a:pt x="397857" y="1311349"/>
                </a:cubicBezTo>
                <a:cubicBezTo>
                  <a:pt x="410529" y="1303429"/>
                  <a:pt x="440387" y="1297172"/>
                  <a:pt x="440387" y="1297172"/>
                </a:cubicBezTo>
                <a:cubicBezTo>
                  <a:pt x="447475" y="1292446"/>
                  <a:pt x="455628" y="1289019"/>
                  <a:pt x="461652" y="1282995"/>
                </a:cubicBezTo>
                <a:cubicBezTo>
                  <a:pt x="508908" y="1235739"/>
                  <a:pt x="440387" y="1285358"/>
                  <a:pt x="497094" y="1247553"/>
                </a:cubicBezTo>
                <a:cubicBezTo>
                  <a:pt x="504262" y="1236801"/>
                  <a:pt x="518359" y="1219698"/>
                  <a:pt x="518359" y="1205023"/>
                </a:cubicBezTo>
                <a:cubicBezTo>
                  <a:pt x="518359" y="1195281"/>
                  <a:pt x="513947" y="1186037"/>
                  <a:pt x="511271" y="1176670"/>
                </a:cubicBezTo>
                <a:cubicBezTo>
                  <a:pt x="509218" y="1169486"/>
                  <a:pt x="509466" y="1160688"/>
                  <a:pt x="504183" y="1155405"/>
                </a:cubicBezTo>
                <a:cubicBezTo>
                  <a:pt x="498899" y="1150121"/>
                  <a:pt x="490006" y="1150679"/>
                  <a:pt x="482917" y="1148316"/>
                </a:cubicBezTo>
                <a:cubicBezTo>
                  <a:pt x="459289" y="1150679"/>
                  <a:pt x="435373" y="1151029"/>
                  <a:pt x="412034" y="1155405"/>
                </a:cubicBezTo>
                <a:cubicBezTo>
                  <a:pt x="397347" y="1158159"/>
                  <a:pt x="383681" y="1164856"/>
                  <a:pt x="369504" y="1169581"/>
                </a:cubicBezTo>
                <a:lnTo>
                  <a:pt x="348238" y="1176670"/>
                </a:lnTo>
                <a:cubicBezTo>
                  <a:pt x="343513" y="1183758"/>
                  <a:pt x="340086" y="1191911"/>
                  <a:pt x="334062" y="1197935"/>
                </a:cubicBezTo>
                <a:cubicBezTo>
                  <a:pt x="328038" y="1203959"/>
                  <a:pt x="318407" y="1205701"/>
                  <a:pt x="312797" y="1212112"/>
                </a:cubicBezTo>
                <a:cubicBezTo>
                  <a:pt x="265537" y="1266123"/>
                  <a:pt x="308693" y="1248580"/>
                  <a:pt x="256090" y="1261730"/>
                </a:cubicBezTo>
                <a:cubicBezTo>
                  <a:pt x="241913" y="1271181"/>
                  <a:pt x="229723" y="1284696"/>
                  <a:pt x="213559" y="1290084"/>
                </a:cubicBezTo>
                <a:lnTo>
                  <a:pt x="171029" y="1304260"/>
                </a:lnTo>
                <a:cubicBezTo>
                  <a:pt x="163941" y="1308986"/>
                  <a:pt x="157549" y="1314977"/>
                  <a:pt x="149764" y="1318437"/>
                </a:cubicBezTo>
                <a:cubicBezTo>
                  <a:pt x="136108" y="1324506"/>
                  <a:pt x="107234" y="1332614"/>
                  <a:pt x="107234" y="1332614"/>
                </a:cubicBezTo>
                <a:cubicBezTo>
                  <a:pt x="73692" y="1328421"/>
                  <a:pt x="52237" y="1334324"/>
                  <a:pt x="29262" y="1311349"/>
                </a:cubicBezTo>
                <a:cubicBezTo>
                  <a:pt x="23238" y="1305325"/>
                  <a:pt x="19811" y="1297172"/>
                  <a:pt x="15085" y="1290084"/>
                </a:cubicBezTo>
                <a:cubicBezTo>
                  <a:pt x="-4955" y="1229962"/>
                  <a:pt x="-5104" y="1238095"/>
                  <a:pt x="15085" y="1127051"/>
                </a:cubicBezTo>
                <a:cubicBezTo>
                  <a:pt x="16609" y="1118669"/>
                  <a:pt x="28730" y="1116684"/>
                  <a:pt x="36350" y="1112874"/>
                </a:cubicBezTo>
                <a:cubicBezTo>
                  <a:pt x="43268" y="1109415"/>
                  <a:pt x="81124" y="1098849"/>
                  <a:pt x="85969" y="1098698"/>
                </a:cubicBezTo>
                <a:cubicBezTo>
                  <a:pt x="227687" y="1094269"/>
                  <a:pt x="369504" y="1093972"/>
                  <a:pt x="511271" y="1091609"/>
                </a:cubicBezTo>
                <a:cubicBezTo>
                  <a:pt x="523085" y="1089246"/>
                  <a:pt x="535025" y="1087443"/>
                  <a:pt x="546713" y="1084521"/>
                </a:cubicBezTo>
                <a:cubicBezTo>
                  <a:pt x="553962" y="1082709"/>
                  <a:pt x="563310" y="1083267"/>
                  <a:pt x="567978" y="1077432"/>
                </a:cubicBezTo>
                <a:cubicBezTo>
                  <a:pt x="574064" y="1069825"/>
                  <a:pt x="572703" y="1058530"/>
                  <a:pt x="575066" y="1049079"/>
                </a:cubicBezTo>
                <a:cubicBezTo>
                  <a:pt x="572703" y="1018363"/>
                  <a:pt x="571799" y="987499"/>
                  <a:pt x="567978" y="956930"/>
                </a:cubicBezTo>
                <a:cubicBezTo>
                  <a:pt x="567051" y="949516"/>
                  <a:pt x="565558" y="941499"/>
                  <a:pt x="560890" y="935665"/>
                </a:cubicBezTo>
                <a:cubicBezTo>
                  <a:pt x="555568" y="929012"/>
                  <a:pt x="546713" y="926214"/>
                  <a:pt x="539624" y="921488"/>
                </a:cubicBezTo>
                <a:cubicBezTo>
                  <a:pt x="519283" y="923522"/>
                  <a:pt x="436550" y="931208"/>
                  <a:pt x="412034" y="935665"/>
                </a:cubicBezTo>
                <a:cubicBezTo>
                  <a:pt x="404683" y="937002"/>
                  <a:pt x="397953" y="940700"/>
                  <a:pt x="390769" y="942753"/>
                </a:cubicBezTo>
                <a:cubicBezTo>
                  <a:pt x="339798" y="957316"/>
                  <a:pt x="385483" y="942302"/>
                  <a:pt x="326973" y="956930"/>
                </a:cubicBezTo>
                <a:cubicBezTo>
                  <a:pt x="319724" y="958742"/>
                  <a:pt x="313035" y="962554"/>
                  <a:pt x="305708" y="964019"/>
                </a:cubicBezTo>
                <a:cubicBezTo>
                  <a:pt x="289406" y="967279"/>
                  <a:pt x="213180" y="976470"/>
                  <a:pt x="199383" y="978195"/>
                </a:cubicBezTo>
                <a:cubicBezTo>
                  <a:pt x="156853" y="975832"/>
                  <a:pt x="113960" y="977131"/>
                  <a:pt x="71792" y="971107"/>
                </a:cubicBezTo>
                <a:cubicBezTo>
                  <a:pt x="63358" y="969902"/>
                  <a:pt x="54337" y="964550"/>
                  <a:pt x="50527" y="956930"/>
                </a:cubicBezTo>
                <a:cubicBezTo>
                  <a:pt x="44099" y="944075"/>
                  <a:pt x="46257" y="928493"/>
                  <a:pt x="43438" y="914400"/>
                </a:cubicBezTo>
                <a:cubicBezTo>
                  <a:pt x="41527" y="904847"/>
                  <a:pt x="39149" y="895377"/>
                  <a:pt x="36350" y="886046"/>
                </a:cubicBezTo>
                <a:cubicBezTo>
                  <a:pt x="32056" y="871733"/>
                  <a:pt x="26899" y="857693"/>
                  <a:pt x="22173" y="843516"/>
                </a:cubicBezTo>
                <a:lnTo>
                  <a:pt x="15085" y="822251"/>
                </a:lnTo>
                <a:cubicBezTo>
                  <a:pt x="19811" y="796260"/>
                  <a:pt x="23727" y="770109"/>
                  <a:pt x="29262" y="744279"/>
                </a:cubicBezTo>
                <a:cubicBezTo>
                  <a:pt x="30828" y="736973"/>
                  <a:pt x="33009" y="729697"/>
                  <a:pt x="36350" y="723014"/>
                </a:cubicBezTo>
                <a:cubicBezTo>
                  <a:pt x="40160" y="715394"/>
                  <a:pt x="44116" y="707359"/>
                  <a:pt x="50527" y="701749"/>
                </a:cubicBezTo>
                <a:cubicBezTo>
                  <a:pt x="63350" y="690529"/>
                  <a:pt x="76893" y="678783"/>
                  <a:pt x="93057" y="673395"/>
                </a:cubicBezTo>
                <a:lnTo>
                  <a:pt x="114322" y="666307"/>
                </a:lnTo>
                <a:cubicBezTo>
                  <a:pt x="126136" y="668670"/>
                  <a:pt x="138988" y="668007"/>
                  <a:pt x="149764" y="673395"/>
                </a:cubicBezTo>
                <a:cubicBezTo>
                  <a:pt x="158730" y="677878"/>
                  <a:pt x="163328" y="688242"/>
                  <a:pt x="171029" y="694660"/>
                </a:cubicBezTo>
                <a:cubicBezTo>
                  <a:pt x="189351" y="709929"/>
                  <a:pt x="192245" y="708821"/>
                  <a:pt x="213559" y="715925"/>
                </a:cubicBezTo>
                <a:cubicBezTo>
                  <a:pt x="220647" y="723014"/>
                  <a:pt x="226483" y="731630"/>
                  <a:pt x="234824" y="737191"/>
                </a:cubicBezTo>
                <a:cubicBezTo>
                  <a:pt x="241319" y="741521"/>
                  <a:pt x="280148" y="750079"/>
                  <a:pt x="284443" y="751367"/>
                </a:cubicBezTo>
                <a:cubicBezTo>
                  <a:pt x="298756" y="755661"/>
                  <a:pt x="312796" y="760818"/>
                  <a:pt x="326973" y="765544"/>
                </a:cubicBezTo>
                <a:lnTo>
                  <a:pt x="348238" y="772632"/>
                </a:lnTo>
                <a:lnTo>
                  <a:pt x="412034" y="793898"/>
                </a:lnTo>
                <a:lnTo>
                  <a:pt x="433299" y="800986"/>
                </a:lnTo>
                <a:cubicBezTo>
                  <a:pt x="482918" y="798623"/>
                  <a:pt x="532652" y="798023"/>
                  <a:pt x="582155" y="793898"/>
                </a:cubicBezTo>
                <a:cubicBezTo>
                  <a:pt x="589601" y="793277"/>
                  <a:pt x="602284" y="794194"/>
                  <a:pt x="603420" y="786809"/>
                </a:cubicBezTo>
                <a:cubicBezTo>
                  <a:pt x="607746" y="758688"/>
                  <a:pt x="605900" y="728543"/>
                  <a:pt x="596331" y="701749"/>
                </a:cubicBezTo>
                <a:cubicBezTo>
                  <a:pt x="592777" y="691798"/>
                  <a:pt x="578401" y="689309"/>
                  <a:pt x="567978" y="687572"/>
                </a:cubicBezTo>
                <a:cubicBezTo>
                  <a:pt x="535266" y="682120"/>
                  <a:pt x="501820" y="682847"/>
                  <a:pt x="468741" y="680484"/>
                </a:cubicBezTo>
                <a:cubicBezTo>
                  <a:pt x="416969" y="663226"/>
                  <a:pt x="440708" y="669931"/>
                  <a:pt x="397857" y="659219"/>
                </a:cubicBezTo>
                <a:cubicBezTo>
                  <a:pt x="382300" y="648848"/>
                  <a:pt x="366226" y="636861"/>
                  <a:pt x="348238" y="630865"/>
                </a:cubicBezTo>
                <a:cubicBezTo>
                  <a:pt x="329754" y="624704"/>
                  <a:pt x="310015" y="622849"/>
                  <a:pt x="291531" y="616688"/>
                </a:cubicBezTo>
                <a:cubicBezTo>
                  <a:pt x="277354" y="611963"/>
                  <a:pt x="262876" y="608062"/>
                  <a:pt x="249001" y="602512"/>
                </a:cubicBezTo>
                <a:cubicBezTo>
                  <a:pt x="239190" y="598588"/>
                  <a:pt x="230769" y="591371"/>
                  <a:pt x="220648" y="588335"/>
                </a:cubicBezTo>
                <a:cubicBezTo>
                  <a:pt x="206882" y="584205"/>
                  <a:pt x="192210" y="584065"/>
                  <a:pt x="178117" y="581246"/>
                </a:cubicBezTo>
                <a:cubicBezTo>
                  <a:pt x="168564" y="579335"/>
                  <a:pt x="159215" y="576521"/>
                  <a:pt x="149764" y="574158"/>
                </a:cubicBezTo>
                <a:cubicBezTo>
                  <a:pt x="142676" y="569432"/>
                  <a:pt x="136119" y="563791"/>
                  <a:pt x="128499" y="559981"/>
                </a:cubicBezTo>
                <a:cubicBezTo>
                  <a:pt x="118330" y="554897"/>
                  <a:pt x="87964" y="548076"/>
                  <a:pt x="78880" y="545805"/>
                </a:cubicBezTo>
                <a:cubicBezTo>
                  <a:pt x="40134" y="487680"/>
                  <a:pt x="38103" y="493725"/>
                  <a:pt x="71792" y="368595"/>
                </a:cubicBezTo>
                <a:cubicBezTo>
                  <a:pt x="76221" y="352143"/>
                  <a:pt x="114322" y="340242"/>
                  <a:pt x="114322" y="340242"/>
                </a:cubicBezTo>
                <a:cubicBezTo>
                  <a:pt x="133224" y="342605"/>
                  <a:pt x="152651" y="342318"/>
                  <a:pt x="171029" y="347330"/>
                </a:cubicBezTo>
                <a:cubicBezTo>
                  <a:pt x="179248" y="349572"/>
                  <a:pt x="184674" y="357697"/>
                  <a:pt x="192294" y="361507"/>
                </a:cubicBezTo>
                <a:cubicBezTo>
                  <a:pt x="198977" y="364848"/>
                  <a:pt x="206471" y="366232"/>
                  <a:pt x="213559" y="368595"/>
                </a:cubicBezTo>
                <a:cubicBezTo>
                  <a:pt x="238857" y="406541"/>
                  <a:pt x="221713" y="383837"/>
                  <a:pt x="270266" y="432391"/>
                </a:cubicBezTo>
                <a:cubicBezTo>
                  <a:pt x="296814" y="458939"/>
                  <a:pt x="282021" y="450486"/>
                  <a:pt x="312797" y="460744"/>
                </a:cubicBezTo>
                <a:cubicBezTo>
                  <a:pt x="319885" y="465470"/>
                  <a:pt x="327517" y="469467"/>
                  <a:pt x="334062" y="474921"/>
                </a:cubicBezTo>
                <a:cubicBezTo>
                  <a:pt x="341763" y="481339"/>
                  <a:pt x="346361" y="491703"/>
                  <a:pt x="355327" y="496186"/>
                </a:cubicBezTo>
                <a:cubicBezTo>
                  <a:pt x="366103" y="501574"/>
                  <a:pt x="379081" y="500352"/>
                  <a:pt x="390769" y="503274"/>
                </a:cubicBezTo>
                <a:cubicBezTo>
                  <a:pt x="398018" y="505086"/>
                  <a:pt x="404946" y="508000"/>
                  <a:pt x="412034" y="510363"/>
                </a:cubicBezTo>
                <a:cubicBezTo>
                  <a:pt x="419122" y="517451"/>
                  <a:pt x="424536" y="526760"/>
                  <a:pt x="433299" y="531628"/>
                </a:cubicBezTo>
                <a:cubicBezTo>
                  <a:pt x="455430" y="543923"/>
                  <a:pt x="486837" y="547463"/>
                  <a:pt x="511271" y="552893"/>
                </a:cubicBezTo>
                <a:cubicBezTo>
                  <a:pt x="520781" y="555006"/>
                  <a:pt x="530173" y="557618"/>
                  <a:pt x="539624" y="559981"/>
                </a:cubicBezTo>
                <a:cubicBezTo>
                  <a:pt x="549075" y="564707"/>
                  <a:pt x="557783" y="571378"/>
                  <a:pt x="567978" y="574158"/>
                </a:cubicBezTo>
                <a:cubicBezTo>
                  <a:pt x="584097" y="578554"/>
                  <a:pt x="601159" y="578257"/>
                  <a:pt x="617597" y="581246"/>
                </a:cubicBezTo>
                <a:cubicBezTo>
                  <a:pt x="627182" y="582989"/>
                  <a:pt x="636499" y="585972"/>
                  <a:pt x="645950" y="588335"/>
                </a:cubicBezTo>
                <a:cubicBezTo>
                  <a:pt x="669578" y="585972"/>
                  <a:pt x="700043" y="598037"/>
                  <a:pt x="716834" y="581246"/>
                </a:cubicBezTo>
                <a:cubicBezTo>
                  <a:pt x="724631" y="573449"/>
                  <a:pt x="702637" y="492611"/>
                  <a:pt x="695569" y="482009"/>
                </a:cubicBezTo>
                <a:lnTo>
                  <a:pt x="667215" y="439479"/>
                </a:lnTo>
                <a:cubicBezTo>
                  <a:pt x="662489" y="432391"/>
                  <a:pt x="661120" y="420908"/>
                  <a:pt x="653038" y="418214"/>
                </a:cubicBezTo>
                <a:lnTo>
                  <a:pt x="610508" y="404037"/>
                </a:lnTo>
                <a:lnTo>
                  <a:pt x="589243" y="396949"/>
                </a:lnTo>
                <a:cubicBezTo>
                  <a:pt x="582155" y="392223"/>
                  <a:pt x="575598" y="386582"/>
                  <a:pt x="567978" y="382772"/>
                </a:cubicBezTo>
                <a:cubicBezTo>
                  <a:pt x="561295" y="379431"/>
                  <a:pt x="552547" y="380351"/>
                  <a:pt x="546713" y="375684"/>
                </a:cubicBezTo>
                <a:cubicBezTo>
                  <a:pt x="540061" y="370362"/>
                  <a:pt x="537990" y="360964"/>
                  <a:pt x="532536" y="354419"/>
                </a:cubicBezTo>
                <a:cubicBezTo>
                  <a:pt x="487054" y="299840"/>
                  <a:pt x="532293" y="364685"/>
                  <a:pt x="497094" y="311888"/>
                </a:cubicBezTo>
                <a:cubicBezTo>
                  <a:pt x="491329" y="294592"/>
                  <a:pt x="489571" y="283100"/>
                  <a:pt x="475829" y="269358"/>
                </a:cubicBezTo>
                <a:cubicBezTo>
                  <a:pt x="469805" y="263334"/>
                  <a:pt x="461652" y="259907"/>
                  <a:pt x="454564" y="255181"/>
                </a:cubicBezTo>
                <a:cubicBezTo>
                  <a:pt x="422066" y="206434"/>
                  <a:pt x="431599" y="228815"/>
                  <a:pt x="419122" y="191386"/>
                </a:cubicBezTo>
                <a:cubicBezTo>
                  <a:pt x="423227" y="133923"/>
                  <a:pt x="403879" y="99949"/>
                  <a:pt x="447476" y="70884"/>
                </a:cubicBezTo>
                <a:cubicBezTo>
                  <a:pt x="453693" y="66739"/>
                  <a:pt x="461653" y="66158"/>
                  <a:pt x="468741" y="63795"/>
                </a:cubicBezTo>
                <a:cubicBezTo>
                  <a:pt x="494732" y="66158"/>
                  <a:pt x="520877" y="67193"/>
                  <a:pt x="546713" y="70884"/>
                </a:cubicBezTo>
                <a:cubicBezTo>
                  <a:pt x="554110" y="71941"/>
                  <a:pt x="560770" y="76006"/>
                  <a:pt x="567978" y="77972"/>
                </a:cubicBezTo>
                <a:cubicBezTo>
                  <a:pt x="586776" y="83099"/>
                  <a:pt x="606201" y="85988"/>
                  <a:pt x="624685" y="92149"/>
                </a:cubicBezTo>
                <a:lnTo>
                  <a:pt x="667215" y="106325"/>
                </a:lnTo>
                <a:cubicBezTo>
                  <a:pt x="746083" y="158905"/>
                  <a:pt x="691148" y="109709"/>
                  <a:pt x="716834" y="155944"/>
                </a:cubicBezTo>
                <a:cubicBezTo>
                  <a:pt x="725109" y="170838"/>
                  <a:pt x="735736" y="184297"/>
                  <a:pt x="745187" y="198474"/>
                </a:cubicBezTo>
                <a:lnTo>
                  <a:pt x="759364" y="219739"/>
                </a:lnTo>
                <a:cubicBezTo>
                  <a:pt x="761727" y="226828"/>
                  <a:pt x="763110" y="234322"/>
                  <a:pt x="766452" y="241005"/>
                </a:cubicBezTo>
                <a:cubicBezTo>
                  <a:pt x="770262" y="248625"/>
                  <a:pt x="777638" y="254293"/>
                  <a:pt x="780629" y="262270"/>
                </a:cubicBezTo>
                <a:cubicBezTo>
                  <a:pt x="784859" y="273551"/>
                  <a:pt x="784547" y="286089"/>
                  <a:pt x="787717" y="297712"/>
                </a:cubicBezTo>
                <a:cubicBezTo>
                  <a:pt x="791649" y="312129"/>
                  <a:pt x="799437" y="325502"/>
                  <a:pt x="801894" y="340242"/>
                </a:cubicBezTo>
                <a:cubicBezTo>
                  <a:pt x="805437" y="361497"/>
                  <a:pt x="810680" y="406584"/>
                  <a:pt x="823159" y="425302"/>
                </a:cubicBezTo>
                <a:lnTo>
                  <a:pt x="837336" y="446567"/>
                </a:lnTo>
                <a:cubicBezTo>
                  <a:pt x="839699" y="453655"/>
                  <a:pt x="839756" y="461998"/>
                  <a:pt x="844424" y="467832"/>
                </a:cubicBezTo>
                <a:cubicBezTo>
                  <a:pt x="863968" y="492261"/>
                  <a:pt x="880366" y="479563"/>
                  <a:pt x="908220" y="474921"/>
                </a:cubicBezTo>
                <a:cubicBezTo>
                  <a:pt x="912946" y="467833"/>
                  <a:pt x="921192" y="462090"/>
                  <a:pt x="922397" y="453656"/>
                </a:cubicBezTo>
                <a:cubicBezTo>
                  <a:pt x="923775" y="444012"/>
                  <a:pt x="915308" y="412307"/>
                  <a:pt x="915308" y="396949"/>
                </a:cubicBezTo>
                <a:close/>
              </a:path>
            </a:pathLst>
          </a:cu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9" name="Skupina 38"/>
          <p:cNvGrpSpPr/>
          <p:nvPr/>
        </p:nvGrpSpPr>
        <p:grpSpPr>
          <a:xfrm>
            <a:off x="2678328" y="1496292"/>
            <a:ext cx="3801481" cy="2811444"/>
            <a:chOff x="2678328" y="1496292"/>
            <a:chExt cx="3801481" cy="2811444"/>
          </a:xfrm>
        </p:grpSpPr>
        <p:cxnSp>
          <p:nvCxnSpPr>
            <p:cNvPr id="32" name="Přímá spojnice se šipkou 31"/>
            <p:cNvCxnSpPr/>
            <p:nvPr/>
          </p:nvCxnSpPr>
          <p:spPr>
            <a:xfrm flipV="1">
              <a:off x="4006054" y="3478192"/>
              <a:ext cx="1243065" cy="829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5269676" y="3489260"/>
              <a:ext cx="782587" cy="369332"/>
            </a:xfrm>
            <a:prstGeom prst="rect">
              <a:avLst/>
            </a:prstGeom>
            <a:noFill/>
          </p:spPr>
          <p:txBody>
            <a:bodyPr wrap="none" rtlCol="0">
              <a:spAutoFit/>
            </a:bodyPr>
            <a:lstStyle/>
            <a:p>
              <a:r>
                <a:rPr lang="en-US" b="1" dirty="0" smtClean="0">
                  <a:solidFill>
                    <a:prstClr val="black"/>
                  </a:solidFill>
                </a:rPr>
                <a:t>LIPIDS</a:t>
              </a:r>
              <a:endParaRPr lang="en-US" b="1" dirty="0">
                <a:solidFill>
                  <a:prstClr val="black"/>
                </a:solidFill>
              </a:endParaRPr>
            </a:p>
          </p:txBody>
        </p:sp>
        <p:sp>
          <p:nvSpPr>
            <p:cNvPr id="42" name="TextovéPole 41"/>
            <p:cNvSpPr txBox="1"/>
            <p:nvPr/>
          </p:nvSpPr>
          <p:spPr>
            <a:xfrm>
              <a:off x="5146234" y="3031125"/>
              <a:ext cx="1134349" cy="369332"/>
            </a:xfrm>
            <a:prstGeom prst="rect">
              <a:avLst/>
            </a:prstGeom>
            <a:noFill/>
          </p:spPr>
          <p:txBody>
            <a:bodyPr wrap="none" rtlCol="0">
              <a:spAutoFit/>
            </a:bodyPr>
            <a:lstStyle/>
            <a:p>
              <a:r>
                <a:rPr lang="en-US" b="1" dirty="0" smtClean="0">
                  <a:solidFill>
                    <a:prstClr val="black"/>
                  </a:solidFill>
                </a:rPr>
                <a:t>PROTEINS</a:t>
              </a:r>
              <a:endParaRPr lang="en-US" b="1" dirty="0">
                <a:solidFill>
                  <a:prstClr val="black"/>
                </a:solidFill>
              </a:endParaRPr>
            </a:p>
          </p:txBody>
        </p:sp>
        <p:sp>
          <p:nvSpPr>
            <p:cNvPr id="64" name="Oblouk 63"/>
            <p:cNvSpPr/>
            <p:nvPr/>
          </p:nvSpPr>
          <p:spPr>
            <a:xfrm>
              <a:off x="2678328" y="1953592"/>
              <a:ext cx="2834513" cy="428537"/>
            </a:xfrm>
            <a:prstGeom prst="arc">
              <a:avLst>
                <a:gd name="adj1" fmla="val 20428228"/>
                <a:gd name="adj2" fmla="val 75099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7" name="TextovéPole 66"/>
            <p:cNvSpPr txBox="1"/>
            <p:nvPr/>
          </p:nvSpPr>
          <p:spPr>
            <a:xfrm>
              <a:off x="4662230" y="1975801"/>
              <a:ext cx="540533" cy="369332"/>
            </a:xfrm>
            <a:prstGeom prst="rect">
              <a:avLst/>
            </a:prstGeom>
            <a:noFill/>
          </p:spPr>
          <p:txBody>
            <a:bodyPr wrap="none" rtlCol="0">
              <a:spAutoFit/>
            </a:bodyPr>
            <a:lstStyle/>
            <a:p>
              <a:r>
                <a:rPr lang="en-US" dirty="0" smtClean="0">
                  <a:solidFill>
                    <a:prstClr val="black"/>
                  </a:solidFill>
                </a:rPr>
                <a:t>PPP</a:t>
              </a:r>
              <a:endParaRPr lang="en-US" dirty="0">
                <a:solidFill>
                  <a:prstClr val="black"/>
                </a:solidFill>
              </a:endParaRPr>
            </a:p>
          </p:txBody>
        </p:sp>
        <p:sp>
          <p:nvSpPr>
            <p:cNvPr id="68" name="Oblouk 67"/>
            <p:cNvSpPr/>
            <p:nvPr/>
          </p:nvSpPr>
          <p:spPr>
            <a:xfrm flipH="1">
              <a:off x="4646449" y="1496292"/>
              <a:ext cx="791768" cy="1310682"/>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9" name="TextovéPole 68"/>
            <p:cNvSpPr txBox="1"/>
            <p:nvPr/>
          </p:nvSpPr>
          <p:spPr>
            <a:xfrm>
              <a:off x="4974332" y="2618042"/>
              <a:ext cx="1505477" cy="369332"/>
            </a:xfrm>
            <a:prstGeom prst="rect">
              <a:avLst/>
            </a:prstGeom>
            <a:noFill/>
          </p:spPr>
          <p:txBody>
            <a:bodyPr wrap="none" rtlCol="0">
              <a:spAutoFit/>
            </a:bodyPr>
            <a:lstStyle/>
            <a:p>
              <a:r>
                <a:rPr lang="en-US" b="1" dirty="0" smtClean="0">
                  <a:solidFill>
                    <a:prstClr val="black"/>
                  </a:solidFill>
                </a:rPr>
                <a:t>NUCLEOTIDES</a:t>
              </a:r>
              <a:endParaRPr lang="en-US" b="1" dirty="0">
                <a:solidFill>
                  <a:prstClr val="black"/>
                </a:solidFill>
              </a:endParaRPr>
            </a:p>
          </p:txBody>
        </p:sp>
        <p:cxnSp>
          <p:nvCxnSpPr>
            <p:cNvPr id="48" name="Přímá spojnice se šipkou 47"/>
            <p:cNvCxnSpPr/>
            <p:nvPr/>
          </p:nvCxnSpPr>
          <p:spPr>
            <a:xfrm>
              <a:off x="3581849" y="2580198"/>
              <a:ext cx="1563098" cy="6317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Skupina 37"/>
          <p:cNvGrpSpPr/>
          <p:nvPr/>
        </p:nvGrpSpPr>
        <p:grpSpPr>
          <a:xfrm>
            <a:off x="3644900" y="23288"/>
            <a:ext cx="3162474" cy="1327530"/>
            <a:chOff x="3644900" y="23288"/>
            <a:chExt cx="3162474" cy="1327530"/>
          </a:xfrm>
        </p:grpSpPr>
        <p:sp>
          <p:nvSpPr>
            <p:cNvPr id="14" name="TextovéPole 13"/>
            <p:cNvSpPr txBox="1"/>
            <p:nvPr/>
          </p:nvSpPr>
          <p:spPr>
            <a:xfrm>
              <a:off x="5438217" y="23288"/>
              <a:ext cx="1369157" cy="461665"/>
            </a:xfrm>
            <a:prstGeom prst="rect">
              <a:avLst/>
            </a:prstGeom>
            <a:noFill/>
          </p:spPr>
          <p:txBody>
            <a:bodyPr wrap="none" rtlCol="0">
              <a:spAutoFit/>
            </a:bodyPr>
            <a:lstStyle/>
            <a:p>
              <a:r>
                <a:rPr lang="en-US" sz="2400" b="1" dirty="0" smtClean="0">
                  <a:solidFill>
                    <a:prstClr val="black"/>
                  </a:solidFill>
                </a:rPr>
                <a:t>GLUCOSE</a:t>
              </a:r>
              <a:endParaRPr lang="en-US" sz="2400" b="1" dirty="0">
                <a:solidFill>
                  <a:prstClr val="black"/>
                </a:solidFill>
              </a:endParaRPr>
            </a:p>
          </p:txBody>
        </p:sp>
        <p:grpSp>
          <p:nvGrpSpPr>
            <p:cNvPr id="37" name="Skupina 36"/>
            <p:cNvGrpSpPr/>
            <p:nvPr/>
          </p:nvGrpSpPr>
          <p:grpSpPr>
            <a:xfrm>
              <a:off x="3644900" y="332772"/>
              <a:ext cx="1815457" cy="1018046"/>
              <a:chOff x="3644900" y="332772"/>
              <a:chExt cx="1815457" cy="1018046"/>
            </a:xfrm>
          </p:grpSpPr>
          <p:cxnSp>
            <p:nvCxnSpPr>
              <p:cNvPr id="34" name="Přímá spojnice 33"/>
              <p:cNvCxnSpPr/>
              <p:nvPr/>
            </p:nvCxnSpPr>
            <p:spPr>
              <a:xfrm>
                <a:off x="3644900" y="89111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Válec 10"/>
              <p:cNvSpPr/>
              <p:nvPr/>
            </p:nvSpPr>
            <p:spPr>
              <a:xfrm rot="2929288">
                <a:off x="4958098" y="36807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Přímá spojnice se šipkou 15"/>
              <p:cNvCxnSpPr/>
              <p:nvPr/>
            </p:nvCxnSpPr>
            <p:spPr>
              <a:xfrm flipH="1">
                <a:off x="4163292" y="332772"/>
                <a:ext cx="1297065" cy="10180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4972579" y="500300"/>
                <a:ext cx="273812" cy="214656"/>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3" name="Skupina 42"/>
          <p:cNvGrpSpPr/>
          <p:nvPr/>
        </p:nvGrpSpPr>
        <p:grpSpPr>
          <a:xfrm>
            <a:off x="17413" y="2924903"/>
            <a:ext cx="2594169" cy="2062419"/>
            <a:chOff x="17413" y="2924903"/>
            <a:chExt cx="2594169" cy="2062419"/>
          </a:xfrm>
        </p:grpSpPr>
        <p:sp>
          <p:nvSpPr>
            <p:cNvPr id="46" name="TextovéPole 45"/>
            <p:cNvSpPr txBox="1"/>
            <p:nvPr/>
          </p:nvSpPr>
          <p:spPr>
            <a:xfrm>
              <a:off x="17413" y="4525657"/>
              <a:ext cx="1029064" cy="461665"/>
            </a:xfrm>
            <a:prstGeom prst="rect">
              <a:avLst/>
            </a:prstGeom>
            <a:noFill/>
          </p:spPr>
          <p:txBody>
            <a:bodyPr wrap="none" rtlCol="0">
              <a:spAutoFit/>
            </a:bodyPr>
            <a:lstStyle/>
            <a:p>
              <a:r>
                <a:rPr lang="en-US" sz="2400" dirty="0" smtClean="0">
                  <a:solidFill>
                    <a:prstClr val="black"/>
                  </a:solidFill>
                </a:rPr>
                <a:t>lactate</a:t>
              </a:r>
              <a:endParaRPr lang="en-US" sz="2400" dirty="0">
                <a:solidFill>
                  <a:prstClr val="black"/>
                </a:solidFill>
              </a:endParaRPr>
            </a:p>
          </p:txBody>
        </p:sp>
        <p:sp>
          <p:nvSpPr>
            <p:cNvPr id="53" name="TextovéPole 52"/>
            <p:cNvSpPr txBox="1"/>
            <p:nvPr/>
          </p:nvSpPr>
          <p:spPr>
            <a:xfrm>
              <a:off x="1345339" y="3672172"/>
              <a:ext cx="818429" cy="369332"/>
            </a:xfrm>
            <a:prstGeom prst="rect">
              <a:avLst/>
            </a:prstGeom>
            <a:noFill/>
          </p:spPr>
          <p:txBody>
            <a:bodyPr wrap="none" rtlCol="0">
              <a:spAutoFit/>
            </a:bodyPr>
            <a:lstStyle/>
            <a:p>
              <a:r>
                <a:rPr lang="en-US" dirty="0" smtClean="0">
                  <a:solidFill>
                    <a:prstClr val="black"/>
                  </a:solidFill>
                </a:rPr>
                <a:t>lactate</a:t>
              </a:r>
              <a:endParaRPr lang="en-US" dirty="0">
                <a:solidFill>
                  <a:prstClr val="black"/>
                </a:solidFill>
              </a:endParaRPr>
            </a:p>
          </p:txBody>
        </p:sp>
        <p:cxnSp>
          <p:nvCxnSpPr>
            <p:cNvPr id="57" name="Přímá spojnice se šipkou 56"/>
            <p:cNvCxnSpPr/>
            <p:nvPr/>
          </p:nvCxnSpPr>
          <p:spPr>
            <a:xfrm flipH="1">
              <a:off x="2113009" y="3456709"/>
              <a:ext cx="498573" cy="3190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5" name="Skupina 64"/>
            <p:cNvGrpSpPr/>
            <p:nvPr/>
          </p:nvGrpSpPr>
          <p:grpSpPr>
            <a:xfrm>
              <a:off x="1494750" y="2924903"/>
              <a:ext cx="867545" cy="684803"/>
              <a:chOff x="1509932" y="2924903"/>
              <a:chExt cx="867545" cy="684803"/>
            </a:xfrm>
          </p:grpSpPr>
          <p:sp>
            <p:nvSpPr>
              <p:cNvPr id="59" name="TextovéPole 58"/>
              <p:cNvSpPr txBox="1"/>
              <p:nvPr/>
            </p:nvSpPr>
            <p:spPr>
              <a:xfrm>
                <a:off x="1509932" y="2924903"/>
                <a:ext cx="867545" cy="684803"/>
              </a:xfrm>
              <a:prstGeom prst="rect">
                <a:avLst/>
              </a:prstGeom>
              <a:noFill/>
            </p:spPr>
            <p:txBody>
              <a:bodyPr wrap="none" rtlCol="0">
                <a:spAutoFit/>
              </a:bodyPr>
              <a:lstStyle/>
              <a:p>
                <a:r>
                  <a:rPr lang="en-US" sz="1400" dirty="0" smtClean="0">
                    <a:solidFill>
                      <a:prstClr val="black"/>
                    </a:solidFill>
                  </a:rPr>
                  <a:t>      NADH</a:t>
                </a:r>
              </a:p>
              <a:p>
                <a:endParaRPr lang="en-US" sz="1050" dirty="0">
                  <a:solidFill>
                    <a:prstClr val="black"/>
                  </a:solidFill>
                </a:endParaRPr>
              </a:p>
              <a:p>
                <a:r>
                  <a:rPr lang="en-US" sz="1400" dirty="0" smtClean="0">
                    <a:solidFill>
                      <a:prstClr val="black"/>
                    </a:solidFill>
                  </a:rPr>
                  <a:t>NAD+</a:t>
                </a:r>
                <a:endParaRPr lang="en-US" sz="1400" dirty="0">
                  <a:solidFill>
                    <a:prstClr val="black"/>
                  </a:solidFill>
                </a:endParaRPr>
              </a:p>
            </p:txBody>
          </p:sp>
          <p:sp>
            <p:nvSpPr>
              <p:cNvPr id="60" name="Oblouk 59"/>
              <p:cNvSpPr/>
              <p:nvPr/>
            </p:nvSpPr>
            <p:spPr>
              <a:xfrm>
                <a:off x="1789102" y="3129662"/>
                <a:ext cx="581891" cy="330895"/>
              </a:xfrm>
              <a:prstGeom prst="arc">
                <a:avLst>
                  <a:gd name="adj1" fmla="val 19954723"/>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51" name="Skupina 50"/>
            <p:cNvGrpSpPr/>
            <p:nvPr/>
          </p:nvGrpSpPr>
          <p:grpSpPr>
            <a:xfrm rot="5400000">
              <a:off x="723762" y="3872654"/>
              <a:ext cx="545806" cy="785919"/>
              <a:chOff x="3542863" y="713345"/>
              <a:chExt cx="545806" cy="785919"/>
            </a:xfrm>
          </p:grpSpPr>
          <p:sp>
            <p:nvSpPr>
              <p:cNvPr id="71" name="Válec 70"/>
              <p:cNvSpPr/>
              <p:nvPr/>
            </p:nvSpPr>
            <p:spPr>
              <a:xfrm rot="19565941">
                <a:off x="3542863" y="783340"/>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2" name="Přímá spojnice se šipkou 71"/>
              <p:cNvCxnSpPr/>
              <p:nvPr/>
            </p:nvCxnSpPr>
            <p:spPr>
              <a:xfrm>
                <a:off x="3553493" y="713345"/>
                <a:ext cx="535176" cy="7859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3676650" y="886883"/>
                <a:ext cx="186267" cy="281517"/>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Skupina 39"/>
          <p:cNvGrpSpPr/>
          <p:nvPr/>
        </p:nvGrpSpPr>
        <p:grpSpPr>
          <a:xfrm>
            <a:off x="2799879" y="4210551"/>
            <a:ext cx="4625676" cy="1686536"/>
            <a:chOff x="2799879" y="4210551"/>
            <a:chExt cx="4625676" cy="1686536"/>
          </a:xfrm>
        </p:grpSpPr>
        <p:sp>
          <p:nvSpPr>
            <p:cNvPr id="9" name="Oblouk 8"/>
            <p:cNvSpPr/>
            <p:nvPr/>
          </p:nvSpPr>
          <p:spPr>
            <a:xfrm>
              <a:off x="2799879" y="4210551"/>
              <a:ext cx="1010259" cy="1024102"/>
            </a:xfrm>
            <a:prstGeom prst="arc">
              <a:avLst>
                <a:gd name="adj1" fmla="val 20313322"/>
                <a:gd name="adj2" fmla="val 213340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 name="TextovéPole 25"/>
            <p:cNvSpPr txBox="1"/>
            <p:nvPr/>
          </p:nvSpPr>
          <p:spPr>
            <a:xfrm>
              <a:off x="3414300" y="4948275"/>
              <a:ext cx="1135824" cy="369332"/>
            </a:xfrm>
            <a:prstGeom prst="rect">
              <a:avLst/>
            </a:prstGeom>
            <a:noFill/>
          </p:spPr>
          <p:txBody>
            <a:bodyPr wrap="none" rtlCol="0">
              <a:spAutoFit/>
            </a:bodyPr>
            <a:lstStyle/>
            <a:p>
              <a:r>
                <a:rPr lang="en-US" dirty="0" smtClean="0">
                  <a:solidFill>
                    <a:prstClr val="black"/>
                  </a:solidFill>
                </a:rPr>
                <a:t>glutamate</a:t>
              </a:r>
              <a:endParaRPr lang="en-US" dirty="0">
                <a:solidFill>
                  <a:prstClr val="black"/>
                </a:solidFill>
              </a:endParaRPr>
            </a:p>
          </p:txBody>
        </p:sp>
        <p:sp>
          <p:nvSpPr>
            <p:cNvPr id="29" name="TextovéPole 28"/>
            <p:cNvSpPr txBox="1"/>
            <p:nvPr/>
          </p:nvSpPr>
          <p:spPr>
            <a:xfrm>
              <a:off x="6297939" y="5527755"/>
              <a:ext cx="1127616" cy="369332"/>
            </a:xfrm>
            <a:prstGeom prst="rect">
              <a:avLst/>
            </a:prstGeom>
            <a:noFill/>
          </p:spPr>
          <p:txBody>
            <a:bodyPr wrap="none" rtlCol="0">
              <a:spAutoFit/>
            </a:bodyPr>
            <a:lstStyle/>
            <a:p>
              <a:r>
                <a:rPr lang="en-US" dirty="0" smtClean="0">
                  <a:solidFill>
                    <a:prstClr val="black"/>
                  </a:solidFill>
                </a:rPr>
                <a:t>glutamine</a:t>
              </a:r>
              <a:endParaRPr lang="en-US" dirty="0">
                <a:solidFill>
                  <a:prstClr val="black"/>
                </a:solidFill>
              </a:endParaRPr>
            </a:p>
          </p:txBody>
        </p:sp>
        <p:grpSp>
          <p:nvGrpSpPr>
            <p:cNvPr id="13" name="Skupina 12"/>
            <p:cNvGrpSpPr/>
            <p:nvPr/>
          </p:nvGrpSpPr>
          <p:grpSpPr>
            <a:xfrm>
              <a:off x="4528602" y="5208666"/>
              <a:ext cx="1776048" cy="568703"/>
              <a:chOff x="4567767" y="5168900"/>
              <a:chExt cx="1776048" cy="568703"/>
            </a:xfrm>
          </p:grpSpPr>
          <p:sp>
            <p:nvSpPr>
              <p:cNvPr id="78" name="Válec 77"/>
              <p:cNvSpPr/>
              <p:nvPr/>
            </p:nvSpPr>
            <p:spPr>
              <a:xfrm rot="6342553">
                <a:off x="5781961" y="533002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9" name="Přímá spojnice se šipkou 78"/>
              <p:cNvCxnSpPr/>
              <p:nvPr/>
            </p:nvCxnSpPr>
            <p:spPr>
              <a:xfrm flipH="1" flipV="1">
                <a:off x="4567767" y="5168900"/>
                <a:ext cx="1776048" cy="470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flipH="1" flipV="1">
                <a:off x="5765800" y="5487989"/>
                <a:ext cx="314325" cy="80961"/>
              </a:xfrm>
              <a:prstGeom prst="straightConnector1">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7" name="TextovéPole 86"/>
          <p:cNvSpPr txBox="1"/>
          <p:nvPr/>
        </p:nvSpPr>
        <p:spPr>
          <a:xfrm>
            <a:off x="429768" y="2702797"/>
            <a:ext cx="45719" cy="369332"/>
          </a:xfrm>
          <a:prstGeom prst="rect">
            <a:avLst/>
          </a:prstGeom>
          <a:noFill/>
        </p:spPr>
        <p:txBody>
          <a:bodyPr wrap="square" rtlCol="0">
            <a:spAutoFit/>
          </a:bodyPr>
          <a:lstStyle/>
          <a:p>
            <a:endParaRPr lang="en-US" dirty="0">
              <a:solidFill>
                <a:prstClr val="black"/>
              </a:solidFill>
            </a:endParaRPr>
          </a:p>
        </p:txBody>
      </p:sp>
      <p:grpSp>
        <p:nvGrpSpPr>
          <p:cNvPr id="20" name="Skupina 19"/>
          <p:cNvGrpSpPr/>
          <p:nvPr/>
        </p:nvGrpSpPr>
        <p:grpSpPr>
          <a:xfrm rot="13290293">
            <a:off x="2522805" y="5291054"/>
            <a:ext cx="120564" cy="143832"/>
            <a:chOff x="1963145" y="4609747"/>
            <a:chExt cx="120564" cy="143832"/>
          </a:xfrm>
        </p:grpSpPr>
        <p:sp>
          <p:nvSpPr>
            <p:cNvPr id="18" name="Volný tvar 17"/>
            <p:cNvSpPr/>
            <p:nvPr/>
          </p:nvSpPr>
          <p:spPr>
            <a:xfrm>
              <a:off x="1963145" y="4685837"/>
              <a:ext cx="120564" cy="67742"/>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Volný tvar 73"/>
            <p:cNvSpPr/>
            <p:nvPr/>
          </p:nvSpPr>
          <p:spPr>
            <a:xfrm flipV="1">
              <a:off x="1963145" y="4609747"/>
              <a:ext cx="120564" cy="59418"/>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Skupina 35"/>
          <p:cNvGrpSpPr/>
          <p:nvPr/>
        </p:nvGrpSpPr>
        <p:grpSpPr>
          <a:xfrm>
            <a:off x="1502238" y="1341251"/>
            <a:ext cx="3141622" cy="4049750"/>
            <a:chOff x="1502238" y="1341251"/>
            <a:chExt cx="3141622" cy="4049750"/>
          </a:xfrm>
        </p:grpSpPr>
        <p:grpSp>
          <p:nvGrpSpPr>
            <p:cNvPr id="35" name="Skupina 34"/>
            <p:cNvGrpSpPr/>
            <p:nvPr/>
          </p:nvGrpSpPr>
          <p:grpSpPr>
            <a:xfrm>
              <a:off x="2282911" y="3570299"/>
              <a:ext cx="1796710" cy="1620366"/>
              <a:chOff x="2282911" y="3570299"/>
              <a:chExt cx="1796710" cy="1620366"/>
            </a:xfrm>
          </p:grpSpPr>
          <p:sp>
            <p:nvSpPr>
              <p:cNvPr id="4" name="TextovéPole 3"/>
              <p:cNvSpPr txBox="1"/>
              <p:nvPr/>
            </p:nvSpPr>
            <p:spPr>
              <a:xfrm>
                <a:off x="2828432" y="4341624"/>
                <a:ext cx="649793" cy="646331"/>
              </a:xfrm>
              <a:prstGeom prst="rect">
                <a:avLst/>
              </a:prstGeom>
              <a:noFill/>
            </p:spPr>
            <p:txBody>
              <a:bodyPr wrap="none" rtlCol="0">
                <a:spAutoFit/>
              </a:bodyPr>
              <a:lstStyle/>
              <a:p>
                <a:r>
                  <a:rPr lang="en-US" dirty="0" smtClean="0">
                    <a:solidFill>
                      <a:prstClr val="black"/>
                    </a:solidFill>
                  </a:rPr>
                  <a:t>TCA</a:t>
                </a:r>
              </a:p>
              <a:p>
                <a:r>
                  <a:rPr lang="en-US" dirty="0" smtClean="0">
                    <a:solidFill>
                      <a:prstClr val="black"/>
                    </a:solidFill>
                  </a:rPr>
                  <a:t>cycle</a:t>
                </a:r>
                <a:endParaRPr lang="en-US" dirty="0">
                  <a:solidFill>
                    <a:prstClr val="black"/>
                  </a:solidFill>
                </a:endParaRPr>
              </a:p>
            </p:txBody>
          </p:sp>
          <p:grpSp>
            <p:nvGrpSpPr>
              <p:cNvPr id="8" name="Skupina 7"/>
              <p:cNvGrpSpPr/>
              <p:nvPr/>
            </p:nvGrpSpPr>
            <p:grpSpPr>
              <a:xfrm>
                <a:off x="2642504" y="4210551"/>
                <a:ext cx="1060026" cy="980114"/>
                <a:chOff x="2591864" y="4214927"/>
                <a:chExt cx="1060026" cy="980114"/>
              </a:xfrm>
            </p:grpSpPr>
            <p:sp>
              <p:nvSpPr>
                <p:cNvPr id="2" name="Ovál 1"/>
                <p:cNvSpPr/>
                <p:nvPr/>
              </p:nvSpPr>
              <p:spPr>
                <a:xfrm>
                  <a:off x="2607420" y="4214927"/>
                  <a:ext cx="1011382" cy="980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vnoramenný trojúhelník 4"/>
                <p:cNvSpPr/>
                <p:nvPr/>
              </p:nvSpPr>
              <p:spPr>
                <a:xfrm rot="9830724">
                  <a:off x="3557597" y="4554024"/>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vnoramenný trojúhelník 11"/>
                <p:cNvSpPr/>
                <p:nvPr/>
              </p:nvSpPr>
              <p:spPr>
                <a:xfrm rot="20283814">
                  <a:off x="2591864" y="4832779"/>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blouk 6"/>
                <p:cNvSpPr/>
                <p:nvPr/>
              </p:nvSpPr>
              <p:spPr>
                <a:xfrm>
                  <a:off x="2921313" y="4265613"/>
                  <a:ext cx="662124" cy="683757"/>
                </a:xfrm>
                <a:prstGeom prst="arc">
                  <a:avLst>
                    <a:gd name="adj1" fmla="val 17832168"/>
                    <a:gd name="adj2" fmla="val 20221997"/>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 name="TextovéPole 2"/>
              <p:cNvSpPr txBox="1"/>
              <p:nvPr/>
            </p:nvSpPr>
            <p:spPr>
              <a:xfrm>
                <a:off x="3293572" y="4184872"/>
                <a:ext cx="786049" cy="369332"/>
              </a:xfrm>
              <a:prstGeom prst="rect">
                <a:avLst/>
              </a:prstGeom>
              <a:noFill/>
            </p:spPr>
            <p:txBody>
              <a:bodyPr wrap="none" rtlCol="0">
                <a:spAutoFit/>
              </a:bodyPr>
              <a:lstStyle/>
              <a:p>
                <a:r>
                  <a:rPr lang="en-US" dirty="0" smtClean="0">
                    <a:solidFill>
                      <a:prstClr val="black"/>
                    </a:solidFill>
                  </a:rPr>
                  <a:t>citrate</a:t>
                </a:r>
                <a:endParaRPr lang="en-US" dirty="0">
                  <a:solidFill>
                    <a:prstClr val="black"/>
                  </a:solidFill>
                </a:endParaRPr>
              </a:p>
            </p:txBody>
          </p:sp>
          <p:sp>
            <p:nvSpPr>
              <p:cNvPr id="27" name="TextovéPole 26"/>
              <p:cNvSpPr txBox="1"/>
              <p:nvPr/>
            </p:nvSpPr>
            <p:spPr>
              <a:xfrm>
                <a:off x="2282911" y="3765848"/>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28" name="Oblouk 27"/>
              <p:cNvSpPr/>
              <p:nvPr/>
            </p:nvSpPr>
            <p:spPr>
              <a:xfrm flipH="1">
                <a:off x="2730556" y="3570299"/>
                <a:ext cx="866392" cy="646950"/>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cxnSp>
          <p:nvCxnSpPr>
            <p:cNvPr id="50" name="Přímá spojnice se šipkou 49"/>
            <p:cNvCxnSpPr/>
            <p:nvPr/>
          </p:nvCxnSpPr>
          <p:spPr>
            <a:xfrm flipH="1">
              <a:off x="2741228" y="3454487"/>
              <a:ext cx="128606" cy="303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2608351" y="3085984"/>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63" name="TextovéPole 62"/>
            <p:cNvSpPr txBox="1"/>
            <p:nvPr/>
          </p:nvSpPr>
          <p:spPr>
            <a:xfrm>
              <a:off x="3515795" y="1341251"/>
              <a:ext cx="891270" cy="369332"/>
            </a:xfrm>
            <a:prstGeom prst="rect">
              <a:avLst/>
            </a:prstGeom>
            <a:noFill/>
          </p:spPr>
          <p:txBody>
            <a:bodyPr wrap="none" rtlCol="0">
              <a:spAutoFit/>
            </a:bodyPr>
            <a:lstStyle/>
            <a:p>
              <a:r>
                <a:rPr lang="en-US" dirty="0" smtClean="0">
                  <a:solidFill>
                    <a:prstClr val="black"/>
                  </a:solidFill>
                </a:rPr>
                <a:t>glucose</a:t>
              </a:r>
            </a:p>
          </p:txBody>
        </p:sp>
        <p:sp>
          <p:nvSpPr>
            <p:cNvPr id="66" name="Obdélník 65"/>
            <p:cNvSpPr/>
            <p:nvPr/>
          </p:nvSpPr>
          <p:spPr>
            <a:xfrm>
              <a:off x="3393518" y="1774484"/>
              <a:ext cx="1250342" cy="369332"/>
            </a:xfrm>
            <a:prstGeom prst="rect">
              <a:avLst/>
            </a:prstGeom>
          </p:spPr>
          <p:txBody>
            <a:bodyPr wrap="none">
              <a:spAutoFit/>
            </a:bodyPr>
            <a:lstStyle/>
            <a:p>
              <a:r>
                <a:rPr lang="en-US" dirty="0">
                  <a:solidFill>
                    <a:prstClr val="black"/>
                  </a:solidFill>
                </a:rPr>
                <a:t>glucose 6-P</a:t>
              </a:r>
            </a:p>
          </p:txBody>
        </p:sp>
        <p:cxnSp>
          <p:nvCxnSpPr>
            <p:cNvPr id="70" name="Přímá spojnice se šipkou 69"/>
            <p:cNvCxnSpPr/>
            <p:nvPr/>
          </p:nvCxnSpPr>
          <p:spPr>
            <a:xfrm>
              <a:off x="3970650" y="1655313"/>
              <a:ext cx="0" cy="189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Přímá spojnice se šipkou 74"/>
            <p:cNvCxnSpPr/>
            <p:nvPr/>
          </p:nvCxnSpPr>
          <p:spPr>
            <a:xfrm flipH="1">
              <a:off x="3061855" y="2182415"/>
              <a:ext cx="856113" cy="9140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1502238" y="1923589"/>
              <a:ext cx="1833066" cy="523220"/>
            </a:xfrm>
            <a:prstGeom prst="rect">
              <a:avLst/>
            </a:prstGeom>
            <a:noFill/>
          </p:spPr>
          <p:txBody>
            <a:bodyPr wrap="none" rtlCol="0">
              <a:spAutoFit/>
            </a:bodyPr>
            <a:lstStyle/>
            <a:p>
              <a:r>
                <a:rPr lang="en-US" sz="2800" dirty="0" smtClean="0">
                  <a:solidFill>
                    <a:prstClr val="black"/>
                  </a:solidFill>
                </a:rPr>
                <a:t>GLYCOLYSIS</a:t>
              </a:r>
              <a:endParaRPr lang="en-US" sz="2800" dirty="0">
                <a:solidFill>
                  <a:prstClr val="black"/>
                </a:solidFill>
              </a:endParaRPr>
            </a:p>
          </p:txBody>
        </p:sp>
        <p:cxnSp>
          <p:nvCxnSpPr>
            <p:cNvPr id="81" name="Přímá spojnice se šipkou 80"/>
            <p:cNvCxnSpPr/>
            <p:nvPr/>
          </p:nvCxnSpPr>
          <p:spPr>
            <a:xfrm flipH="1" flipV="1">
              <a:off x="3014841" y="2693393"/>
              <a:ext cx="413507" cy="9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ovéPole 84"/>
            <p:cNvSpPr txBox="1"/>
            <p:nvPr/>
          </p:nvSpPr>
          <p:spPr>
            <a:xfrm>
              <a:off x="2227887" y="2493384"/>
              <a:ext cx="819070" cy="369332"/>
            </a:xfrm>
            <a:prstGeom prst="rect">
              <a:avLst/>
            </a:prstGeom>
            <a:noFill/>
          </p:spPr>
          <p:txBody>
            <a:bodyPr wrap="none" rtlCol="0">
              <a:spAutoFit/>
            </a:bodyPr>
            <a:lstStyle/>
            <a:p>
              <a:r>
                <a:rPr lang="en-US" b="1" dirty="0" smtClean="0">
                  <a:solidFill>
                    <a:prstClr val="black"/>
                  </a:solidFill>
                </a:rPr>
                <a:t>2x ATP</a:t>
              </a:r>
              <a:endParaRPr lang="en-US" b="1" dirty="0">
                <a:solidFill>
                  <a:prstClr val="black"/>
                </a:solidFill>
              </a:endParaRPr>
            </a:p>
          </p:txBody>
        </p:sp>
        <p:sp>
          <p:nvSpPr>
            <p:cNvPr id="15" name="TextovéPole 14"/>
            <p:cNvSpPr txBox="1"/>
            <p:nvPr/>
          </p:nvSpPr>
          <p:spPr>
            <a:xfrm>
              <a:off x="2107830" y="4867781"/>
              <a:ext cx="544123" cy="523220"/>
            </a:xfrm>
            <a:prstGeom prst="rect">
              <a:avLst/>
            </a:prstGeom>
            <a:noFill/>
          </p:spPr>
          <p:txBody>
            <a:bodyPr wrap="none" rtlCol="0">
              <a:spAutoFit/>
            </a:bodyPr>
            <a:lstStyle/>
            <a:p>
              <a:r>
                <a:rPr lang="en-US" sz="1400" b="1" dirty="0" smtClean="0">
                  <a:solidFill>
                    <a:prstClr val="black"/>
                  </a:solidFill>
                </a:rPr>
                <a:t>36x </a:t>
              </a:r>
            </a:p>
            <a:p>
              <a:r>
                <a:rPr lang="en-US" sz="1400" b="1" dirty="0" smtClean="0">
                  <a:solidFill>
                    <a:prstClr val="black"/>
                  </a:solidFill>
                </a:rPr>
                <a:t>  ATP</a:t>
              </a:r>
              <a:endParaRPr lang="en-US" sz="1400" b="1" dirty="0">
                <a:solidFill>
                  <a:prstClr val="black"/>
                </a:solidFill>
              </a:endParaRPr>
            </a:p>
          </p:txBody>
        </p:sp>
        <p:sp>
          <p:nvSpPr>
            <p:cNvPr id="22" name="TextovéPole 21"/>
            <p:cNvSpPr txBox="1"/>
            <p:nvPr/>
          </p:nvSpPr>
          <p:spPr>
            <a:xfrm>
              <a:off x="1834400" y="4610816"/>
              <a:ext cx="810222" cy="338554"/>
            </a:xfrm>
            <a:prstGeom prst="rect">
              <a:avLst/>
            </a:prstGeom>
            <a:noFill/>
          </p:spPr>
          <p:txBody>
            <a:bodyPr wrap="none" rtlCol="0">
              <a:spAutoFit/>
            </a:bodyPr>
            <a:lstStyle/>
            <a:p>
              <a:r>
                <a:rPr lang="en-US" sz="1600" dirty="0" err="1" smtClean="0">
                  <a:solidFill>
                    <a:prstClr val="black"/>
                  </a:solidFill>
                </a:rPr>
                <a:t>OxPhos</a:t>
              </a:r>
              <a:endParaRPr lang="en-US" sz="1600" dirty="0">
                <a:solidFill>
                  <a:prstClr val="black"/>
                </a:solidFill>
              </a:endParaRPr>
            </a:p>
          </p:txBody>
        </p:sp>
      </p:grpSp>
      <p:sp>
        <p:nvSpPr>
          <p:cNvPr id="31" name="TextovéPole 30"/>
          <p:cNvSpPr txBox="1"/>
          <p:nvPr/>
        </p:nvSpPr>
        <p:spPr>
          <a:xfrm>
            <a:off x="1525934" y="137300"/>
            <a:ext cx="1972015" cy="523220"/>
          </a:xfrm>
          <a:prstGeom prst="rect">
            <a:avLst/>
          </a:prstGeom>
          <a:noFill/>
        </p:spPr>
        <p:txBody>
          <a:bodyPr wrap="none" rtlCol="0">
            <a:spAutoFit/>
          </a:bodyPr>
          <a:lstStyle/>
          <a:p>
            <a:r>
              <a:rPr lang="en-US" sz="2800" dirty="0" smtClean="0">
                <a:solidFill>
                  <a:prstClr val="black"/>
                </a:solidFill>
              </a:rPr>
              <a:t>immune cell</a:t>
            </a:r>
            <a:endParaRPr lang="en-US" sz="2800" dirty="0">
              <a:solidFill>
                <a:prstClr val="black"/>
              </a:solidFill>
            </a:endParaRPr>
          </a:p>
        </p:txBody>
      </p:sp>
      <p:sp>
        <p:nvSpPr>
          <p:cNvPr id="45" name="Obdélník 44"/>
          <p:cNvSpPr/>
          <p:nvPr/>
        </p:nvSpPr>
        <p:spPr>
          <a:xfrm>
            <a:off x="39433" y="132788"/>
            <a:ext cx="1555619" cy="523220"/>
          </a:xfrm>
          <a:prstGeom prst="rect">
            <a:avLst/>
          </a:prstGeom>
        </p:spPr>
        <p:txBody>
          <a:bodyPr wrap="none">
            <a:spAutoFit/>
          </a:bodyPr>
          <a:lstStyle/>
          <a:p>
            <a:r>
              <a:rPr lang="en-US" sz="2800" dirty="0">
                <a:solidFill>
                  <a:srgbClr val="FF0000"/>
                </a:solidFill>
              </a:rPr>
              <a:t>Activated</a:t>
            </a:r>
            <a:endParaRPr lang="en-US" dirty="0">
              <a:solidFill>
                <a:srgbClr val="FF0000"/>
              </a:solidFill>
            </a:endParaRPr>
          </a:p>
        </p:txBody>
      </p:sp>
      <p:sp>
        <p:nvSpPr>
          <p:cNvPr id="76" name="Rovnoramenný trojúhelník 75"/>
          <p:cNvSpPr/>
          <p:nvPr/>
        </p:nvSpPr>
        <p:spPr>
          <a:xfrm rot="20441636">
            <a:off x="3735837" y="4506942"/>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ovéPole 43"/>
          <p:cNvSpPr txBox="1"/>
          <p:nvPr/>
        </p:nvSpPr>
        <p:spPr>
          <a:xfrm>
            <a:off x="424508" y="734873"/>
            <a:ext cx="2098780" cy="461665"/>
          </a:xfrm>
          <a:prstGeom prst="rect">
            <a:avLst/>
          </a:prstGeom>
          <a:noFill/>
        </p:spPr>
        <p:txBody>
          <a:bodyPr wrap="none" rtlCol="0">
            <a:spAutoFit/>
          </a:bodyPr>
          <a:lstStyle/>
          <a:p>
            <a:r>
              <a:rPr lang="en-US" sz="2400" dirty="0" smtClean="0">
                <a:solidFill>
                  <a:prstClr val="black"/>
                </a:solidFill>
              </a:rPr>
              <a:t>Warburg effect</a:t>
            </a:r>
            <a:endParaRPr lang="en-US" sz="2400" dirty="0">
              <a:solidFill>
                <a:prstClr val="black"/>
              </a:solidFill>
            </a:endParaRPr>
          </a:p>
        </p:txBody>
      </p:sp>
      <p:sp>
        <p:nvSpPr>
          <p:cNvPr id="6" name="TextovéPole 5"/>
          <p:cNvSpPr txBox="1"/>
          <p:nvPr/>
        </p:nvSpPr>
        <p:spPr>
          <a:xfrm>
            <a:off x="5720730" y="1510106"/>
            <a:ext cx="3064942" cy="1015663"/>
          </a:xfrm>
          <a:prstGeom prst="rect">
            <a:avLst/>
          </a:prstGeom>
          <a:solidFill>
            <a:schemeClr val="bg1">
              <a:lumMod val="75000"/>
            </a:schemeClr>
          </a:solidFill>
        </p:spPr>
        <p:txBody>
          <a:bodyPr wrap="none" rtlCol="0">
            <a:spAutoFit/>
          </a:bodyPr>
          <a:lstStyle/>
          <a:p>
            <a:r>
              <a:rPr lang="en-US" sz="2000" dirty="0" smtClean="0">
                <a:solidFill>
                  <a:srgbClr val="FF0000"/>
                </a:solidFill>
              </a:rPr>
              <a:t>Proliferation and </a:t>
            </a:r>
          </a:p>
          <a:p>
            <a:r>
              <a:rPr lang="en-US" sz="2000" dirty="0" smtClean="0">
                <a:solidFill>
                  <a:srgbClr val="FF0000"/>
                </a:solidFill>
              </a:rPr>
              <a:t>activation of new processes</a:t>
            </a:r>
          </a:p>
          <a:p>
            <a:r>
              <a:rPr lang="en-US" sz="2000" dirty="0" smtClean="0">
                <a:solidFill>
                  <a:srgbClr val="FF0000"/>
                </a:solidFill>
              </a:rPr>
              <a:t>- new macromolecules </a:t>
            </a:r>
            <a:endParaRPr lang="en-US" sz="2000" dirty="0">
              <a:solidFill>
                <a:srgbClr val="FF0000"/>
              </a:solidFill>
            </a:endParaRPr>
          </a:p>
        </p:txBody>
      </p:sp>
      <p:sp>
        <p:nvSpPr>
          <p:cNvPr id="82" name="TextovéPole 81"/>
          <p:cNvSpPr txBox="1"/>
          <p:nvPr/>
        </p:nvSpPr>
        <p:spPr>
          <a:xfrm>
            <a:off x="1179586" y="5511278"/>
            <a:ext cx="2976777" cy="707886"/>
          </a:xfrm>
          <a:prstGeom prst="rect">
            <a:avLst/>
          </a:prstGeom>
          <a:solidFill>
            <a:schemeClr val="bg1">
              <a:lumMod val="75000"/>
            </a:schemeClr>
          </a:solidFill>
        </p:spPr>
        <p:txBody>
          <a:bodyPr wrap="none" rtlCol="0">
            <a:spAutoFit/>
          </a:bodyPr>
          <a:lstStyle/>
          <a:p>
            <a:r>
              <a:rPr lang="en-US" sz="2000" dirty="0" smtClean="0"/>
              <a:t>Effective in ATP production</a:t>
            </a:r>
          </a:p>
          <a:p>
            <a:r>
              <a:rPr lang="en-US" sz="2000" dirty="0" smtClean="0"/>
              <a:t>but wasting C as CO</a:t>
            </a:r>
            <a:r>
              <a:rPr lang="en-US" sz="2000" baseline="-25000" dirty="0" smtClean="0"/>
              <a:t>2</a:t>
            </a:r>
            <a:r>
              <a:rPr lang="en-US" sz="2000" dirty="0" smtClean="0"/>
              <a:t> </a:t>
            </a:r>
            <a:endParaRPr lang="en-US" sz="2000" dirty="0"/>
          </a:p>
        </p:txBody>
      </p:sp>
      <p:sp>
        <p:nvSpPr>
          <p:cNvPr id="83" name="TextovéPole 82"/>
          <p:cNvSpPr txBox="1"/>
          <p:nvPr/>
        </p:nvSpPr>
        <p:spPr>
          <a:xfrm>
            <a:off x="91568" y="2475453"/>
            <a:ext cx="2203745" cy="400110"/>
          </a:xfrm>
          <a:prstGeom prst="rect">
            <a:avLst/>
          </a:prstGeom>
          <a:solidFill>
            <a:schemeClr val="bg1">
              <a:lumMod val="75000"/>
            </a:schemeClr>
          </a:solidFill>
        </p:spPr>
        <p:txBody>
          <a:bodyPr wrap="none" rtlCol="0">
            <a:spAutoFit/>
          </a:bodyPr>
          <a:lstStyle/>
          <a:p>
            <a:r>
              <a:rPr lang="en-US" sz="2000" dirty="0" smtClean="0">
                <a:solidFill>
                  <a:srgbClr val="FF0000"/>
                </a:solidFill>
              </a:rPr>
              <a:t>Ineffective but fast:</a:t>
            </a:r>
            <a:endParaRPr lang="en-US" sz="2000" dirty="0">
              <a:solidFill>
                <a:srgbClr val="FF0000"/>
              </a:solidFill>
            </a:endParaRPr>
          </a:p>
        </p:txBody>
      </p:sp>
      <p:sp>
        <p:nvSpPr>
          <p:cNvPr id="10" name="TextovéPole 9"/>
          <p:cNvSpPr txBox="1"/>
          <p:nvPr/>
        </p:nvSpPr>
        <p:spPr>
          <a:xfrm>
            <a:off x="5512841" y="-104368"/>
            <a:ext cx="2156103" cy="707886"/>
          </a:xfrm>
          <a:prstGeom prst="rect">
            <a:avLst/>
          </a:prstGeom>
          <a:solidFill>
            <a:schemeClr val="bg1">
              <a:lumMod val="75000"/>
            </a:schemeClr>
          </a:solidFill>
        </p:spPr>
        <p:txBody>
          <a:bodyPr wrap="none" rtlCol="0">
            <a:spAutoFit/>
          </a:bodyPr>
          <a:lstStyle/>
          <a:p>
            <a:r>
              <a:rPr lang="en-US" sz="4000" b="1" dirty="0" smtClean="0">
                <a:solidFill>
                  <a:srgbClr val="FF0000"/>
                </a:solidFill>
              </a:rPr>
              <a:t>GLUCOSE</a:t>
            </a:r>
            <a:endParaRPr lang="en-US" sz="4000" b="1" dirty="0">
              <a:solidFill>
                <a:srgbClr val="FF0000"/>
              </a:solidFill>
            </a:endParaRPr>
          </a:p>
        </p:txBody>
      </p:sp>
      <p:sp>
        <p:nvSpPr>
          <p:cNvPr id="84" name="TextovéPole 83"/>
          <p:cNvSpPr txBox="1"/>
          <p:nvPr/>
        </p:nvSpPr>
        <p:spPr>
          <a:xfrm>
            <a:off x="1754791" y="1567128"/>
            <a:ext cx="1387688" cy="461665"/>
          </a:xfrm>
          <a:prstGeom prst="rect">
            <a:avLst/>
          </a:prstGeom>
          <a:solidFill>
            <a:schemeClr val="bg1">
              <a:lumMod val="75000"/>
            </a:schemeClr>
          </a:solidFill>
        </p:spPr>
        <p:txBody>
          <a:bodyPr wrap="none" rtlCol="0">
            <a:spAutoFit/>
          </a:bodyPr>
          <a:lstStyle/>
          <a:p>
            <a:r>
              <a:rPr lang="en-US" sz="2400" dirty="0" smtClean="0">
                <a:solidFill>
                  <a:srgbClr val="FF0000"/>
                </a:solidFill>
              </a:rPr>
              <a:t>increased</a:t>
            </a:r>
            <a:endParaRPr lang="en-US" sz="2400" dirty="0">
              <a:solidFill>
                <a:srgbClr val="FF0000"/>
              </a:solidFill>
            </a:endParaRPr>
          </a:p>
        </p:txBody>
      </p:sp>
    </p:spTree>
    <p:extLst>
      <p:ext uri="{BB962C8B-B14F-4D97-AF65-F5344CB8AC3E}">
        <p14:creationId xmlns:p14="http://schemas.microsoft.com/office/powerpoint/2010/main" val="388045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20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20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3000"/>
                                        <p:tgtEl>
                                          <p:spTgt spid="36"/>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up)">
                                      <p:cBhvr>
                                        <p:cTn id="66" dur="20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fade">
                                      <p:cBhvr>
                                        <p:cTn id="7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9" grpId="0" animBg="1"/>
      <p:bldP spid="21" grpId="0" animBg="1"/>
      <p:bldP spid="31" grpId="0"/>
      <p:bldP spid="45" grpId="0"/>
      <p:bldP spid="76" grpId="0" animBg="1"/>
      <p:bldP spid="44" grpId="0"/>
      <p:bldP spid="6" grpId="0" animBg="1"/>
      <p:bldP spid="82" grpId="0" animBg="1"/>
      <p:bldP spid="83" grpId="0" animBg="1"/>
      <p:bldP spid="10" grpId="0" animBg="1"/>
      <p:bldP spid="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44" y="0"/>
            <a:ext cx="9567000" cy="6858000"/>
          </a:xfrm>
          <a:prstGeom prst="rect">
            <a:avLst/>
          </a:prstGeom>
        </p:spPr>
      </p:pic>
      <p:sp>
        <p:nvSpPr>
          <p:cNvPr id="5" name="TextovéPole 4"/>
          <p:cNvSpPr txBox="1"/>
          <p:nvPr/>
        </p:nvSpPr>
        <p:spPr>
          <a:xfrm>
            <a:off x="2267744" y="836712"/>
            <a:ext cx="2681568" cy="830997"/>
          </a:xfrm>
          <a:prstGeom prst="rect">
            <a:avLst/>
          </a:prstGeom>
          <a:noFill/>
        </p:spPr>
        <p:txBody>
          <a:bodyPr wrap="none" rtlCol="0">
            <a:spAutoFit/>
          </a:bodyPr>
          <a:lstStyle/>
          <a:p>
            <a:pPr defTabSz="913310"/>
            <a:r>
              <a:rPr lang="cs-CZ" sz="2400" dirty="0" err="1" smtClean="0">
                <a:solidFill>
                  <a:prstClr val="black"/>
                </a:solidFill>
              </a:rPr>
              <a:t>Parasitoid</a:t>
            </a:r>
            <a:r>
              <a:rPr lang="cs-CZ" sz="2400" dirty="0" smtClean="0">
                <a:solidFill>
                  <a:prstClr val="black"/>
                </a:solidFill>
              </a:rPr>
              <a:t> </a:t>
            </a:r>
            <a:r>
              <a:rPr lang="cs-CZ" sz="2400" dirty="0" err="1" smtClean="0">
                <a:solidFill>
                  <a:prstClr val="black"/>
                </a:solidFill>
              </a:rPr>
              <a:t>wasp</a:t>
            </a:r>
            <a:endParaRPr lang="cs-CZ" sz="2400" dirty="0" smtClean="0">
              <a:solidFill>
                <a:prstClr val="black"/>
              </a:solidFill>
            </a:endParaRPr>
          </a:p>
          <a:p>
            <a:pPr defTabSz="913310"/>
            <a:r>
              <a:rPr lang="cs-CZ" sz="2400" i="1" dirty="0" smtClean="0">
                <a:solidFill>
                  <a:prstClr val="black"/>
                </a:solidFill>
              </a:rPr>
              <a:t>Leptopilina boulardi</a:t>
            </a:r>
            <a:endParaRPr lang="en-US" sz="2400" i="1" dirty="0">
              <a:solidFill>
                <a:prstClr val="black"/>
              </a:solidFill>
            </a:endParaRPr>
          </a:p>
        </p:txBody>
      </p:sp>
      <p:sp>
        <p:nvSpPr>
          <p:cNvPr id="6" name="TextovéPole 5"/>
          <p:cNvSpPr txBox="1"/>
          <p:nvPr/>
        </p:nvSpPr>
        <p:spPr>
          <a:xfrm>
            <a:off x="2616208" y="4653136"/>
            <a:ext cx="3380669" cy="830997"/>
          </a:xfrm>
          <a:prstGeom prst="rect">
            <a:avLst/>
          </a:prstGeom>
          <a:noFill/>
        </p:spPr>
        <p:txBody>
          <a:bodyPr wrap="none" rtlCol="0">
            <a:spAutoFit/>
          </a:bodyPr>
          <a:lstStyle/>
          <a:p>
            <a:pPr defTabSz="913310"/>
            <a:r>
              <a:rPr lang="cs-CZ" sz="2400" dirty="0" smtClean="0">
                <a:solidFill>
                  <a:prstClr val="black"/>
                </a:solidFill>
              </a:rPr>
              <a:t>…</a:t>
            </a:r>
            <a:r>
              <a:rPr lang="cs-CZ" sz="2400" dirty="0" err="1" smtClean="0">
                <a:solidFill>
                  <a:prstClr val="black"/>
                </a:solidFill>
              </a:rPr>
              <a:t>infecting</a:t>
            </a:r>
            <a:r>
              <a:rPr lang="cs-CZ" sz="2400" dirty="0" smtClean="0">
                <a:solidFill>
                  <a:prstClr val="black"/>
                </a:solidFill>
              </a:rPr>
              <a:t> larva </a:t>
            </a:r>
            <a:r>
              <a:rPr lang="cs-CZ" sz="2400" dirty="0" err="1" smtClean="0">
                <a:solidFill>
                  <a:prstClr val="black"/>
                </a:solidFill>
              </a:rPr>
              <a:t>of</a:t>
            </a:r>
            <a:endParaRPr lang="cs-CZ" sz="2400" dirty="0" smtClean="0">
              <a:solidFill>
                <a:prstClr val="black"/>
              </a:solidFill>
            </a:endParaRPr>
          </a:p>
          <a:p>
            <a:pPr defTabSz="913310"/>
            <a:r>
              <a:rPr lang="cs-CZ" dirty="0" smtClean="0">
                <a:solidFill>
                  <a:prstClr val="black"/>
                </a:solidFill>
              </a:rPr>
              <a:t> </a:t>
            </a:r>
            <a:r>
              <a:rPr lang="cs-CZ" sz="2400" i="1" dirty="0" err="1" smtClean="0">
                <a:solidFill>
                  <a:prstClr val="black"/>
                </a:solidFill>
              </a:rPr>
              <a:t>Drosophila</a:t>
            </a:r>
            <a:r>
              <a:rPr lang="cs-CZ" sz="2400" i="1" dirty="0" smtClean="0">
                <a:solidFill>
                  <a:prstClr val="black"/>
                </a:solidFill>
              </a:rPr>
              <a:t> </a:t>
            </a:r>
            <a:r>
              <a:rPr lang="cs-CZ" sz="2400" i="1" dirty="0" err="1" smtClean="0">
                <a:solidFill>
                  <a:prstClr val="black"/>
                </a:solidFill>
              </a:rPr>
              <a:t>melanogaster</a:t>
            </a:r>
            <a:endParaRPr lang="en-US" i="1" dirty="0">
              <a:solidFill>
                <a:prstClr val="black"/>
              </a:solidFill>
            </a:endParaRPr>
          </a:p>
        </p:txBody>
      </p:sp>
    </p:spTree>
    <p:extLst>
      <p:ext uri="{BB962C8B-B14F-4D97-AF65-F5344CB8AC3E}">
        <p14:creationId xmlns:p14="http://schemas.microsoft.com/office/powerpoint/2010/main" val="4443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28" y="764704"/>
            <a:ext cx="3528392" cy="283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1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6904252" y="776799"/>
            <a:ext cx="2155416" cy="215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67000" contrast="16000"/>
                    </a14:imgEffect>
                  </a14:imgLayer>
                </a14:imgProps>
              </a:ext>
              <a:ext uri="{28A0092B-C50C-407E-A947-70E740481C1C}">
                <a14:useLocalDpi xmlns:a14="http://schemas.microsoft.com/office/drawing/2010/main" val="0"/>
              </a:ext>
            </a:extLst>
          </a:blip>
          <a:srcRect/>
          <a:stretch>
            <a:fillRect/>
          </a:stretch>
        </p:blipFill>
        <p:spPr bwMode="auto">
          <a:xfrm>
            <a:off x="3949522" y="3554344"/>
            <a:ext cx="5194478" cy="391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3947709" y="773766"/>
            <a:ext cx="2894375" cy="217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291652" y="760698"/>
            <a:ext cx="1203958" cy="369229"/>
          </a:xfrm>
          <a:prstGeom prst="rect">
            <a:avLst/>
          </a:prstGeom>
          <a:noFill/>
        </p:spPr>
        <p:txBody>
          <a:bodyPr wrap="none" lIns="91332" tIns="45669" rIns="91332" bIns="45669" rtlCol="0">
            <a:spAutoFit/>
          </a:bodyPr>
          <a:lstStyle/>
          <a:p>
            <a:pPr defTabSz="913310"/>
            <a:r>
              <a:rPr lang="en-US" dirty="0" err="1">
                <a:solidFill>
                  <a:srgbClr val="66FF33"/>
                </a:solidFill>
              </a:rPr>
              <a:t>Hml</a:t>
            </a:r>
            <a:r>
              <a:rPr lang="en-US" dirty="0">
                <a:solidFill>
                  <a:srgbClr val="66FF33"/>
                </a:solidFill>
              </a:rPr>
              <a:t>&gt;</a:t>
            </a:r>
            <a:r>
              <a:rPr lang="en-US" dirty="0" err="1">
                <a:solidFill>
                  <a:srgbClr val="66FF33"/>
                </a:solidFill>
              </a:rPr>
              <a:t>GFP</a:t>
            </a:r>
            <a:endParaRPr lang="cs-CZ" dirty="0">
              <a:solidFill>
                <a:srgbClr val="66FF33"/>
              </a:solidFill>
            </a:endParaRPr>
          </a:p>
        </p:txBody>
      </p:sp>
      <p:sp>
        <p:nvSpPr>
          <p:cNvPr id="11" name="TextovéPole 10"/>
          <p:cNvSpPr txBox="1"/>
          <p:nvPr/>
        </p:nvSpPr>
        <p:spPr>
          <a:xfrm>
            <a:off x="5809305" y="5640441"/>
            <a:ext cx="1306550" cy="369229"/>
          </a:xfrm>
          <a:prstGeom prst="rect">
            <a:avLst/>
          </a:prstGeom>
          <a:noFill/>
        </p:spPr>
        <p:txBody>
          <a:bodyPr wrap="none" lIns="91332" tIns="45669" rIns="91332" bIns="45669" rtlCol="0">
            <a:spAutoFit/>
          </a:bodyPr>
          <a:lstStyle/>
          <a:p>
            <a:pPr defTabSz="913310"/>
            <a:r>
              <a:rPr lang="en-US" dirty="0">
                <a:solidFill>
                  <a:srgbClr val="66FF33"/>
                </a:solidFill>
              </a:rPr>
              <a:t>MSN&gt;</a:t>
            </a:r>
            <a:r>
              <a:rPr lang="en-US" dirty="0" err="1">
                <a:solidFill>
                  <a:srgbClr val="66FF33"/>
                </a:solidFill>
              </a:rPr>
              <a:t>GFP</a:t>
            </a:r>
            <a:endParaRPr lang="cs-CZ" dirty="0">
              <a:solidFill>
                <a:srgbClr val="66FF33"/>
              </a:solidFill>
            </a:endParaRPr>
          </a:p>
        </p:txBody>
      </p:sp>
      <p:sp>
        <p:nvSpPr>
          <p:cNvPr id="7" name="Obdélník 6"/>
          <p:cNvSpPr/>
          <p:nvPr/>
        </p:nvSpPr>
        <p:spPr bwMode="auto">
          <a:xfrm>
            <a:off x="7116083" y="3401124"/>
            <a:ext cx="2027917" cy="422605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332" tIns="45669" rIns="91332" bIns="45669"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13" name="Obdélník 12"/>
          <p:cNvSpPr/>
          <p:nvPr/>
        </p:nvSpPr>
        <p:spPr bwMode="auto">
          <a:xfrm>
            <a:off x="3589472" y="6042999"/>
            <a:ext cx="4392488" cy="165532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332" tIns="45669" rIns="91332" bIns="45669" numCol="1" rtlCol="0" anchor="t" anchorCtr="0" compatLnSpc="1">
            <a:prstTxWarp prst="textNoShape">
              <a:avLst/>
            </a:prstTxWarp>
          </a:bodyPr>
          <a:lstStyle/>
          <a:p>
            <a:pPr defTabSz="1278003" fontAlgn="base">
              <a:spcBef>
                <a:spcPct val="0"/>
              </a:spcBef>
              <a:spcAft>
                <a:spcPct val="0"/>
              </a:spcAft>
            </a:pPr>
            <a:endParaRPr lang="cs-CZ" sz="2500" dirty="0">
              <a:solidFill>
                <a:srgbClr val="000000"/>
              </a:solidFill>
            </a:endParaRPr>
          </a:p>
        </p:txBody>
      </p:sp>
      <p:grpSp>
        <p:nvGrpSpPr>
          <p:cNvPr id="5" name="Skupina 4"/>
          <p:cNvGrpSpPr/>
          <p:nvPr/>
        </p:nvGrpSpPr>
        <p:grpSpPr>
          <a:xfrm>
            <a:off x="703740" y="4005067"/>
            <a:ext cx="1584176" cy="2483847"/>
            <a:chOff x="1115616" y="4005064"/>
            <a:chExt cx="1584176" cy="2483847"/>
          </a:xfrm>
        </p:grpSpPr>
        <p:sp>
          <p:nvSpPr>
            <p:cNvPr id="12" name="Obdélník 11"/>
            <p:cNvSpPr/>
            <p:nvPr/>
          </p:nvSpPr>
          <p:spPr bwMode="auto">
            <a:xfrm>
              <a:off x="1763688" y="4005064"/>
              <a:ext cx="288032" cy="2483847"/>
            </a:xfrm>
            <a:prstGeom prst="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10" name="Ovál 9"/>
            <p:cNvSpPr/>
            <p:nvPr/>
          </p:nvSpPr>
          <p:spPr bwMode="auto">
            <a:xfrm>
              <a:off x="1115616" y="4077072"/>
              <a:ext cx="720080" cy="1181615"/>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16" name="Ovál 15"/>
            <p:cNvSpPr/>
            <p:nvPr/>
          </p:nvSpPr>
          <p:spPr bwMode="auto">
            <a:xfrm>
              <a:off x="1979712" y="4077072"/>
              <a:ext cx="720080" cy="1181615"/>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18" name="Ovál 17"/>
            <p:cNvSpPr/>
            <p:nvPr/>
          </p:nvSpPr>
          <p:spPr bwMode="auto">
            <a:xfrm>
              <a:off x="1547664" y="5273429"/>
              <a:ext cx="288032" cy="546577"/>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19" name="Ovál 18"/>
            <p:cNvSpPr/>
            <p:nvPr/>
          </p:nvSpPr>
          <p:spPr bwMode="auto">
            <a:xfrm>
              <a:off x="1556842" y="5871912"/>
              <a:ext cx="288032" cy="498604"/>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20" name="Ovál 19"/>
            <p:cNvSpPr/>
            <p:nvPr/>
          </p:nvSpPr>
          <p:spPr bwMode="auto">
            <a:xfrm>
              <a:off x="1979712" y="5294728"/>
              <a:ext cx="288032" cy="498696"/>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21" name="Ovál 20"/>
            <p:cNvSpPr/>
            <p:nvPr/>
          </p:nvSpPr>
          <p:spPr bwMode="auto">
            <a:xfrm>
              <a:off x="1979712" y="5871912"/>
              <a:ext cx="288032" cy="498696"/>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grpSp>
      <p:sp>
        <p:nvSpPr>
          <p:cNvPr id="22" name="Oblouk 21"/>
          <p:cNvSpPr/>
          <p:nvPr/>
        </p:nvSpPr>
        <p:spPr bwMode="auto">
          <a:xfrm rot="17160591">
            <a:off x="2043441" y="3912170"/>
            <a:ext cx="2876626" cy="3456551"/>
          </a:xfrm>
          <a:prstGeom prst="arc">
            <a:avLst>
              <a:gd name="adj1" fmla="val 16705450"/>
              <a:gd name="adj2" fmla="val 21131638"/>
            </a:avLst>
          </a:prstGeom>
          <a:noFill/>
          <a:ln w="38100" cap="flat" cmpd="sng" algn="ctr">
            <a:solidFill>
              <a:schemeClr val="tx1"/>
            </a:solidFill>
            <a:prstDash val="solid"/>
            <a:round/>
            <a:headEnd type="none" w="med" len="med"/>
            <a:tailEnd type="arrow" w="med" len="med"/>
          </a:ln>
          <a:effectLst/>
          <a:extLst/>
        </p:spPr>
        <p:txBody>
          <a:bodyPr vert="horz" wrap="square" lIns="91332" tIns="45669" rIns="91332" bIns="45669" numCol="1" rtlCol="0" anchor="t" anchorCtr="0" compatLnSpc="1">
            <a:prstTxWarp prst="textNoShape">
              <a:avLst/>
            </a:prstTxWarp>
          </a:bodyPr>
          <a:lstStyle/>
          <a:p>
            <a:pPr defTabSz="1278003" fontAlgn="base">
              <a:spcBef>
                <a:spcPct val="0"/>
              </a:spcBef>
              <a:spcAft>
                <a:spcPct val="0"/>
              </a:spcAft>
            </a:pPr>
            <a:endParaRPr lang="cs-CZ" sz="2500">
              <a:solidFill>
                <a:srgbClr val="000000"/>
              </a:solidFill>
            </a:endParaRPr>
          </a:p>
        </p:txBody>
      </p:sp>
      <p:sp>
        <p:nvSpPr>
          <p:cNvPr id="23" name="TextovéPole 22"/>
          <p:cNvSpPr txBox="1"/>
          <p:nvPr/>
        </p:nvSpPr>
        <p:spPr>
          <a:xfrm>
            <a:off x="2365302" y="4562483"/>
            <a:ext cx="1531740" cy="646228"/>
          </a:xfrm>
          <a:prstGeom prst="rect">
            <a:avLst/>
          </a:prstGeom>
          <a:noFill/>
        </p:spPr>
        <p:txBody>
          <a:bodyPr wrap="none" lIns="91332" tIns="45669" rIns="91332" bIns="45669" rtlCol="0">
            <a:spAutoFit/>
          </a:bodyPr>
          <a:lstStyle/>
          <a:p>
            <a:pPr defTabSz="913310"/>
            <a:r>
              <a:rPr lang="en-US" dirty="0" err="1">
                <a:solidFill>
                  <a:srgbClr val="000000"/>
                </a:solidFill>
                <a:latin typeface="Calibri" panose="020F0502020204030204" pitchFamily="34" charset="0"/>
              </a:rPr>
              <a:t>Lamellocyte</a:t>
            </a:r>
            <a:endParaRPr lang="en-US" dirty="0">
              <a:solidFill>
                <a:srgbClr val="000000"/>
              </a:solidFill>
              <a:latin typeface="Calibri" panose="020F0502020204030204" pitchFamily="34" charset="0"/>
            </a:endParaRPr>
          </a:p>
          <a:p>
            <a:pPr defTabSz="913310"/>
            <a:r>
              <a:rPr lang="en-US" dirty="0">
                <a:solidFill>
                  <a:srgbClr val="000000"/>
                </a:solidFill>
                <a:latin typeface="Calibri" panose="020F0502020204030204" pitchFamily="34" charset="0"/>
              </a:rPr>
              <a:t>differentiation</a:t>
            </a:r>
            <a:endParaRPr lang="cs-CZ" dirty="0">
              <a:solidFill>
                <a:srgbClr val="000000"/>
              </a:solidFill>
              <a:latin typeface="Calibri" panose="020F0502020204030204" pitchFamily="34" charset="0"/>
            </a:endParaRPr>
          </a:p>
        </p:txBody>
      </p:sp>
      <p:cxnSp>
        <p:nvCxnSpPr>
          <p:cNvPr id="25" name="Přímá spojnice se šipkou 24"/>
          <p:cNvCxnSpPr/>
          <p:nvPr/>
        </p:nvCxnSpPr>
        <p:spPr bwMode="auto">
          <a:xfrm flipH="1">
            <a:off x="1895480" y="2780932"/>
            <a:ext cx="444277" cy="178154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Přímá spojnice se šipkou 28"/>
          <p:cNvCxnSpPr/>
          <p:nvPr/>
        </p:nvCxnSpPr>
        <p:spPr bwMode="auto">
          <a:xfrm flipV="1">
            <a:off x="5029632" y="2989343"/>
            <a:ext cx="4007" cy="91037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4" name="TextovéPole 6143"/>
          <p:cNvSpPr txBox="1"/>
          <p:nvPr/>
        </p:nvSpPr>
        <p:spPr>
          <a:xfrm>
            <a:off x="4353323" y="299038"/>
            <a:ext cx="4231649" cy="457321"/>
          </a:xfrm>
          <a:prstGeom prst="rect">
            <a:avLst/>
          </a:prstGeom>
          <a:noFill/>
        </p:spPr>
        <p:txBody>
          <a:bodyPr wrap="none" lIns="91332" tIns="45669" rIns="91332" bIns="45669" rtlCol="0">
            <a:spAutoFit/>
          </a:bodyPr>
          <a:lstStyle/>
          <a:p>
            <a:pPr defTabSz="913310"/>
            <a:r>
              <a:rPr lang="en-US" sz="2400" dirty="0">
                <a:solidFill>
                  <a:srgbClr val="000000"/>
                </a:solidFill>
                <a:latin typeface="Calibri" panose="020F0502020204030204" pitchFamily="34" charset="0"/>
              </a:rPr>
              <a:t>encapsulation and </a:t>
            </a:r>
            <a:r>
              <a:rPr lang="en-US" sz="2400" dirty="0" err="1">
                <a:solidFill>
                  <a:srgbClr val="000000"/>
                </a:solidFill>
                <a:latin typeface="Calibri" panose="020F0502020204030204" pitchFamily="34" charset="0"/>
              </a:rPr>
              <a:t>melanization</a:t>
            </a:r>
            <a:endParaRPr lang="cs-CZ" sz="2400" dirty="0">
              <a:solidFill>
                <a:srgbClr val="000000"/>
              </a:solidFill>
              <a:latin typeface="Calibri" panose="020F0502020204030204" pitchFamily="34" charset="0"/>
            </a:endParaRPr>
          </a:p>
        </p:txBody>
      </p:sp>
      <p:sp>
        <p:nvSpPr>
          <p:cNvPr id="2" name="TextovéPole 1"/>
          <p:cNvSpPr txBox="1"/>
          <p:nvPr/>
        </p:nvSpPr>
        <p:spPr>
          <a:xfrm>
            <a:off x="4850359" y="6325468"/>
            <a:ext cx="1736155" cy="369229"/>
          </a:xfrm>
          <a:prstGeom prst="rect">
            <a:avLst/>
          </a:prstGeom>
          <a:noFill/>
        </p:spPr>
        <p:txBody>
          <a:bodyPr wrap="none" lIns="91332" tIns="45669" rIns="91332" bIns="45669" rtlCol="0">
            <a:spAutoFit/>
          </a:bodyPr>
          <a:lstStyle/>
          <a:p>
            <a:pPr defTabSz="913310"/>
            <a:r>
              <a:rPr lang="en-US" dirty="0">
                <a:solidFill>
                  <a:srgbClr val="000000"/>
                </a:solidFill>
              </a:rPr>
              <a:t>within 24 hours</a:t>
            </a:r>
            <a:endParaRPr lang="cs-CZ" dirty="0">
              <a:solidFill>
                <a:srgbClr val="000000"/>
              </a:solidFill>
            </a:endParaRPr>
          </a:p>
        </p:txBody>
      </p:sp>
      <p:sp>
        <p:nvSpPr>
          <p:cNvPr id="24" name="TextovéPole 23"/>
          <p:cNvSpPr txBox="1"/>
          <p:nvPr/>
        </p:nvSpPr>
        <p:spPr>
          <a:xfrm>
            <a:off x="6998557" y="2998566"/>
            <a:ext cx="1736155" cy="369229"/>
          </a:xfrm>
          <a:prstGeom prst="rect">
            <a:avLst/>
          </a:prstGeom>
          <a:noFill/>
        </p:spPr>
        <p:txBody>
          <a:bodyPr wrap="none" lIns="91332" tIns="45669" rIns="91332" bIns="45669" rtlCol="0">
            <a:spAutoFit/>
          </a:bodyPr>
          <a:lstStyle/>
          <a:p>
            <a:pPr defTabSz="913310"/>
            <a:r>
              <a:rPr lang="en-US" dirty="0">
                <a:solidFill>
                  <a:srgbClr val="000000"/>
                </a:solidFill>
              </a:rPr>
              <a:t>within 48 hours</a:t>
            </a:r>
            <a:endParaRPr lang="cs-CZ" dirty="0">
              <a:solidFill>
                <a:srgbClr val="000000"/>
              </a:solidFill>
            </a:endParaRPr>
          </a:p>
        </p:txBody>
      </p:sp>
      <p:sp>
        <p:nvSpPr>
          <p:cNvPr id="9" name="TextovéPole 8"/>
          <p:cNvSpPr txBox="1"/>
          <p:nvPr/>
        </p:nvSpPr>
        <p:spPr>
          <a:xfrm>
            <a:off x="893631" y="284291"/>
            <a:ext cx="2118978" cy="461665"/>
          </a:xfrm>
          <a:prstGeom prst="rect">
            <a:avLst/>
          </a:prstGeom>
          <a:noFill/>
        </p:spPr>
        <p:txBody>
          <a:bodyPr wrap="none" rtlCol="0">
            <a:spAutoFit/>
          </a:bodyPr>
          <a:lstStyle/>
          <a:p>
            <a:r>
              <a:rPr lang="en-US" sz="2400" dirty="0" smtClean="0">
                <a:latin typeface="Calibri" panose="020F0502020204030204" pitchFamily="34" charset="0"/>
              </a:rPr>
              <a:t>egg recognition</a:t>
            </a:r>
            <a:endParaRPr lang="en-US" sz="2400" dirty="0">
              <a:latin typeface="Calibri" panose="020F0502020204030204" pitchFamily="34" charset="0"/>
            </a:endParaRPr>
          </a:p>
        </p:txBody>
      </p:sp>
      <p:sp>
        <p:nvSpPr>
          <p:cNvPr id="27" name="TextovéPole 26"/>
          <p:cNvSpPr txBox="1"/>
          <p:nvPr/>
        </p:nvSpPr>
        <p:spPr>
          <a:xfrm>
            <a:off x="333185" y="2693673"/>
            <a:ext cx="593432" cy="461665"/>
          </a:xfrm>
          <a:prstGeom prst="rect">
            <a:avLst/>
          </a:prstGeom>
          <a:noFill/>
        </p:spPr>
        <p:txBody>
          <a:bodyPr wrap="none" rtlCol="0">
            <a:spAutoFit/>
          </a:bodyPr>
          <a:lstStyle/>
          <a:p>
            <a:r>
              <a:rPr lang="en-US" sz="2400" dirty="0" smtClean="0">
                <a:solidFill>
                  <a:schemeClr val="bg1">
                    <a:lumMod val="75000"/>
                  </a:schemeClr>
                </a:solidFill>
                <a:latin typeface="Calibri" panose="020F0502020204030204" pitchFamily="34" charset="0"/>
              </a:rPr>
              <a:t>gut</a:t>
            </a:r>
            <a:endParaRPr lang="en-US" sz="2400" dirty="0">
              <a:solidFill>
                <a:schemeClr val="bg1">
                  <a:lumMod val="75000"/>
                </a:schemeClr>
              </a:solidFill>
              <a:latin typeface="Calibri" panose="020F0502020204030204" pitchFamily="34" charset="0"/>
            </a:endParaRPr>
          </a:p>
        </p:txBody>
      </p:sp>
      <p:sp>
        <p:nvSpPr>
          <p:cNvPr id="28" name="TextovéPole 27"/>
          <p:cNvSpPr txBox="1"/>
          <p:nvPr/>
        </p:nvSpPr>
        <p:spPr>
          <a:xfrm>
            <a:off x="692992" y="4388899"/>
            <a:ext cx="734625" cy="584775"/>
          </a:xfrm>
          <a:prstGeom prst="rect">
            <a:avLst/>
          </a:prstGeom>
          <a:noFill/>
        </p:spPr>
        <p:txBody>
          <a:bodyPr wrap="none" rtlCol="0">
            <a:spAutoFit/>
          </a:bodyPr>
          <a:lstStyle/>
          <a:p>
            <a:r>
              <a:rPr lang="en-US" sz="1600" dirty="0" smtClean="0">
                <a:solidFill>
                  <a:schemeClr val="bg1">
                    <a:lumMod val="75000"/>
                  </a:schemeClr>
                </a:solidFill>
                <a:latin typeface="Calibri" panose="020F0502020204030204" pitchFamily="34" charset="0"/>
              </a:rPr>
              <a:t>Lymph</a:t>
            </a:r>
          </a:p>
          <a:p>
            <a:r>
              <a:rPr lang="en-US" sz="1600" dirty="0" smtClean="0">
                <a:solidFill>
                  <a:schemeClr val="bg1">
                    <a:lumMod val="75000"/>
                  </a:schemeClr>
                </a:solidFill>
                <a:latin typeface="Calibri" panose="020F0502020204030204" pitchFamily="34" charset="0"/>
              </a:rPr>
              <a:t>gland</a:t>
            </a:r>
            <a:endParaRPr lang="en-US" sz="1600" dirty="0">
              <a:solidFill>
                <a:schemeClr val="bg1">
                  <a:lumMod val="75000"/>
                </a:schemeClr>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16357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500"/>
                                        <p:tgtEl>
                                          <p:spTgt spid="614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6149"/>
                                        </p:tgtEl>
                                        <p:attrNameLst>
                                          <p:attrName>style.visibility</p:attrName>
                                        </p:attrNameLst>
                                      </p:cBhvr>
                                      <p:to>
                                        <p:strVal val="visible"/>
                                      </p:to>
                                    </p:set>
                                    <p:animEffect transition="in" filter="fade">
                                      <p:cBhvr>
                                        <p:cTn id="41" dur="500"/>
                                        <p:tgtEl>
                                          <p:spTgt spid="614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6144"/>
                                        </p:tgtEl>
                                        <p:attrNameLst>
                                          <p:attrName>style.visibility</p:attrName>
                                        </p:attrNameLst>
                                      </p:cBhvr>
                                      <p:to>
                                        <p:strVal val="visible"/>
                                      </p:to>
                                    </p:set>
                                    <p:animEffect transition="in" filter="fade">
                                      <p:cBhvr>
                                        <p:cTn id="45" dur="500"/>
                                        <p:tgtEl>
                                          <p:spTgt spid="6144"/>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3" grpId="0"/>
      <p:bldP spid="6144" grpId="0"/>
      <p:bldP spid="2" grpId="0"/>
      <p:bldP spid="24"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Obrázek 56"/>
          <p:cNvPicPr>
            <a:picLocks noChangeAspect="1"/>
          </p:cNvPicPr>
          <p:nvPr/>
        </p:nvPicPr>
        <p:blipFill>
          <a:blip r:embed="rId4"/>
          <a:stretch>
            <a:fillRect/>
          </a:stretch>
        </p:blipFill>
        <p:spPr>
          <a:xfrm>
            <a:off x="305681" y="2136787"/>
            <a:ext cx="8440509" cy="3804591"/>
          </a:xfrm>
          <a:prstGeom prst="rect">
            <a:avLst/>
          </a:prstGeom>
        </p:spPr>
      </p:pic>
      <p:sp>
        <p:nvSpPr>
          <p:cNvPr id="74" name="TextovéPole 73"/>
          <p:cNvSpPr txBox="1"/>
          <p:nvPr/>
        </p:nvSpPr>
        <p:spPr>
          <a:xfrm>
            <a:off x="3666890" y="2525566"/>
            <a:ext cx="1386918" cy="369332"/>
          </a:xfrm>
          <a:prstGeom prst="rect">
            <a:avLst/>
          </a:prstGeom>
          <a:noFill/>
        </p:spPr>
        <p:txBody>
          <a:bodyPr wrap="none" rtlCol="0">
            <a:spAutoFit/>
          </a:bodyPr>
          <a:lstStyle/>
          <a:p>
            <a:r>
              <a:rPr lang="en-US" b="1" dirty="0" err="1">
                <a:solidFill>
                  <a:prstClr val="black"/>
                </a:solidFill>
              </a:rPr>
              <a:t>Im</a:t>
            </a:r>
            <a:r>
              <a:rPr lang="cs-CZ" b="1" dirty="0" err="1">
                <a:solidFill>
                  <a:prstClr val="black"/>
                </a:solidFill>
              </a:rPr>
              <a:t>un</a:t>
            </a:r>
            <a:r>
              <a:rPr lang="en-US" b="1" dirty="0">
                <a:solidFill>
                  <a:prstClr val="black"/>
                </a:solidFill>
              </a:rPr>
              <a:t>ne cells</a:t>
            </a:r>
            <a:endParaRPr lang="cs-CZ" b="1" dirty="0">
              <a:solidFill>
                <a:prstClr val="black"/>
              </a:solidFill>
            </a:endParaRPr>
          </a:p>
        </p:txBody>
      </p:sp>
      <p:sp>
        <p:nvSpPr>
          <p:cNvPr id="75" name="TextovéPole 74"/>
          <p:cNvSpPr txBox="1"/>
          <p:nvPr/>
        </p:nvSpPr>
        <p:spPr>
          <a:xfrm>
            <a:off x="2851583" y="4468852"/>
            <a:ext cx="1474506" cy="369332"/>
          </a:xfrm>
          <a:prstGeom prst="rect">
            <a:avLst/>
          </a:prstGeom>
          <a:noFill/>
        </p:spPr>
        <p:txBody>
          <a:bodyPr wrap="none" rtlCol="0">
            <a:spAutoFit/>
          </a:bodyPr>
          <a:lstStyle/>
          <a:p>
            <a:r>
              <a:rPr lang="en-US" b="1" dirty="0">
                <a:solidFill>
                  <a:prstClr val="black"/>
                </a:solidFill>
              </a:rPr>
              <a:t>Development</a:t>
            </a:r>
            <a:endParaRPr lang="cs-CZ" b="1" dirty="0">
              <a:solidFill>
                <a:prstClr val="black"/>
              </a:solidFill>
            </a:endParaRPr>
          </a:p>
        </p:txBody>
      </p:sp>
      <p:sp>
        <p:nvSpPr>
          <p:cNvPr id="76" name="TextovéPole 75"/>
          <p:cNvSpPr txBox="1"/>
          <p:nvPr/>
        </p:nvSpPr>
        <p:spPr>
          <a:xfrm>
            <a:off x="4523252" y="5032932"/>
            <a:ext cx="907428" cy="369332"/>
          </a:xfrm>
          <a:prstGeom prst="rect">
            <a:avLst/>
          </a:prstGeom>
          <a:noFill/>
        </p:spPr>
        <p:txBody>
          <a:bodyPr wrap="none" rtlCol="0">
            <a:spAutoFit/>
          </a:bodyPr>
          <a:lstStyle/>
          <a:p>
            <a:r>
              <a:rPr lang="en-US" b="1" dirty="0">
                <a:solidFill>
                  <a:prstClr val="black"/>
                </a:solidFill>
              </a:rPr>
              <a:t>Storage</a:t>
            </a:r>
            <a:endParaRPr lang="cs-CZ" b="1" dirty="0">
              <a:solidFill>
                <a:prstClr val="black"/>
              </a:solidFill>
            </a:endParaRPr>
          </a:p>
        </p:txBody>
      </p:sp>
      <p:grpSp>
        <p:nvGrpSpPr>
          <p:cNvPr id="149" name="Skupina 148"/>
          <p:cNvGrpSpPr/>
          <p:nvPr/>
        </p:nvGrpSpPr>
        <p:grpSpPr>
          <a:xfrm flipH="1">
            <a:off x="2875606" y="-2034908"/>
            <a:ext cx="9160067" cy="4915159"/>
            <a:chOff x="3642360" y="390141"/>
            <a:chExt cx="2432050" cy="1256614"/>
          </a:xfrm>
        </p:grpSpPr>
        <p:sp>
          <p:nvSpPr>
            <p:cNvPr id="116" name="Oval 120"/>
            <p:cNvSpPr>
              <a:spLocks noChangeArrowheads="1"/>
            </p:cNvSpPr>
            <p:nvPr/>
          </p:nvSpPr>
          <p:spPr bwMode="auto">
            <a:xfrm rot="787375" flipH="1">
              <a:off x="4846667" y="1151798"/>
              <a:ext cx="61192" cy="27510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17" name="Oval 121"/>
            <p:cNvSpPr>
              <a:spLocks noChangeArrowheads="1"/>
            </p:cNvSpPr>
            <p:nvPr/>
          </p:nvSpPr>
          <p:spPr bwMode="auto">
            <a:xfrm rot="19235206" flipH="1">
              <a:off x="5195591" y="1101341"/>
              <a:ext cx="61192" cy="27510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18" name="Oval 122"/>
            <p:cNvSpPr>
              <a:spLocks noChangeArrowheads="1"/>
            </p:cNvSpPr>
            <p:nvPr/>
          </p:nvSpPr>
          <p:spPr bwMode="auto">
            <a:xfrm rot="21091859" flipH="1">
              <a:off x="5308861" y="1339209"/>
              <a:ext cx="61192" cy="191015"/>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19" name="Oval 123"/>
            <p:cNvSpPr>
              <a:spLocks noChangeArrowheads="1"/>
            </p:cNvSpPr>
            <p:nvPr/>
          </p:nvSpPr>
          <p:spPr bwMode="auto">
            <a:xfrm rot="1635556" flipH="1">
              <a:off x="4931294" y="977602"/>
              <a:ext cx="61192" cy="191015"/>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20" name="Oval 124"/>
            <p:cNvSpPr>
              <a:spLocks noChangeArrowheads="1"/>
            </p:cNvSpPr>
            <p:nvPr/>
          </p:nvSpPr>
          <p:spPr bwMode="auto">
            <a:xfrm rot="1635556" flipH="1">
              <a:off x="4522481" y="1265926"/>
              <a:ext cx="61192" cy="191015"/>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24" name="Freeform 128"/>
            <p:cNvSpPr>
              <a:spLocks/>
            </p:cNvSpPr>
            <p:nvPr/>
          </p:nvSpPr>
          <p:spPr bwMode="auto">
            <a:xfrm rot="171745" flipH="1">
              <a:off x="3689230" y="390141"/>
              <a:ext cx="1416526" cy="192216"/>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32001"/>
                  </a:srgbClr>
                </a:gs>
                <a:gs pos="50000">
                  <a:srgbClr val="808080">
                    <a:gamma/>
                    <a:shade val="46275"/>
                    <a:invGamma/>
                    <a:alpha val="39999"/>
                  </a:srgbClr>
                </a:gs>
                <a:gs pos="100000">
                  <a:srgbClr val="808080">
                    <a:alpha val="32001"/>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25" name="Freeform 129"/>
            <p:cNvSpPr>
              <a:spLocks/>
            </p:cNvSpPr>
            <p:nvPr/>
          </p:nvSpPr>
          <p:spPr bwMode="auto">
            <a:xfrm flipH="1">
              <a:off x="4811515" y="469430"/>
              <a:ext cx="589785" cy="549018"/>
            </a:xfrm>
            <a:custGeom>
              <a:avLst/>
              <a:gdLst>
                <a:gd name="T0" fmla="*/ 243 w 453"/>
                <a:gd name="T1" fmla="*/ 23 h 457"/>
                <a:gd name="T2" fmla="*/ 183 w 453"/>
                <a:gd name="T3" fmla="*/ 59 h 457"/>
                <a:gd name="T4" fmla="*/ 95 w 453"/>
                <a:gd name="T5" fmla="*/ 87 h 457"/>
                <a:gd name="T6" fmla="*/ 63 w 453"/>
                <a:gd name="T7" fmla="*/ 119 h 457"/>
                <a:gd name="T8" fmla="*/ 15 w 453"/>
                <a:gd name="T9" fmla="*/ 175 h 457"/>
                <a:gd name="T10" fmla="*/ 7 w 453"/>
                <a:gd name="T11" fmla="*/ 199 h 457"/>
                <a:gd name="T12" fmla="*/ 3 w 453"/>
                <a:gd name="T13" fmla="*/ 211 h 457"/>
                <a:gd name="T14" fmla="*/ 11 w 453"/>
                <a:gd name="T15" fmla="*/ 319 h 457"/>
                <a:gd name="T16" fmla="*/ 39 w 453"/>
                <a:gd name="T17" fmla="*/ 355 h 457"/>
                <a:gd name="T18" fmla="*/ 223 w 453"/>
                <a:gd name="T19" fmla="*/ 455 h 457"/>
                <a:gd name="T20" fmla="*/ 355 w 453"/>
                <a:gd name="T21" fmla="*/ 451 h 457"/>
                <a:gd name="T22" fmla="*/ 415 w 453"/>
                <a:gd name="T23" fmla="*/ 407 h 457"/>
                <a:gd name="T24" fmla="*/ 431 w 453"/>
                <a:gd name="T25" fmla="*/ 383 h 457"/>
                <a:gd name="T26" fmla="*/ 423 w 453"/>
                <a:gd name="T27" fmla="*/ 135 h 457"/>
                <a:gd name="T28" fmla="*/ 331 w 453"/>
                <a:gd name="T29" fmla="*/ 35 h 457"/>
                <a:gd name="T30" fmla="*/ 243 w 453"/>
                <a:gd name="T31" fmla="*/ 2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457">
                  <a:moveTo>
                    <a:pt x="243" y="23"/>
                  </a:moveTo>
                  <a:cubicBezTo>
                    <a:pt x="222" y="30"/>
                    <a:pt x="204" y="49"/>
                    <a:pt x="183" y="59"/>
                  </a:cubicBezTo>
                  <a:cubicBezTo>
                    <a:pt x="155" y="73"/>
                    <a:pt x="122" y="69"/>
                    <a:pt x="95" y="87"/>
                  </a:cubicBezTo>
                  <a:cubicBezTo>
                    <a:pt x="86" y="101"/>
                    <a:pt x="77" y="110"/>
                    <a:pt x="63" y="119"/>
                  </a:cubicBezTo>
                  <a:cubicBezTo>
                    <a:pt x="50" y="139"/>
                    <a:pt x="25" y="152"/>
                    <a:pt x="15" y="175"/>
                  </a:cubicBezTo>
                  <a:cubicBezTo>
                    <a:pt x="12" y="183"/>
                    <a:pt x="10" y="191"/>
                    <a:pt x="7" y="199"/>
                  </a:cubicBezTo>
                  <a:cubicBezTo>
                    <a:pt x="6" y="203"/>
                    <a:pt x="3" y="211"/>
                    <a:pt x="3" y="211"/>
                  </a:cubicBezTo>
                  <a:cubicBezTo>
                    <a:pt x="5" y="247"/>
                    <a:pt x="0" y="285"/>
                    <a:pt x="11" y="319"/>
                  </a:cubicBezTo>
                  <a:cubicBezTo>
                    <a:pt x="18" y="339"/>
                    <a:pt x="27" y="341"/>
                    <a:pt x="39" y="355"/>
                  </a:cubicBezTo>
                  <a:cubicBezTo>
                    <a:pt x="84" y="409"/>
                    <a:pt x="156" y="438"/>
                    <a:pt x="223" y="455"/>
                  </a:cubicBezTo>
                  <a:cubicBezTo>
                    <a:pt x="267" y="454"/>
                    <a:pt x="311" y="457"/>
                    <a:pt x="355" y="451"/>
                  </a:cubicBezTo>
                  <a:cubicBezTo>
                    <a:pt x="369" y="449"/>
                    <a:pt x="405" y="420"/>
                    <a:pt x="415" y="407"/>
                  </a:cubicBezTo>
                  <a:cubicBezTo>
                    <a:pt x="421" y="399"/>
                    <a:pt x="431" y="383"/>
                    <a:pt x="431" y="383"/>
                  </a:cubicBezTo>
                  <a:cubicBezTo>
                    <a:pt x="429" y="300"/>
                    <a:pt x="453" y="212"/>
                    <a:pt x="423" y="135"/>
                  </a:cubicBezTo>
                  <a:cubicBezTo>
                    <a:pt x="411" y="105"/>
                    <a:pt x="358" y="53"/>
                    <a:pt x="331" y="35"/>
                  </a:cubicBezTo>
                  <a:cubicBezTo>
                    <a:pt x="308" y="0"/>
                    <a:pt x="276" y="14"/>
                    <a:pt x="243" y="23"/>
                  </a:cubicBezTo>
                  <a:close/>
                </a:path>
              </a:pathLst>
            </a:custGeom>
            <a:gradFill rotWithShape="1">
              <a:gsLst>
                <a:gs pos="0">
                  <a:srgbClr val="000000"/>
                </a:gs>
                <a:gs pos="100000">
                  <a:srgbClr val="000000">
                    <a:gamma/>
                    <a:tint val="73725"/>
                    <a:invGamma/>
                  </a:srgbClr>
                </a:gs>
              </a:gsLst>
              <a:lin ang="189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26" name="Freeform 130"/>
            <p:cNvSpPr>
              <a:spLocks/>
            </p:cNvSpPr>
            <p:nvPr/>
          </p:nvSpPr>
          <p:spPr bwMode="auto">
            <a:xfrm flipH="1">
              <a:off x="4215220" y="531900"/>
              <a:ext cx="640561" cy="849355"/>
            </a:xfrm>
            <a:custGeom>
              <a:avLst/>
              <a:gdLst>
                <a:gd name="T0" fmla="*/ 20 w 492"/>
                <a:gd name="T1" fmla="*/ 103 h 707"/>
                <a:gd name="T2" fmla="*/ 96 w 492"/>
                <a:gd name="T3" fmla="*/ 23 h 707"/>
                <a:gd name="T4" fmla="*/ 132 w 492"/>
                <a:gd name="T5" fmla="*/ 7 h 707"/>
                <a:gd name="T6" fmla="*/ 260 w 492"/>
                <a:gd name="T7" fmla="*/ 15 h 707"/>
                <a:gd name="T8" fmla="*/ 296 w 492"/>
                <a:gd name="T9" fmla="*/ 39 h 707"/>
                <a:gd name="T10" fmla="*/ 340 w 492"/>
                <a:gd name="T11" fmla="*/ 51 h 707"/>
                <a:gd name="T12" fmla="*/ 368 w 492"/>
                <a:gd name="T13" fmla="*/ 83 h 707"/>
                <a:gd name="T14" fmla="*/ 424 w 492"/>
                <a:gd name="T15" fmla="*/ 155 h 707"/>
                <a:gd name="T16" fmla="*/ 452 w 492"/>
                <a:gd name="T17" fmla="*/ 211 h 707"/>
                <a:gd name="T18" fmla="*/ 464 w 492"/>
                <a:gd name="T19" fmla="*/ 255 h 707"/>
                <a:gd name="T20" fmla="*/ 484 w 492"/>
                <a:gd name="T21" fmla="*/ 291 h 707"/>
                <a:gd name="T22" fmla="*/ 492 w 492"/>
                <a:gd name="T23" fmla="*/ 303 h 707"/>
                <a:gd name="T24" fmla="*/ 488 w 492"/>
                <a:gd name="T25" fmla="*/ 419 h 707"/>
                <a:gd name="T26" fmla="*/ 448 w 492"/>
                <a:gd name="T27" fmla="*/ 503 h 707"/>
                <a:gd name="T28" fmla="*/ 396 w 492"/>
                <a:gd name="T29" fmla="*/ 599 h 707"/>
                <a:gd name="T30" fmla="*/ 320 w 492"/>
                <a:gd name="T31" fmla="*/ 679 h 707"/>
                <a:gd name="T32" fmla="*/ 284 w 492"/>
                <a:gd name="T33" fmla="*/ 707 h 707"/>
                <a:gd name="T34" fmla="*/ 180 w 492"/>
                <a:gd name="T35" fmla="*/ 663 h 707"/>
                <a:gd name="T36" fmla="*/ 120 w 492"/>
                <a:gd name="T37" fmla="*/ 595 h 707"/>
                <a:gd name="T38" fmla="*/ 104 w 492"/>
                <a:gd name="T39" fmla="*/ 571 h 707"/>
                <a:gd name="T40" fmla="*/ 80 w 492"/>
                <a:gd name="T41" fmla="*/ 547 h 707"/>
                <a:gd name="T42" fmla="*/ 0 w 492"/>
                <a:gd name="T43" fmla="*/ 403 h 707"/>
                <a:gd name="T44" fmla="*/ 4 w 492"/>
                <a:gd name="T45" fmla="*/ 199 h 707"/>
                <a:gd name="T46" fmla="*/ 20 w 492"/>
                <a:gd name="T47" fmla="*/ 103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2" h="707">
                  <a:moveTo>
                    <a:pt x="20" y="103"/>
                  </a:moveTo>
                  <a:cubicBezTo>
                    <a:pt x="39" y="74"/>
                    <a:pt x="71" y="48"/>
                    <a:pt x="96" y="23"/>
                  </a:cubicBezTo>
                  <a:cubicBezTo>
                    <a:pt x="105" y="14"/>
                    <a:pt x="132" y="7"/>
                    <a:pt x="132" y="7"/>
                  </a:cubicBezTo>
                  <a:cubicBezTo>
                    <a:pt x="175" y="9"/>
                    <a:pt x="220" y="0"/>
                    <a:pt x="260" y="15"/>
                  </a:cubicBezTo>
                  <a:cubicBezTo>
                    <a:pt x="273" y="20"/>
                    <a:pt x="284" y="31"/>
                    <a:pt x="296" y="39"/>
                  </a:cubicBezTo>
                  <a:cubicBezTo>
                    <a:pt x="309" y="47"/>
                    <a:pt x="326" y="46"/>
                    <a:pt x="340" y="51"/>
                  </a:cubicBezTo>
                  <a:cubicBezTo>
                    <a:pt x="352" y="63"/>
                    <a:pt x="354" y="73"/>
                    <a:pt x="368" y="83"/>
                  </a:cubicBezTo>
                  <a:cubicBezTo>
                    <a:pt x="384" y="108"/>
                    <a:pt x="403" y="134"/>
                    <a:pt x="424" y="155"/>
                  </a:cubicBezTo>
                  <a:cubicBezTo>
                    <a:pt x="429" y="178"/>
                    <a:pt x="443" y="190"/>
                    <a:pt x="452" y="211"/>
                  </a:cubicBezTo>
                  <a:cubicBezTo>
                    <a:pt x="462" y="233"/>
                    <a:pt x="459" y="233"/>
                    <a:pt x="464" y="255"/>
                  </a:cubicBezTo>
                  <a:cubicBezTo>
                    <a:pt x="468" y="272"/>
                    <a:pt x="472" y="273"/>
                    <a:pt x="484" y="291"/>
                  </a:cubicBezTo>
                  <a:cubicBezTo>
                    <a:pt x="487" y="295"/>
                    <a:pt x="492" y="303"/>
                    <a:pt x="492" y="303"/>
                  </a:cubicBezTo>
                  <a:cubicBezTo>
                    <a:pt x="491" y="342"/>
                    <a:pt x="491" y="380"/>
                    <a:pt x="488" y="419"/>
                  </a:cubicBezTo>
                  <a:cubicBezTo>
                    <a:pt x="485" y="456"/>
                    <a:pt x="459" y="470"/>
                    <a:pt x="448" y="503"/>
                  </a:cubicBezTo>
                  <a:cubicBezTo>
                    <a:pt x="437" y="536"/>
                    <a:pt x="416" y="570"/>
                    <a:pt x="396" y="599"/>
                  </a:cubicBezTo>
                  <a:cubicBezTo>
                    <a:pt x="375" y="631"/>
                    <a:pt x="347" y="652"/>
                    <a:pt x="320" y="679"/>
                  </a:cubicBezTo>
                  <a:cubicBezTo>
                    <a:pt x="309" y="690"/>
                    <a:pt x="284" y="707"/>
                    <a:pt x="284" y="707"/>
                  </a:cubicBezTo>
                  <a:cubicBezTo>
                    <a:pt x="223" y="701"/>
                    <a:pt x="224" y="692"/>
                    <a:pt x="180" y="663"/>
                  </a:cubicBezTo>
                  <a:cubicBezTo>
                    <a:pt x="168" y="645"/>
                    <a:pt x="139" y="607"/>
                    <a:pt x="120" y="595"/>
                  </a:cubicBezTo>
                  <a:cubicBezTo>
                    <a:pt x="115" y="587"/>
                    <a:pt x="111" y="578"/>
                    <a:pt x="104" y="571"/>
                  </a:cubicBezTo>
                  <a:cubicBezTo>
                    <a:pt x="96" y="563"/>
                    <a:pt x="80" y="547"/>
                    <a:pt x="80" y="547"/>
                  </a:cubicBezTo>
                  <a:cubicBezTo>
                    <a:pt x="63" y="495"/>
                    <a:pt x="17" y="455"/>
                    <a:pt x="0" y="403"/>
                  </a:cubicBezTo>
                  <a:cubicBezTo>
                    <a:pt x="1" y="335"/>
                    <a:pt x="2" y="267"/>
                    <a:pt x="4" y="199"/>
                  </a:cubicBezTo>
                  <a:cubicBezTo>
                    <a:pt x="5" y="166"/>
                    <a:pt x="20" y="126"/>
                    <a:pt x="20" y="103"/>
                  </a:cubicBezTo>
                  <a:close/>
                </a:path>
              </a:pathLst>
            </a:custGeom>
            <a:gradFill rotWithShape="1">
              <a:gsLst>
                <a:gs pos="0">
                  <a:srgbClr val="000000"/>
                </a:gs>
                <a:gs pos="100000">
                  <a:srgbClr val="000000">
                    <a:gamma/>
                    <a:tint val="82353"/>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27" name="Freeform 131"/>
            <p:cNvSpPr>
              <a:spLocks/>
            </p:cNvSpPr>
            <p:nvPr/>
          </p:nvSpPr>
          <p:spPr bwMode="auto">
            <a:xfrm flipH="1">
              <a:off x="5208611" y="847856"/>
              <a:ext cx="324187" cy="331573"/>
            </a:xfrm>
            <a:custGeom>
              <a:avLst/>
              <a:gdLst>
                <a:gd name="T0" fmla="*/ 112 w 249"/>
                <a:gd name="T1" fmla="*/ 4 h 276"/>
                <a:gd name="T2" fmla="*/ 28 w 249"/>
                <a:gd name="T3" fmla="*/ 20 h 276"/>
                <a:gd name="T4" fmla="*/ 8 w 249"/>
                <a:gd name="T5" fmla="*/ 44 h 276"/>
                <a:gd name="T6" fmla="*/ 0 w 249"/>
                <a:gd name="T7" fmla="*/ 68 h 276"/>
                <a:gd name="T8" fmla="*/ 4 w 249"/>
                <a:gd name="T9" fmla="*/ 160 h 276"/>
                <a:gd name="T10" fmla="*/ 12 w 249"/>
                <a:gd name="T11" fmla="*/ 172 h 276"/>
                <a:gd name="T12" fmla="*/ 24 w 249"/>
                <a:gd name="T13" fmla="*/ 208 h 276"/>
                <a:gd name="T14" fmla="*/ 64 w 249"/>
                <a:gd name="T15" fmla="*/ 236 h 276"/>
                <a:gd name="T16" fmla="*/ 120 w 249"/>
                <a:gd name="T17" fmla="*/ 252 h 276"/>
                <a:gd name="T18" fmla="*/ 144 w 249"/>
                <a:gd name="T19" fmla="*/ 268 h 276"/>
                <a:gd name="T20" fmla="*/ 156 w 249"/>
                <a:gd name="T21" fmla="*/ 276 h 276"/>
                <a:gd name="T22" fmla="*/ 204 w 249"/>
                <a:gd name="T23" fmla="*/ 272 h 276"/>
                <a:gd name="T24" fmla="*/ 188 w 249"/>
                <a:gd name="T25" fmla="*/ 60 h 276"/>
                <a:gd name="T26" fmla="*/ 128 w 249"/>
                <a:gd name="T27" fmla="*/ 0 h 276"/>
                <a:gd name="T28" fmla="*/ 112 w 249"/>
                <a:gd name="T29" fmla="*/ 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276">
                  <a:moveTo>
                    <a:pt x="112" y="4"/>
                  </a:moveTo>
                  <a:cubicBezTo>
                    <a:pt x="87" y="6"/>
                    <a:pt x="50" y="1"/>
                    <a:pt x="28" y="20"/>
                  </a:cubicBezTo>
                  <a:cubicBezTo>
                    <a:pt x="21" y="26"/>
                    <a:pt x="12" y="36"/>
                    <a:pt x="8" y="44"/>
                  </a:cubicBezTo>
                  <a:cubicBezTo>
                    <a:pt x="5" y="52"/>
                    <a:pt x="0" y="68"/>
                    <a:pt x="0" y="68"/>
                  </a:cubicBezTo>
                  <a:cubicBezTo>
                    <a:pt x="1" y="99"/>
                    <a:pt x="0" y="130"/>
                    <a:pt x="4" y="160"/>
                  </a:cubicBezTo>
                  <a:cubicBezTo>
                    <a:pt x="5" y="165"/>
                    <a:pt x="10" y="168"/>
                    <a:pt x="12" y="172"/>
                  </a:cubicBezTo>
                  <a:cubicBezTo>
                    <a:pt x="17" y="184"/>
                    <a:pt x="13" y="201"/>
                    <a:pt x="24" y="208"/>
                  </a:cubicBezTo>
                  <a:cubicBezTo>
                    <a:pt x="38" y="218"/>
                    <a:pt x="48" y="229"/>
                    <a:pt x="64" y="236"/>
                  </a:cubicBezTo>
                  <a:cubicBezTo>
                    <a:pt x="81" y="243"/>
                    <a:pt x="104" y="243"/>
                    <a:pt x="120" y="252"/>
                  </a:cubicBezTo>
                  <a:cubicBezTo>
                    <a:pt x="128" y="257"/>
                    <a:pt x="136" y="263"/>
                    <a:pt x="144" y="268"/>
                  </a:cubicBezTo>
                  <a:cubicBezTo>
                    <a:pt x="148" y="271"/>
                    <a:pt x="156" y="276"/>
                    <a:pt x="156" y="276"/>
                  </a:cubicBezTo>
                  <a:cubicBezTo>
                    <a:pt x="172" y="275"/>
                    <a:pt x="189" y="276"/>
                    <a:pt x="204" y="272"/>
                  </a:cubicBezTo>
                  <a:cubicBezTo>
                    <a:pt x="249" y="259"/>
                    <a:pt x="246" y="99"/>
                    <a:pt x="188" y="60"/>
                  </a:cubicBezTo>
                  <a:cubicBezTo>
                    <a:pt x="179" y="32"/>
                    <a:pt x="156" y="9"/>
                    <a:pt x="128" y="0"/>
                  </a:cubicBezTo>
                  <a:cubicBezTo>
                    <a:pt x="123" y="1"/>
                    <a:pt x="112" y="4"/>
                    <a:pt x="112" y="4"/>
                  </a:cubicBezTo>
                  <a:close/>
                </a:path>
              </a:pathLst>
            </a:custGeom>
            <a:gradFill rotWithShape="1">
              <a:gsLst>
                <a:gs pos="0">
                  <a:srgbClr val="000000"/>
                </a:gs>
                <a:gs pos="100000">
                  <a:srgbClr val="000000">
                    <a:gamma/>
                    <a:tint val="86667"/>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28" name="Freeform 132"/>
            <p:cNvSpPr>
              <a:spLocks/>
            </p:cNvSpPr>
            <p:nvPr/>
          </p:nvSpPr>
          <p:spPr bwMode="auto">
            <a:xfrm flipH="1">
              <a:off x="3642360" y="481444"/>
              <a:ext cx="1416526" cy="192216"/>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52000"/>
                  </a:srgbClr>
                </a:gs>
                <a:gs pos="50000">
                  <a:srgbClr val="808080">
                    <a:gamma/>
                    <a:shade val="46275"/>
                    <a:invGamma/>
                    <a:alpha val="59000"/>
                  </a:srgbClr>
                </a:gs>
                <a:gs pos="100000">
                  <a:srgbClr val="808080">
                    <a:alpha val="52000"/>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29" name="Oval 133"/>
            <p:cNvSpPr>
              <a:spLocks noChangeArrowheads="1"/>
            </p:cNvSpPr>
            <p:nvPr/>
          </p:nvSpPr>
          <p:spPr bwMode="auto">
            <a:xfrm rot="1452884" flipH="1">
              <a:off x="5068000" y="958380"/>
              <a:ext cx="61192" cy="140558"/>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0" name="Oval 134"/>
            <p:cNvSpPr>
              <a:spLocks noChangeArrowheads="1"/>
            </p:cNvSpPr>
            <p:nvPr/>
          </p:nvSpPr>
          <p:spPr bwMode="auto">
            <a:xfrm rot="21086688" flipH="1">
              <a:off x="4976863" y="943964"/>
              <a:ext cx="61192" cy="140558"/>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1" name="Oval 135"/>
            <p:cNvSpPr>
              <a:spLocks noChangeArrowheads="1"/>
            </p:cNvSpPr>
            <p:nvPr/>
          </p:nvSpPr>
          <p:spPr bwMode="auto">
            <a:xfrm rot="21086688" flipH="1">
              <a:off x="5012016" y="1072509"/>
              <a:ext cx="61192" cy="27510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2" name="Oval 136"/>
            <p:cNvSpPr>
              <a:spLocks noChangeArrowheads="1"/>
            </p:cNvSpPr>
            <p:nvPr/>
          </p:nvSpPr>
          <p:spPr bwMode="auto">
            <a:xfrm rot="20091896" flipH="1">
              <a:off x="5113568" y="1084522"/>
              <a:ext cx="61192" cy="27510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3" name="Oval 137"/>
            <p:cNvSpPr>
              <a:spLocks noChangeArrowheads="1"/>
            </p:cNvSpPr>
            <p:nvPr/>
          </p:nvSpPr>
          <p:spPr bwMode="auto">
            <a:xfrm rot="3445544" flipH="1">
              <a:off x="4656342" y="973179"/>
              <a:ext cx="56464" cy="363245"/>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4" name="Oval 138"/>
            <p:cNvSpPr>
              <a:spLocks noChangeArrowheads="1"/>
            </p:cNvSpPr>
            <p:nvPr/>
          </p:nvSpPr>
          <p:spPr bwMode="auto">
            <a:xfrm rot="1721088" flipH="1">
              <a:off x="4844064" y="928346"/>
              <a:ext cx="61192" cy="140558"/>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35" name="Freeform 139"/>
            <p:cNvSpPr>
              <a:spLocks/>
            </p:cNvSpPr>
            <p:nvPr/>
          </p:nvSpPr>
          <p:spPr bwMode="auto">
            <a:xfrm flipH="1">
              <a:off x="5496342" y="1000427"/>
              <a:ext cx="562444" cy="134551"/>
            </a:xfrm>
            <a:custGeom>
              <a:avLst/>
              <a:gdLst>
                <a:gd name="T0" fmla="*/ 432 w 432"/>
                <a:gd name="T1" fmla="*/ 16 h 112"/>
                <a:gd name="T2" fmla="*/ 192 w 432"/>
                <a:gd name="T3" fmla="*/ 16 h 112"/>
                <a:gd name="T4" fmla="*/ 0 w 432"/>
                <a:gd name="T5" fmla="*/ 112 h 112"/>
              </a:gdLst>
              <a:ahLst/>
              <a:cxnLst>
                <a:cxn ang="0">
                  <a:pos x="T0" y="T1"/>
                </a:cxn>
                <a:cxn ang="0">
                  <a:pos x="T2" y="T3"/>
                </a:cxn>
                <a:cxn ang="0">
                  <a:pos x="T4" y="T5"/>
                </a:cxn>
              </a:cxnLst>
              <a:rect l="0" t="0" r="r" b="b"/>
              <a:pathLst>
                <a:path w="432" h="112">
                  <a:moveTo>
                    <a:pt x="432" y="16"/>
                  </a:moveTo>
                  <a:cubicBezTo>
                    <a:pt x="348" y="8"/>
                    <a:pt x="264" y="0"/>
                    <a:pt x="192" y="16"/>
                  </a:cubicBezTo>
                  <a:cubicBezTo>
                    <a:pt x="120" y="32"/>
                    <a:pt x="60" y="72"/>
                    <a:pt x="0" y="112"/>
                  </a:cubicBezTo>
                </a:path>
              </a:pathLst>
            </a:custGeom>
            <a:noFill/>
            <a:ln w="38100" cap="flat" cmpd="sng">
              <a:solidFill>
                <a:srgbClr val="3E1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36" name="Freeform 140"/>
            <p:cNvSpPr>
              <a:spLocks/>
            </p:cNvSpPr>
            <p:nvPr/>
          </p:nvSpPr>
          <p:spPr bwMode="auto">
            <a:xfrm flipH="1" flipV="1">
              <a:off x="5535401" y="947568"/>
              <a:ext cx="539009" cy="18020"/>
            </a:xfrm>
            <a:custGeom>
              <a:avLst/>
              <a:gdLst>
                <a:gd name="T0" fmla="*/ 414 w 414"/>
                <a:gd name="T1" fmla="*/ 2 h 15"/>
                <a:gd name="T2" fmla="*/ 126 w 414"/>
                <a:gd name="T3" fmla="*/ 2 h 15"/>
                <a:gd name="T4" fmla="*/ 0 w 414"/>
                <a:gd name="T5" fmla="*/ 15 h 15"/>
              </a:gdLst>
              <a:ahLst/>
              <a:cxnLst>
                <a:cxn ang="0">
                  <a:pos x="T0" y="T1"/>
                </a:cxn>
                <a:cxn ang="0">
                  <a:pos x="T2" y="T3"/>
                </a:cxn>
                <a:cxn ang="0">
                  <a:pos x="T4" y="T5"/>
                </a:cxn>
              </a:cxnLst>
              <a:rect l="0" t="0" r="r" b="b"/>
              <a:pathLst>
                <a:path w="414" h="15">
                  <a:moveTo>
                    <a:pt x="414" y="2"/>
                  </a:moveTo>
                  <a:cubicBezTo>
                    <a:pt x="304" y="1"/>
                    <a:pt x="195" y="0"/>
                    <a:pt x="126" y="2"/>
                  </a:cubicBezTo>
                  <a:cubicBezTo>
                    <a:pt x="57" y="4"/>
                    <a:pt x="16" y="15"/>
                    <a:pt x="0" y="15"/>
                  </a:cubicBezTo>
                </a:path>
              </a:pathLst>
            </a:custGeom>
            <a:noFill/>
            <a:ln w="38100" cmpd="sng">
              <a:solidFill>
                <a:srgbClr val="3E1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38" name="Oval 145"/>
            <p:cNvSpPr>
              <a:spLocks noChangeArrowheads="1"/>
            </p:cNvSpPr>
            <p:nvPr/>
          </p:nvSpPr>
          <p:spPr bwMode="auto">
            <a:xfrm rot="638022" flipH="1">
              <a:off x="5015921" y="1342813"/>
              <a:ext cx="61192" cy="27510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40" name="Oval 147"/>
            <p:cNvSpPr>
              <a:spLocks noChangeArrowheads="1"/>
            </p:cNvSpPr>
            <p:nvPr/>
          </p:nvSpPr>
          <p:spPr bwMode="auto">
            <a:xfrm rot="20091896" flipH="1">
              <a:off x="5246367" y="1328396"/>
              <a:ext cx="61192" cy="27510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41" name="Oval 148"/>
            <p:cNvSpPr>
              <a:spLocks noChangeArrowheads="1"/>
            </p:cNvSpPr>
            <p:nvPr/>
          </p:nvSpPr>
          <p:spPr bwMode="auto">
            <a:xfrm rot="1952822" flipH="1">
              <a:off x="4406607" y="1211865"/>
              <a:ext cx="61192" cy="33517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333">
                <a:defRPr/>
              </a:pPr>
              <a:endParaRPr lang="cs-CZ" kern="0">
                <a:solidFill>
                  <a:srgbClr val="000000"/>
                </a:solidFill>
                <a:latin typeface="Arial"/>
              </a:endParaRPr>
            </a:p>
          </p:txBody>
        </p:sp>
        <p:sp>
          <p:nvSpPr>
            <p:cNvPr id="142" name="Freeform 149"/>
            <p:cNvSpPr>
              <a:spLocks/>
            </p:cNvSpPr>
            <p:nvPr/>
          </p:nvSpPr>
          <p:spPr bwMode="auto">
            <a:xfrm flipH="1">
              <a:off x="4215220" y="1526619"/>
              <a:ext cx="124988" cy="110524"/>
            </a:xfrm>
            <a:custGeom>
              <a:avLst/>
              <a:gdLst>
                <a:gd name="T0" fmla="*/ 0 w 96"/>
                <a:gd name="T1" fmla="*/ 0 h 92"/>
                <a:gd name="T2" fmla="*/ 24 w 96"/>
                <a:gd name="T3" fmla="*/ 40 h 92"/>
                <a:gd name="T4" fmla="*/ 48 w 96"/>
                <a:gd name="T5" fmla="*/ 76 h 92"/>
                <a:gd name="T6" fmla="*/ 58 w 96"/>
                <a:gd name="T7" fmla="*/ 88 h 92"/>
                <a:gd name="T8" fmla="*/ 86 w 96"/>
                <a:gd name="T9" fmla="*/ 90 h 92"/>
                <a:gd name="T10" fmla="*/ 96 w 96"/>
                <a:gd name="T11" fmla="*/ 92 h 92"/>
              </a:gdLst>
              <a:ahLst/>
              <a:cxnLst>
                <a:cxn ang="0">
                  <a:pos x="T0" y="T1"/>
                </a:cxn>
                <a:cxn ang="0">
                  <a:pos x="T2" y="T3"/>
                </a:cxn>
                <a:cxn ang="0">
                  <a:pos x="T4" y="T5"/>
                </a:cxn>
                <a:cxn ang="0">
                  <a:pos x="T6" y="T7"/>
                </a:cxn>
                <a:cxn ang="0">
                  <a:pos x="T8" y="T9"/>
                </a:cxn>
                <a:cxn ang="0">
                  <a:pos x="T10" y="T11"/>
                </a:cxn>
              </a:cxnLst>
              <a:rect l="0" t="0" r="r" b="b"/>
              <a:pathLst>
                <a:path w="96" h="92">
                  <a:moveTo>
                    <a:pt x="0" y="0"/>
                  </a:moveTo>
                  <a:cubicBezTo>
                    <a:pt x="14" y="5"/>
                    <a:pt x="20" y="27"/>
                    <a:pt x="24" y="40"/>
                  </a:cubicBezTo>
                  <a:cubicBezTo>
                    <a:pt x="28" y="53"/>
                    <a:pt x="40" y="66"/>
                    <a:pt x="48" y="76"/>
                  </a:cubicBezTo>
                  <a:cubicBezTo>
                    <a:pt x="50" y="79"/>
                    <a:pt x="54" y="87"/>
                    <a:pt x="58" y="88"/>
                  </a:cubicBezTo>
                  <a:cubicBezTo>
                    <a:pt x="67" y="90"/>
                    <a:pt x="77" y="89"/>
                    <a:pt x="86" y="90"/>
                  </a:cubicBezTo>
                  <a:cubicBezTo>
                    <a:pt x="93" y="92"/>
                    <a:pt x="90" y="92"/>
                    <a:pt x="96" y="92"/>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44" name="Freeform 151"/>
            <p:cNvSpPr>
              <a:spLocks/>
            </p:cNvSpPr>
            <p:nvPr/>
          </p:nvSpPr>
          <p:spPr bwMode="auto">
            <a:xfrm>
              <a:off x="4489932" y="1382457"/>
              <a:ext cx="249975" cy="246277"/>
            </a:xfrm>
            <a:custGeom>
              <a:avLst/>
              <a:gdLst>
                <a:gd name="T0" fmla="*/ 0 w 192"/>
                <a:gd name="T1" fmla="*/ 0 h 205"/>
                <a:gd name="T2" fmla="*/ 89 w 192"/>
                <a:gd name="T3" fmla="*/ 137 h 205"/>
                <a:gd name="T4" fmla="*/ 192 w 192"/>
                <a:gd name="T5" fmla="*/ 205 h 205"/>
              </a:gdLst>
              <a:ahLst/>
              <a:cxnLst>
                <a:cxn ang="0">
                  <a:pos x="T0" y="T1"/>
                </a:cxn>
                <a:cxn ang="0">
                  <a:pos x="T2" y="T3"/>
                </a:cxn>
                <a:cxn ang="0">
                  <a:pos x="T4" y="T5"/>
                </a:cxn>
              </a:cxnLst>
              <a:rect l="0" t="0" r="r" b="b"/>
              <a:pathLst>
                <a:path w="192" h="205">
                  <a:moveTo>
                    <a:pt x="0" y="0"/>
                  </a:moveTo>
                  <a:cubicBezTo>
                    <a:pt x="28" y="51"/>
                    <a:pt x="57" y="103"/>
                    <a:pt x="89" y="137"/>
                  </a:cubicBezTo>
                  <a:cubicBezTo>
                    <a:pt x="121" y="171"/>
                    <a:pt x="156" y="188"/>
                    <a:pt x="192" y="205"/>
                  </a:cubicBezTo>
                </a:path>
              </a:pathLst>
            </a:custGeom>
            <a:noFill/>
            <a:ln w="571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sp>
          <p:nvSpPr>
            <p:cNvPr id="145" name="Freeform 152"/>
            <p:cNvSpPr>
              <a:spLocks/>
            </p:cNvSpPr>
            <p:nvPr/>
          </p:nvSpPr>
          <p:spPr bwMode="auto">
            <a:xfrm>
              <a:off x="4724284" y="1610714"/>
              <a:ext cx="22133" cy="36041"/>
            </a:xfrm>
            <a:custGeom>
              <a:avLst/>
              <a:gdLst>
                <a:gd name="T0" fmla="*/ 17 w 17"/>
                <a:gd name="T1" fmla="*/ 0 h 30"/>
                <a:gd name="T2" fmla="*/ 0 w 17"/>
                <a:gd name="T3" fmla="*/ 30 h 30"/>
              </a:gdLst>
              <a:ahLst/>
              <a:cxnLst>
                <a:cxn ang="0">
                  <a:pos x="T0" y="T1"/>
                </a:cxn>
                <a:cxn ang="0">
                  <a:pos x="T2" y="T3"/>
                </a:cxn>
              </a:cxnLst>
              <a:rect l="0" t="0" r="r" b="b"/>
              <a:pathLst>
                <a:path w="17" h="30">
                  <a:moveTo>
                    <a:pt x="17" y="0"/>
                  </a:moveTo>
                  <a:cubicBezTo>
                    <a:pt x="15" y="18"/>
                    <a:pt x="11" y="19"/>
                    <a:pt x="0" y="30"/>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3333">
                <a:defRPr/>
              </a:pPr>
              <a:endParaRPr lang="cs-CZ" kern="0">
                <a:solidFill>
                  <a:srgbClr val="000000"/>
                </a:solidFill>
                <a:latin typeface="Arial"/>
              </a:endParaRPr>
            </a:p>
          </p:txBody>
        </p:sp>
      </p:grpSp>
      <p:sp>
        <p:nvSpPr>
          <p:cNvPr id="39" name="TextovéPole 38"/>
          <p:cNvSpPr txBox="1"/>
          <p:nvPr/>
        </p:nvSpPr>
        <p:spPr>
          <a:xfrm>
            <a:off x="543989" y="5676389"/>
            <a:ext cx="2390463" cy="369332"/>
          </a:xfrm>
          <a:prstGeom prst="rect">
            <a:avLst/>
          </a:prstGeom>
          <a:noFill/>
        </p:spPr>
        <p:txBody>
          <a:bodyPr wrap="none" rtlCol="0">
            <a:spAutoFit/>
          </a:bodyPr>
          <a:lstStyle/>
          <a:p>
            <a:r>
              <a:rPr lang="cs-CZ" dirty="0">
                <a:solidFill>
                  <a:prstClr val="black"/>
                </a:solidFill>
              </a:rPr>
              <a:t>D[U-</a:t>
            </a:r>
            <a:r>
              <a:rPr lang="cs-CZ" baseline="30000" dirty="0">
                <a:solidFill>
                  <a:prstClr val="black"/>
                </a:solidFill>
              </a:rPr>
              <a:t>14</a:t>
            </a:r>
            <a:r>
              <a:rPr lang="cs-CZ" dirty="0">
                <a:solidFill>
                  <a:prstClr val="black"/>
                </a:solidFill>
              </a:rPr>
              <a:t>C]-</a:t>
            </a:r>
            <a:r>
              <a:rPr lang="cs-CZ" dirty="0" err="1">
                <a:solidFill>
                  <a:prstClr val="black"/>
                </a:solidFill>
              </a:rPr>
              <a:t>glu</a:t>
            </a:r>
            <a:r>
              <a:rPr lang="en-US" dirty="0" err="1">
                <a:solidFill>
                  <a:prstClr val="black"/>
                </a:solidFill>
              </a:rPr>
              <a:t>cose</a:t>
            </a:r>
            <a:r>
              <a:rPr lang="en-US" dirty="0">
                <a:solidFill>
                  <a:prstClr val="black"/>
                </a:solidFill>
              </a:rPr>
              <a:t> in diet</a:t>
            </a:r>
            <a:endParaRPr lang="cs-CZ" dirty="0">
              <a:solidFill>
                <a:prstClr val="black"/>
              </a:solidFill>
            </a:endParaRPr>
          </a:p>
        </p:txBody>
      </p:sp>
      <p:pic>
        <p:nvPicPr>
          <p:cNvPr id="40" name="Picture 2" descr="http://www.perkinelmer.com/CMSResources/Images/44-72377NEC042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92" y="3968542"/>
            <a:ext cx="1349539" cy="14675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160" y="1526344"/>
            <a:ext cx="4013076" cy="206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5160" y="3782727"/>
            <a:ext cx="4013076" cy="177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955" y="5804272"/>
            <a:ext cx="4465281" cy="43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ovéPole 43"/>
          <p:cNvSpPr txBox="1"/>
          <p:nvPr/>
        </p:nvSpPr>
        <p:spPr>
          <a:xfrm>
            <a:off x="6053958" y="1026385"/>
            <a:ext cx="2605945" cy="369229"/>
          </a:xfrm>
          <a:prstGeom prst="rect">
            <a:avLst/>
          </a:prstGeom>
          <a:noFill/>
        </p:spPr>
        <p:txBody>
          <a:bodyPr wrap="none" lIns="91332" tIns="45669" rIns="91332" bIns="45669" rtlCol="0">
            <a:spAutoFit/>
          </a:bodyPr>
          <a:lstStyle/>
          <a:p>
            <a:r>
              <a:rPr lang="en-US" b="1" baseline="30000" dirty="0">
                <a:solidFill>
                  <a:prstClr val="black"/>
                </a:solidFill>
              </a:rPr>
              <a:t>14</a:t>
            </a:r>
            <a:r>
              <a:rPr lang="en-US" b="1" dirty="0">
                <a:solidFill>
                  <a:prstClr val="black"/>
                </a:solidFill>
              </a:rPr>
              <a:t>C TISSUE DISTRIBUTION</a:t>
            </a:r>
          </a:p>
        </p:txBody>
      </p:sp>
      <p:sp>
        <p:nvSpPr>
          <p:cNvPr id="45" name="Volný tvar 44"/>
          <p:cNvSpPr/>
          <p:nvPr/>
        </p:nvSpPr>
        <p:spPr>
          <a:xfrm>
            <a:off x="7427449" y="3830603"/>
            <a:ext cx="864096" cy="1305541"/>
          </a:xfrm>
          <a:custGeom>
            <a:avLst/>
            <a:gdLst>
              <a:gd name="connsiteX0" fmla="*/ 934872 w 936475"/>
              <a:gd name="connsiteY0" fmla="*/ 614149 h 1323833"/>
              <a:gd name="connsiteX1" fmla="*/ 928048 w 936475"/>
              <a:gd name="connsiteY1" fmla="*/ 464024 h 1323833"/>
              <a:gd name="connsiteX2" fmla="*/ 914400 w 936475"/>
              <a:gd name="connsiteY2" fmla="*/ 423081 h 1323833"/>
              <a:gd name="connsiteX3" fmla="*/ 907576 w 936475"/>
              <a:gd name="connsiteY3" fmla="*/ 402609 h 1323833"/>
              <a:gd name="connsiteX4" fmla="*/ 880280 w 936475"/>
              <a:gd name="connsiteY4" fmla="*/ 361666 h 1323833"/>
              <a:gd name="connsiteX5" fmla="*/ 859809 w 936475"/>
              <a:gd name="connsiteY5" fmla="*/ 279779 h 1323833"/>
              <a:gd name="connsiteX6" fmla="*/ 846161 w 936475"/>
              <a:gd name="connsiteY6" fmla="*/ 238836 h 1323833"/>
              <a:gd name="connsiteX7" fmla="*/ 839337 w 936475"/>
              <a:gd name="connsiteY7" fmla="*/ 218364 h 1323833"/>
              <a:gd name="connsiteX8" fmla="*/ 832513 w 936475"/>
              <a:gd name="connsiteY8" fmla="*/ 191069 h 1323833"/>
              <a:gd name="connsiteX9" fmla="*/ 818866 w 936475"/>
              <a:gd name="connsiteY9" fmla="*/ 163773 h 1323833"/>
              <a:gd name="connsiteX10" fmla="*/ 798394 w 936475"/>
              <a:gd name="connsiteY10" fmla="*/ 102358 h 1323833"/>
              <a:gd name="connsiteX11" fmla="*/ 784746 w 936475"/>
              <a:gd name="connsiteY11" fmla="*/ 47767 h 1323833"/>
              <a:gd name="connsiteX12" fmla="*/ 771098 w 936475"/>
              <a:gd name="connsiteY12" fmla="*/ 6824 h 1323833"/>
              <a:gd name="connsiteX13" fmla="*/ 750627 w 936475"/>
              <a:gd name="connsiteY13" fmla="*/ 0 h 1323833"/>
              <a:gd name="connsiteX14" fmla="*/ 641445 w 936475"/>
              <a:gd name="connsiteY14" fmla="*/ 6824 h 1323833"/>
              <a:gd name="connsiteX15" fmla="*/ 600501 w 936475"/>
              <a:gd name="connsiteY15" fmla="*/ 20472 h 1323833"/>
              <a:gd name="connsiteX16" fmla="*/ 552734 w 936475"/>
              <a:gd name="connsiteY16" fmla="*/ 34119 h 1323833"/>
              <a:gd name="connsiteX17" fmla="*/ 511791 w 936475"/>
              <a:gd name="connsiteY17" fmla="*/ 54591 h 1323833"/>
              <a:gd name="connsiteX18" fmla="*/ 470848 w 936475"/>
              <a:gd name="connsiteY18" fmla="*/ 75063 h 1323833"/>
              <a:gd name="connsiteX19" fmla="*/ 450376 w 936475"/>
              <a:gd name="connsiteY19" fmla="*/ 95534 h 1323833"/>
              <a:gd name="connsiteX20" fmla="*/ 402609 w 936475"/>
              <a:gd name="connsiteY20" fmla="*/ 116006 h 1323833"/>
              <a:gd name="connsiteX21" fmla="*/ 361666 w 936475"/>
              <a:gd name="connsiteY21" fmla="*/ 143301 h 1323833"/>
              <a:gd name="connsiteX22" fmla="*/ 341194 w 936475"/>
              <a:gd name="connsiteY22" fmla="*/ 156949 h 1323833"/>
              <a:gd name="connsiteX23" fmla="*/ 300251 w 936475"/>
              <a:gd name="connsiteY23" fmla="*/ 184245 h 1323833"/>
              <a:gd name="connsiteX24" fmla="*/ 286603 w 936475"/>
              <a:gd name="connsiteY24" fmla="*/ 204716 h 1323833"/>
              <a:gd name="connsiteX25" fmla="*/ 238836 w 936475"/>
              <a:gd name="connsiteY25" fmla="*/ 238836 h 1323833"/>
              <a:gd name="connsiteX26" fmla="*/ 225188 w 936475"/>
              <a:gd name="connsiteY26" fmla="*/ 259307 h 1323833"/>
              <a:gd name="connsiteX27" fmla="*/ 204716 w 936475"/>
              <a:gd name="connsiteY27" fmla="*/ 286603 h 1323833"/>
              <a:gd name="connsiteX28" fmla="*/ 184245 w 936475"/>
              <a:gd name="connsiteY28" fmla="*/ 307075 h 1323833"/>
              <a:gd name="connsiteX29" fmla="*/ 150125 w 936475"/>
              <a:gd name="connsiteY29" fmla="*/ 341194 h 1323833"/>
              <a:gd name="connsiteX30" fmla="*/ 129654 w 936475"/>
              <a:gd name="connsiteY30" fmla="*/ 382137 h 1323833"/>
              <a:gd name="connsiteX31" fmla="*/ 109182 w 936475"/>
              <a:gd name="connsiteY31" fmla="*/ 402609 h 1323833"/>
              <a:gd name="connsiteX32" fmla="*/ 81886 w 936475"/>
              <a:gd name="connsiteY32" fmla="*/ 443552 h 1323833"/>
              <a:gd name="connsiteX33" fmla="*/ 61415 w 936475"/>
              <a:gd name="connsiteY33" fmla="*/ 484495 h 1323833"/>
              <a:gd name="connsiteX34" fmla="*/ 47767 w 936475"/>
              <a:gd name="connsiteY34" fmla="*/ 532263 h 1323833"/>
              <a:gd name="connsiteX35" fmla="*/ 34119 w 936475"/>
              <a:gd name="connsiteY35" fmla="*/ 573206 h 1323833"/>
              <a:gd name="connsiteX36" fmla="*/ 20472 w 936475"/>
              <a:gd name="connsiteY36" fmla="*/ 627797 h 1323833"/>
              <a:gd name="connsiteX37" fmla="*/ 13648 w 936475"/>
              <a:gd name="connsiteY37" fmla="*/ 648269 h 1323833"/>
              <a:gd name="connsiteX38" fmla="*/ 0 w 936475"/>
              <a:gd name="connsiteY38" fmla="*/ 730155 h 1323833"/>
              <a:gd name="connsiteX39" fmla="*/ 6824 w 936475"/>
              <a:gd name="connsiteY39" fmla="*/ 1187355 h 1323833"/>
              <a:gd name="connsiteX40" fmla="*/ 34119 w 936475"/>
              <a:gd name="connsiteY40" fmla="*/ 1228298 h 1323833"/>
              <a:gd name="connsiteX41" fmla="*/ 47767 w 936475"/>
              <a:gd name="connsiteY41" fmla="*/ 1248770 h 1323833"/>
              <a:gd name="connsiteX42" fmla="*/ 81886 w 936475"/>
              <a:gd name="connsiteY42" fmla="*/ 1310185 h 1323833"/>
              <a:gd name="connsiteX43" fmla="*/ 102358 w 936475"/>
              <a:gd name="connsiteY43" fmla="*/ 1323833 h 1323833"/>
              <a:gd name="connsiteX44" fmla="*/ 184245 w 936475"/>
              <a:gd name="connsiteY44" fmla="*/ 1317009 h 1323833"/>
              <a:gd name="connsiteX45" fmla="*/ 225188 w 936475"/>
              <a:gd name="connsiteY45" fmla="*/ 1289713 h 1323833"/>
              <a:gd name="connsiteX46" fmla="*/ 266131 w 936475"/>
              <a:gd name="connsiteY46" fmla="*/ 1269242 h 1323833"/>
              <a:gd name="connsiteX47" fmla="*/ 307075 w 936475"/>
              <a:gd name="connsiteY47" fmla="*/ 1241946 h 1323833"/>
              <a:gd name="connsiteX48" fmla="*/ 341194 w 936475"/>
              <a:gd name="connsiteY48" fmla="*/ 1214651 h 1323833"/>
              <a:gd name="connsiteX49" fmla="*/ 361666 w 936475"/>
              <a:gd name="connsiteY49" fmla="*/ 1201003 h 1323833"/>
              <a:gd name="connsiteX50" fmla="*/ 388961 w 936475"/>
              <a:gd name="connsiteY50" fmla="*/ 1187355 h 1323833"/>
              <a:gd name="connsiteX51" fmla="*/ 409433 w 936475"/>
              <a:gd name="connsiteY51" fmla="*/ 1173707 h 1323833"/>
              <a:gd name="connsiteX52" fmla="*/ 450376 w 936475"/>
              <a:gd name="connsiteY52" fmla="*/ 1160060 h 1323833"/>
              <a:gd name="connsiteX53" fmla="*/ 470848 w 936475"/>
              <a:gd name="connsiteY53" fmla="*/ 1153236 h 1323833"/>
              <a:gd name="connsiteX54" fmla="*/ 532263 w 936475"/>
              <a:gd name="connsiteY54" fmla="*/ 1139588 h 1323833"/>
              <a:gd name="connsiteX55" fmla="*/ 552734 w 936475"/>
              <a:gd name="connsiteY55" fmla="*/ 1132764 h 1323833"/>
              <a:gd name="connsiteX56" fmla="*/ 573206 w 936475"/>
              <a:gd name="connsiteY56" fmla="*/ 1119116 h 1323833"/>
              <a:gd name="connsiteX57" fmla="*/ 614149 w 936475"/>
              <a:gd name="connsiteY57" fmla="*/ 1105469 h 1323833"/>
              <a:gd name="connsiteX58" fmla="*/ 655092 w 936475"/>
              <a:gd name="connsiteY58" fmla="*/ 1091821 h 1323833"/>
              <a:gd name="connsiteX59" fmla="*/ 675564 w 936475"/>
              <a:gd name="connsiteY59" fmla="*/ 1084997 h 1323833"/>
              <a:gd name="connsiteX60" fmla="*/ 696036 w 936475"/>
              <a:gd name="connsiteY60" fmla="*/ 1078173 h 1323833"/>
              <a:gd name="connsiteX61" fmla="*/ 716507 w 936475"/>
              <a:gd name="connsiteY61" fmla="*/ 941695 h 1323833"/>
              <a:gd name="connsiteX62" fmla="*/ 730155 w 936475"/>
              <a:gd name="connsiteY62" fmla="*/ 866633 h 1323833"/>
              <a:gd name="connsiteX63" fmla="*/ 757451 w 936475"/>
              <a:gd name="connsiteY63" fmla="*/ 791570 h 1323833"/>
              <a:gd name="connsiteX64" fmla="*/ 764275 w 936475"/>
              <a:gd name="connsiteY64" fmla="*/ 757451 h 1323833"/>
              <a:gd name="connsiteX65" fmla="*/ 791570 w 936475"/>
              <a:gd name="connsiteY65" fmla="*/ 716507 h 1323833"/>
              <a:gd name="connsiteX66" fmla="*/ 805218 w 936475"/>
              <a:gd name="connsiteY66" fmla="*/ 696036 h 1323833"/>
              <a:gd name="connsiteX67" fmla="*/ 825689 w 936475"/>
              <a:gd name="connsiteY67" fmla="*/ 675564 h 1323833"/>
              <a:gd name="connsiteX68" fmla="*/ 839337 w 936475"/>
              <a:gd name="connsiteY68" fmla="*/ 648269 h 1323833"/>
              <a:gd name="connsiteX69" fmla="*/ 900752 w 936475"/>
              <a:gd name="connsiteY69" fmla="*/ 620973 h 1323833"/>
              <a:gd name="connsiteX70" fmla="*/ 934872 w 936475"/>
              <a:gd name="connsiteY70" fmla="*/ 614149 h 13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6475" h="1323833">
                <a:moveTo>
                  <a:pt x="934872" y="614149"/>
                </a:moveTo>
                <a:cubicBezTo>
                  <a:pt x="939421" y="587991"/>
                  <a:pt x="933385" y="513832"/>
                  <a:pt x="928048" y="464024"/>
                </a:cubicBezTo>
                <a:cubicBezTo>
                  <a:pt x="926515" y="449720"/>
                  <a:pt x="918949" y="436729"/>
                  <a:pt x="914400" y="423081"/>
                </a:cubicBezTo>
                <a:cubicBezTo>
                  <a:pt x="912125" y="416257"/>
                  <a:pt x="911566" y="408594"/>
                  <a:pt x="907576" y="402609"/>
                </a:cubicBezTo>
                <a:lnTo>
                  <a:pt x="880280" y="361666"/>
                </a:lnTo>
                <a:cubicBezTo>
                  <a:pt x="843143" y="250248"/>
                  <a:pt x="887382" y="390067"/>
                  <a:pt x="859809" y="279779"/>
                </a:cubicBezTo>
                <a:cubicBezTo>
                  <a:pt x="856320" y="265823"/>
                  <a:pt x="850710" y="252484"/>
                  <a:pt x="846161" y="238836"/>
                </a:cubicBezTo>
                <a:cubicBezTo>
                  <a:pt x="843886" y="232012"/>
                  <a:pt x="841082" y="225342"/>
                  <a:pt x="839337" y="218364"/>
                </a:cubicBezTo>
                <a:cubicBezTo>
                  <a:pt x="837062" y="209266"/>
                  <a:pt x="835806" y="199850"/>
                  <a:pt x="832513" y="191069"/>
                </a:cubicBezTo>
                <a:cubicBezTo>
                  <a:pt x="828941" y="181544"/>
                  <a:pt x="823415" y="172872"/>
                  <a:pt x="818866" y="163773"/>
                </a:cubicBezTo>
                <a:cubicBezTo>
                  <a:pt x="799309" y="65993"/>
                  <a:pt x="826647" y="187114"/>
                  <a:pt x="798394" y="102358"/>
                </a:cubicBezTo>
                <a:cubicBezTo>
                  <a:pt x="792462" y="84564"/>
                  <a:pt x="790678" y="65561"/>
                  <a:pt x="784746" y="47767"/>
                </a:cubicBezTo>
                <a:cubicBezTo>
                  <a:pt x="780197" y="34119"/>
                  <a:pt x="784746" y="11373"/>
                  <a:pt x="771098" y="6824"/>
                </a:cubicBezTo>
                <a:lnTo>
                  <a:pt x="750627" y="0"/>
                </a:lnTo>
                <a:cubicBezTo>
                  <a:pt x="714233" y="2275"/>
                  <a:pt x="677576" y="1897"/>
                  <a:pt x="641445" y="6824"/>
                </a:cubicBezTo>
                <a:cubicBezTo>
                  <a:pt x="627191" y="8768"/>
                  <a:pt x="614149" y="15923"/>
                  <a:pt x="600501" y="20472"/>
                </a:cubicBezTo>
                <a:cubicBezTo>
                  <a:pt x="571140" y="30259"/>
                  <a:pt x="586998" y="25553"/>
                  <a:pt x="552734" y="34119"/>
                </a:cubicBezTo>
                <a:cubicBezTo>
                  <a:pt x="494073" y="73228"/>
                  <a:pt x="568290" y="26341"/>
                  <a:pt x="511791" y="54591"/>
                </a:cubicBezTo>
                <a:cubicBezTo>
                  <a:pt x="458875" y="81049"/>
                  <a:pt x="522305" y="57910"/>
                  <a:pt x="470848" y="75063"/>
                </a:cubicBezTo>
                <a:cubicBezTo>
                  <a:pt x="464024" y="81887"/>
                  <a:pt x="458229" y="89925"/>
                  <a:pt x="450376" y="95534"/>
                </a:cubicBezTo>
                <a:cubicBezTo>
                  <a:pt x="402538" y="129703"/>
                  <a:pt x="442706" y="93730"/>
                  <a:pt x="402609" y="116006"/>
                </a:cubicBezTo>
                <a:cubicBezTo>
                  <a:pt x="388271" y="123972"/>
                  <a:pt x="375314" y="134203"/>
                  <a:pt x="361666" y="143301"/>
                </a:cubicBezTo>
                <a:cubicBezTo>
                  <a:pt x="354842" y="147850"/>
                  <a:pt x="346993" y="151150"/>
                  <a:pt x="341194" y="156949"/>
                </a:cubicBezTo>
                <a:cubicBezTo>
                  <a:pt x="315636" y="182507"/>
                  <a:pt x="329877" y="174369"/>
                  <a:pt x="300251" y="184245"/>
                </a:cubicBezTo>
                <a:cubicBezTo>
                  <a:pt x="295702" y="191069"/>
                  <a:pt x="292903" y="199466"/>
                  <a:pt x="286603" y="204716"/>
                </a:cubicBezTo>
                <a:cubicBezTo>
                  <a:pt x="233920" y="248617"/>
                  <a:pt x="282395" y="186565"/>
                  <a:pt x="238836" y="238836"/>
                </a:cubicBezTo>
                <a:cubicBezTo>
                  <a:pt x="233586" y="245136"/>
                  <a:pt x="229955" y="252633"/>
                  <a:pt x="225188" y="259307"/>
                </a:cubicBezTo>
                <a:cubicBezTo>
                  <a:pt x="218577" y="268562"/>
                  <a:pt x="212118" y="277968"/>
                  <a:pt x="204716" y="286603"/>
                </a:cubicBezTo>
                <a:cubicBezTo>
                  <a:pt x="198436" y="293930"/>
                  <a:pt x="190423" y="299661"/>
                  <a:pt x="184245" y="307075"/>
                </a:cubicBezTo>
                <a:cubicBezTo>
                  <a:pt x="155814" y="341192"/>
                  <a:pt x="187654" y="316174"/>
                  <a:pt x="150125" y="341194"/>
                </a:cubicBezTo>
                <a:cubicBezTo>
                  <a:pt x="143286" y="361711"/>
                  <a:pt x="144351" y="364500"/>
                  <a:pt x="129654" y="382137"/>
                </a:cubicBezTo>
                <a:cubicBezTo>
                  <a:pt x="123476" y="389551"/>
                  <a:pt x="115107" y="394991"/>
                  <a:pt x="109182" y="402609"/>
                </a:cubicBezTo>
                <a:cubicBezTo>
                  <a:pt x="99112" y="415556"/>
                  <a:pt x="81886" y="443552"/>
                  <a:pt x="81886" y="443552"/>
                </a:cubicBezTo>
                <a:cubicBezTo>
                  <a:pt x="64738" y="495003"/>
                  <a:pt x="87868" y="431590"/>
                  <a:pt x="61415" y="484495"/>
                </a:cubicBezTo>
                <a:cubicBezTo>
                  <a:pt x="55682" y="495961"/>
                  <a:pt x="51046" y="521332"/>
                  <a:pt x="47767" y="532263"/>
                </a:cubicBezTo>
                <a:cubicBezTo>
                  <a:pt x="43633" y="546042"/>
                  <a:pt x="37608" y="559250"/>
                  <a:pt x="34119" y="573206"/>
                </a:cubicBezTo>
                <a:cubicBezTo>
                  <a:pt x="29570" y="591403"/>
                  <a:pt x="26403" y="610003"/>
                  <a:pt x="20472" y="627797"/>
                </a:cubicBezTo>
                <a:cubicBezTo>
                  <a:pt x="18197" y="634621"/>
                  <a:pt x="15059" y="641216"/>
                  <a:pt x="13648" y="648269"/>
                </a:cubicBezTo>
                <a:cubicBezTo>
                  <a:pt x="8221" y="675403"/>
                  <a:pt x="4549" y="702860"/>
                  <a:pt x="0" y="730155"/>
                </a:cubicBezTo>
                <a:cubicBezTo>
                  <a:pt x="2275" y="882555"/>
                  <a:pt x="-3591" y="1035294"/>
                  <a:pt x="6824" y="1187355"/>
                </a:cubicBezTo>
                <a:cubicBezTo>
                  <a:pt x="7945" y="1203719"/>
                  <a:pt x="25021" y="1214650"/>
                  <a:pt x="34119" y="1228298"/>
                </a:cubicBezTo>
                <a:cubicBezTo>
                  <a:pt x="38668" y="1235122"/>
                  <a:pt x="45173" y="1240989"/>
                  <a:pt x="47767" y="1248770"/>
                </a:cubicBezTo>
                <a:cubicBezTo>
                  <a:pt x="54878" y="1270103"/>
                  <a:pt x="61774" y="1296777"/>
                  <a:pt x="81886" y="1310185"/>
                </a:cubicBezTo>
                <a:lnTo>
                  <a:pt x="102358" y="1323833"/>
                </a:lnTo>
                <a:cubicBezTo>
                  <a:pt x="129654" y="1321558"/>
                  <a:pt x="157854" y="1324340"/>
                  <a:pt x="184245" y="1317009"/>
                </a:cubicBezTo>
                <a:cubicBezTo>
                  <a:pt x="200049" y="1312619"/>
                  <a:pt x="209627" y="1294900"/>
                  <a:pt x="225188" y="1289713"/>
                </a:cubicBezTo>
                <a:cubicBezTo>
                  <a:pt x="245705" y="1282874"/>
                  <a:pt x="248494" y="1283939"/>
                  <a:pt x="266131" y="1269242"/>
                </a:cubicBezTo>
                <a:cubicBezTo>
                  <a:pt x="300209" y="1240844"/>
                  <a:pt x="271097" y="1253939"/>
                  <a:pt x="307075" y="1241946"/>
                </a:cubicBezTo>
                <a:cubicBezTo>
                  <a:pt x="330080" y="1207437"/>
                  <a:pt x="308233" y="1231131"/>
                  <a:pt x="341194" y="1214651"/>
                </a:cubicBezTo>
                <a:cubicBezTo>
                  <a:pt x="348530" y="1210983"/>
                  <a:pt x="354545" y="1205072"/>
                  <a:pt x="361666" y="1201003"/>
                </a:cubicBezTo>
                <a:cubicBezTo>
                  <a:pt x="370498" y="1195956"/>
                  <a:pt x="380129" y="1192402"/>
                  <a:pt x="388961" y="1187355"/>
                </a:cubicBezTo>
                <a:cubicBezTo>
                  <a:pt x="396082" y="1183286"/>
                  <a:pt x="401938" y="1177038"/>
                  <a:pt x="409433" y="1173707"/>
                </a:cubicBezTo>
                <a:cubicBezTo>
                  <a:pt x="422579" y="1167864"/>
                  <a:pt x="436728" y="1164609"/>
                  <a:pt x="450376" y="1160060"/>
                </a:cubicBezTo>
                <a:cubicBezTo>
                  <a:pt x="457200" y="1157785"/>
                  <a:pt x="463795" y="1154647"/>
                  <a:pt x="470848" y="1153236"/>
                </a:cubicBezTo>
                <a:cubicBezTo>
                  <a:pt x="494297" y="1148546"/>
                  <a:pt x="509779" y="1146012"/>
                  <a:pt x="532263" y="1139588"/>
                </a:cubicBezTo>
                <a:cubicBezTo>
                  <a:pt x="539179" y="1137612"/>
                  <a:pt x="546301" y="1135981"/>
                  <a:pt x="552734" y="1132764"/>
                </a:cubicBezTo>
                <a:cubicBezTo>
                  <a:pt x="560070" y="1129096"/>
                  <a:pt x="565711" y="1122447"/>
                  <a:pt x="573206" y="1119116"/>
                </a:cubicBezTo>
                <a:cubicBezTo>
                  <a:pt x="586352" y="1113273"/>
                  <a:pt x="600501" y="1110018"/>
                  <a:pt x="614149" y="1105469"/>
                </a:cubicBezTo>
                <a:lnTo>
                  <a:pt x="655092" y="1091821"/>
                </a:lnTo>
                <a:lnTo>
                  <a:pt x="675564" y="1084997"/>
                </a:lnTo>
                <a:lnTo>
                  <a:pt x="696036" y="1078173"/>
                </a:lnTo>
                <a:cubicBezTo>
                  <a:pt x="731801" y="1024521"/>
                  <a:pt x="706213" y="1070371"/>
                  <a:pt x="716507" y="941695"/>
                </a:cubicBezTo>
                <a:cubicBezTo>
                  <a:pt x="722722" y="864015"/>
                  <a:pt x="718121" y="910758"/>
                  <a:pt x="730155" y="866633"/>
                </a:cubicBezTo>
                <a:cubicBezTo>
                  <a:pt x="748198" y="800476"/>
                  <a:pt x="732346" y="829227"/>
                  <a:pt x="757451" y="791570"/>
                </a:cubicBezTo>
                <a:cubicBezTo>
                  <a:pt x="759726" y="780197"/>
                  <a:pt x="759476" y="768010"/>
                  <a:pt x="764275" y="757451"/>
                </a:cubicBezTo>
                <a:cubicBezTo>
                  <a:pt x="771062" y="742519"/>
                  <a:pt x="782471" y="730155"/>
                  <a:pt x="791570" y="716507"/>
                </a:cubicBezTo>
                <a:cubicBezTo>
                  <a:pt x="796119" y="709683"/>
                  <a:pt x="799419" y="701835"/>
                  <a:pt x="805218" y="696036"/>
                </a:cubicBezTo>
                <a:cubicBezTo>
                  <a:pt x="812042" y="689212"/>
                  <a:pt x="820080" y="683417"/>
                  <a:pt x="825689" y="675564"/>
                </a:cubicBezTo>
                <a:cubicBezTo>
                  <a:pt x="831602" y="667286"/>
                  <a:pt x="832825" y="656084"/>
                  <a:pt x="839337" y="648269"/>
                </a:cubicBezTo>
                <a:cubicBezTo>
                  <a:pt x="851815" y="633296"/>
                  <a:pt x="887047" y="625541"/>
                  <a:pt x="900752" y="620973"/>
                </a:cubicBezTo>
                <a:cubicBezTo>
                  <a:pt x="923382" y="613430"/>
                  <a:pt x="930323" y="640307"/>
                  <a:pt x="934872" y="614149"/>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69" rIns="91332" bIns="45669" rtlCol="0" anchor="ctr"/>
          <a:lstStyle/>
          <a:p>
            <a:pPr algn="ctr"/>
            <a:endParaRPr lang="en-US">
              <a:solidFill>
                <a:prstClr val="white"/>
              </a:solidFill>
            </a:endParaRPr>
          </a:p>
        </p:txBody>
      </p:sp>
      <p:sp>
        <p:nvSpPr>
          <p:cNvPr id="46" name="Volný tvar 45"/>
          <p:cNvSpPr/>
          <p:nvPr/>
        </p:nvSpPr>
        <p:spPr>
          <a:xfrm>
            <a:off x="5715208" y="3788190"/>
            <a:ext cx="765143" cy="774740"/>
          </a:xfrm>
          <a:custGeom>
            <a:avLst/>
            <a:gdLst>
              <a:gd name="connsiteX0" fmla="*/ 614386 w 765143"/>
              <a:gd name="connsiteY0" fmla="*/ 3641 h 774740"/>
              <a:gd name="connsiteX1" fmla="*/ 628034 w 765143"/>
              <a:gd name="connsiteY1" fmla="*/ 37761 h 774740"/>
              <a:gd name="connsiteX2" fmla="*/ 648505 w 765143"/>
              <a:gd name="connsiteY2" fmla="*/ 99176 h 774740"/>
              <a:gd name="connsiteX3" fmla="*/ 655329 w 765143"/>
              <a:gd name="connsiteY3" fmla="*/ 119647 h 774740"/>
              <a:gd name="connsiteX4" fmla="*/ 668977 w 765143"/>
              <a:gd name="connsiteY4" fmla="*/ 167414 h 774740"/>
              <a:gd name="connsiteX5" fmla="*/ 675801 w 765143"/>
              <a:gd name="connsiteY5" fmla="*/ 215182 h 774740"/>
              <a:gd name="connsiteX6" fmla="*/ 689449 w 765143"/>
              <a:gd name="connsiteY6" fmla="*/ 262949 h 774740"/>
              <a:gd name="connsiteX7" fmla="*/ 696272 w 765143"/>
              <a:gd name="connsiteY7" fmla="*/ 297068 h 774740"/>
              <a:gd name="connsiteX8" fmla="*/ 703096 w 765143"/>
              <a:gd name="connsiteY8" fmla="*/ 344835 h 774740"/>
              <a:gd name="connsiteX9" fmla="*/ 723568 w 765143"/>
              <a:gd name="connsiteY9" fmla="*/ 406250 h 774740"/>
              <a:gd name="connsiteX10" fmla="*/ 730392 w 765143"/>
              <a:gd name="connsiteY10" fmla="*/ 426722 h 774740"/>
              <a:gd name="connsiteX11" fmla="*/ 737216 w 765143"/>
              <a:gd name="connsiteY11" fmla="*/ 467665 h 774740"/>
              <a:gd name="connsiteX12" fmla="*/ 757687 w 765143"/>
              <a:gd name="connsiteY12" fmla="*/ 515432 h 774740"/>
              <a:gd name="connsiteX13" fmla="*/ 750863 w 765143"/>
              <a:gd name="connsiteY13" fmla="*/ 597319 h 774740"/>
              <a:gd name="connsiteX14" fmla="*/ 716744 w 765143"/>
              <a:gd name="connsiteY14" fmla="*/ 604143 h 774740"/>
              <a:gd name="connsiteX15" fmla="*/ 675801 w 765143"/>
              <a:gd name="connsiteY15" fmla="*/ 617791 h 774740"/>
              <a:gd name="connsiteX16" fmla="*/ 655329 w 765143"/>
              <a:gd name="connsiteY16" fmla="*/ 624614 h 774740"/>
              <a:gd name="connsiteX17" fmla="*/ 634857 w 765143"/>
              <a:gd name="connsiteY17" fmla="*/ 638262 h 774740"/>
              <a:gd name="connsiteX18" fmla="*/ 587090 w 765143"/>
              <a:gd name="connsiteY18" fmla="*/ 686029 h 774740"/>
              <a:gd name="connsiteX19" fmla="*/ 580266 w 765143"/>
              <a:gd name="connsiteY19" fmla="*/ 706501 h 774740"/>
              <a:gd name="connsiteX20" fmla="*/ 552971 w 765143"/>
              <a:gd name="connsiteY20" fmla="*/ 747444 h 774740"/>
              <a:gd name="connsiteX21" fmla="*/ 546147 w 765143"/>
              <a:gd name="connsiteY21" fmla="*/ 767916 h 774740"/>
              <a:gd name="connsiteX22" fmla="*/ 518852 w 765143"/>
              <a:gd name="connsiteY22" fmla="*/ 774740 h 774740"/>
              <a:gd name="connsiteX23" fmla="*/ 477908 w 765143"/>
              <a:gd name="connsiteY23" fmla="*/ 754268 h 774740"/>
              <a:gd name="connsiteX24" fmla="*/ 457437 w 765143"/>
              <a:gd name="connsiteY24" fmla="*/ 733797 h 774740"/>
              <a:gd name="connsiteX25" fmla="*/ 436965 w 765143"/>
              <a:gd name="connsiteY25" fmla="*/ 726973 h 774740"/>
              <a:gd name="connsiteX26" fmla="*/ 416493 w 765143"/>
              <a:gd name="connsiteY26" fmla="*/ 713325 h 774740"/>
              <a:gd name="connsiteX27" fmla="*/ 396022 w 765143"/>
              <a:gd name="connsiteY27" fmla="*/ 706501 h 774740"/>
              <a:gd name="connsiteX28" fmla="*/ 375550 w 765143"/>
              <a:gd name="connsiteY28" fmla="*/ 692853 h 774740"/>
              <a:gd name="connsiteX29" fmla="*/ 355078 w 765143"/>
              <a:gd name="connsiteY29" fmla="*/ 686029 h 774740"/>
              <a:gd name="connsiteX30" fmla="*/ 293663 w 765143"/>
              <a:gd name="connsiteY30" fmla="*/ 645086 h 774740"/>
              <a:gd name="connsiteX31" fmla="*/ 273192 w 765143"/>
              <a:gd name="connsiteY31" fmla="*/ 631438 h 774740"/>
              <a:gd name="connsiteX32" fmla="*/ 204953 w 765143"/>
              <a:gd name="connsiteY32" fmla="*/ 610967 h 774740"/>
              <a:gd name="connsiteX33" fmla="*/ 184481 w 765143"/>
              <a:gd name="connsiteY33" fmla="*/ 597319 h 774740"/>
              <a:gd name="connsiteX34" fmla="*/ 143538 w 765143"/>
              <a:gd name="connsiteY34" fmla="*/ 583671 h 774740"/>
              <a:gd name="connsiteX35" fmla="*/ 123066 w 765143"/>
              <a:gd name="connsiteY35" fmla="*/ 576847 h 774740"/>
              <a:gd name="connsiteX36" fmla="*/ 75299 w 765143"/>
              <a:gd name="connsiteY36" fmla="*/ 549552 h 774740"/>
              <a:gd name="connsiteX37" fmla="*/ 54828 w 765143"/>
              <a:gd name="connsiteY37" fmla="*/ 542728 h 774740"/>
              <a:gd name="connsiteX38" fmla="*/ 13884 w 765143"/>
              <a:gd name="connsiteY38" fmla="*/ 508608 h 774740"/>
              <a:gd name="connsiteX39" fmla="*/ 237 w 765143"/>
              <a:gd name="connsiteY39" fmla="*/ 481313 h 774740"/>
              <a:gd name="connsiteX40" fmla="*/ 27532 w 765143"/>
              <a:gd name="connsiteY40" fmla="*/ 440370 h 774740"/>
              <a:gd name="connsiteX41" fmla="*/ 48004 w 765143"/>
              <a:gd name="connsiteY41" fmla="*/ 399426 h 774740"/>
              <a:gd name="connsiteX42" fmla="*/ 54828 w 765143"/>
              <a:gd name="connsiteY42" fmla="*/ 378955 h 774740"/>
              <a:gd name="connsiteX43" fmla="*/ 82123 w 765143"/>
              <a:gd name="connsiteY43" fmla="*/ 338011 h 774740"/>
              <a:gd name="connsiteX44" fmla="*/ 102595 w 765143"/>
              <a:gd name="connsiteY44" fmla="*/ 297068 h 774740"/>
              <a:gd name="connsiteX45" fmla="*/ 109419 w 765143"/>
              <a:gd name="connsiteY45" fmla="*/ 276597 h 774740"/>
              <a:gd name="connsiteX46" fmla="*/ 170834 w 765143"/>
              <a:gd name="connsiteY46" fmla="*/ 228829 h 774740"/>
              <a:gd name="connsiteX47" fmla="*/ 252720 w 765143"/>
              <a:gd name="connsiteY47" fmla="*/ 174238 h 774740"/>
              <a:gd name="connsiteX48" fmla="*/ 273192 w 765143"/>
              <a:gd name="connsiteY48" fmla="*/ 160591 h 774740"/>
              <a:gd name="connsiteX49" fmla="*/ 293663 w 765143"/>
              <a:gd name="connsiteY49" fmla="*/ 146943 h 774740"/>
              <a:gd name="connsiteX50" fmla="*/ 307311 w 765143"/>
              <a:gd name="connsiteY50" fmla="*/ 126471 h 774740"/>
              <a:gd name="connsiteX51" fmla="*/ 348255 w 765143"/>
              <a:gd name="connsiteY51" fmla="*/ 106000 h 774740"/>
              <a:gd name="connsiteX52" fmla="*/ 389198 w 765143"/>
              <a:gd name="connsiteY52" fmla="*/ 78704 h 774740"/>
              <a:gd name="connsiteX53" fmla="*/ 409669 w 765143"/>
              <a:gd name="connsiteY53" fmla="*/ 65056 h 774740"/>
              <a:gd name="connsiteX54" fmla="*/ 430141 w 765143"/>
              <a:gd name="connsiteY54" fmla="*/ 58232 h 774740"/>
              <a:gd name="connsiteX55" fmla="*/ 450613 w 765143"/>
              <a:gd name="connsiteY55" fmla="*/ 44585 h 774740"/>
              <a:gd name="connsiteX56" fmla="*/ 491556 w 765143"/>
              <a:gd name="connsiteY56" fmla="*/ 30937 h 774740"/>
              <a:gd name="connsiteX57" fmla="*/ 512028 w 765143"/>
              <a:gd name="connsiteY57" fmla="*/ 24113 h 774740"/>
              <a:gd name="connsiteX58" fmla="*/ 532499 w 765143"/>
              <a:gd name="connsiteY58" fmla="*/ 10465 h 774740"/>
              <a:gd name="connsiteX59" fmla="*/ 614386 w 765143"/>
              <a:gd name="connsiteY59" fmla="*/ 3641 h 7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65143" h="774740">
                <a:moveTo>
                  <a:pt x="614386" y="3641"/>
                </a:moveTo>
                <a:cubicBezTo>
                  <a:pt x="630308" y="8190"/>
                  <a:pt x="623848" y="26249"/>
                  <a:pt x="628034" y="37761"/>
                </a:cubicBezTo>
                <a:cubicBezTo>
                  <a:pt x="635408" y="58041"/>
                  <a:pt x="641681" y="78704"/>
                  <a:pt x="648505" y="99176"/>
                </a:cubicBezTo>
                <a:lnTo>
                  <a:pt x="655329" y="119647"/>
                </a:lnTo>
                <a:cubicBezTo>
                  <a:pt x="661175" y="137184"/>
                  <a:pt x="665550" y="148567"/>
                  <a:pt x="668977" y="167414"/>
                </a:cubicBezTo>
                <a:cubicBezTo>
                  <a:pt x="671854" y="183239"/>
                  <a:pt x="672924" y="199357"/>
                  <a:pt x="675801" y="215182"/>
                </a:cubicBezTo>
                <a:cubicBezTo>
                  <a:pt x="684312" y="261990"/>
                  <a:pt x="679704" y="223966"/>
                  <a:pt x="689449" y="262949"/>
                </a:cubicBezTo>
                <a:cubicBezTo>
                  <a:pt x="692262" y="274201"/>
                  <a:pt x="694365" y="285628"/>
                  <a:pt x="696272" y="297068"/>
                </a:cubicBezTo>
                <a:cubicBezTo>
                  <a:pt x="698916" y="312933"/>
                  <a:pt x="699479" y="329163"/>
                  <a:pt x="703096" y="344835"/>
                </a:cubicBezTo>
                <a:cubicBezTo>
                  <a:pt x="703098" y="344844"/>
                  <a:pt x="720154" y="396009"/>
                  <a:pt x="723568" y="406250"/>
                </a:cubicBezTo>
                <a:cubicBezTo>
                  <a:pt x="725843" y="413074"/>
                  <a:pt x="729209" y="419627"/>
                  <a:pt x="730392" y="426722"/>
                </a:cubicBezTo>
                <a:cubicBezTo>
                  <a:pt x="732667" y="440370"/>
                  <a:pt x="734215" y="454159"/>
                  <a:pt x="737216" y="467665"/>
                </a:cubicBezTo>
                <a:cubicBezTo>
                  <a:pt x="741232" y="485738"/>
                  <a:pt x="749343" y="498743"/>
                  <a:pt x="757687" y="515432"/>
                </a:cubicBezTo>
                <a:cubicBezTo>
                  <a:pt x="763234" y="543168"/>
                  <a:pt x="774157" y="570697"/>
                  <a:pt x="750863" y="597319"/>
                </a:cubicBezTo>
                <a:cubicBezTo>
                  <a:pt x="743226" y="606048"/>
                  <a:pt x="727934" y="601091"/>
                  <a:pt x="716744" y="604143"/>
                </a:cubicBezTo>
                <a:cubicBezTo>
                  <a:pt x="702865" y="607928"/>
                  <a:pt x="689449" y="613242"/>
                  <a:pt x="675801" y="617791"/>
                </a:cubicBezTo>
                <a:lnTo>
                  <a:pt x="655329" y="624614"/>
                </a:lnTo>
                <a:cubicBezTo>
                  <a:pt x="648505" y="629163"/>
                  <a:pt x="640953" y="632776"/>
                  <a:pt x="634857" y="638262"/>
                </a:cubicBezTo>
                <a:cubicBezTo>
                  <a:pt x="618120" y="653325"/>
                  <a:pt x="587090" y="686029"/>
                  <a:pt x="587090" y="686029"/>
                </a:cubicBezTo>
                <a:cubicBezTo>
                  <a:pt x="584815" y="692853"/>
                  <a:pt x="583759" y="700213"/>
                  <a:pt x="580266" y="706501"/>
                </a:cubicBezTo>
                <a:cubicBezTo>
                  <a:pt x="572300" y="720839"/>
                  <a:pt x="552971" y="747444"/>
                  <a:pt x="552971" y="747444"/>
                </a:cubicBezTo>
                <a:cubicBezTo>
                  <a:pt x="550696" y="754268"/>
                  <a:pt x="551764" y="763422"/>
                  <a:pt x="546147" y="767916"/>
                </a:cubicBezTo>
                <a:cubicBezTo>
                  <a:pt x="538824" y="773775"/>
                  <a:pt x="528230" y="774740"/>
                  <a:pt x="518852" y="774740"/>
                </a:cubicBezTo>
                <a:cubicBezTo>
                  <a:pt x="506541" y="774740"/>
                  <a:pt x="486189" y="761168"/>
                  <a:pt x="477908" y="754268"/>
                </a:cubicBezTo>
                <a:cubicBezTo>
                  <a:pt x="470495" y="748090"/>
                  <a:pt x="465466" y="739150"/>
                  <a:pt x="457437" y="733797"/>
                </a:cubicBezTo>
                <a:cubicBezTo>
                  <a:pt x="451452" y="729807"/>
                  <a:pt x="443399" y="730190"/>
                  <a:pt x="436965" y="726973"/>
                </a:cubicBezTo>
                <a:cubicBezTo>
                  <a:pt x="429629" y="723305"/>
                  <a:pt x="423829" y="716993"/>
                  <a:pt x="416493" y="713325"/>
                </a:cubicBezTo>
                <a:cubicBezTo>
                  <a:pt x="410060" y="710108"/>
                  <a:pt x="402455" y="709718"/>
                  <a:pt x="396022" y="706501"/>
                </a:cubicBezTo>
                <a:cubicBezTo>
                  <a:pt x="388686" y="702833"/>
                  <a:pt x="382886" y="696521"/>
                  <a:pt x="375550" y="692853"/>
                </a:cubicBezTo>
                <a:cubicBezTo>
                  <a:pt x="369116" y="689636"/>
                  <a:pt x="361366" y="689522"/>
                  <a:pt x="355078" y="686029"/>
                </a:cubicBezTo>
                <a:cubicBezTo>
                  <a:pt x="355077" y="686029"/>
                  <a:pt x="303899" y="651910"/>
                  <a:pt x="293663" y="645086"/>
                </a:cubicBezTo>
                <a:cubicBezTo>
                  <a:pt x="286839" y="640537"/>
                  <a:pt x="281148" y="633427"/>
                  <a:pt x="273192" y="631438"/>
                </a:cubicBezTo>
                <a:cubicBezTo>
                  <a:pt x="257935" y="627624"/>
                  <a:pt x="214919" y="617611"/>
                  <a:pt x="204953" y="610967"/>
                </a:cubicBezTo>
                <a:cubicBezTo>
                  <a:pt x="198129" y="606418"/>
                  <a:pt x="191976" y="600650"/>
                  <a:pt x="184481" y="597319"/>
                </a:cubicBezTo>
                <a:cubicBezTo>
                  <a:pt x="171335" y="591476"/>
                  <a:pt x="157186" y="588220"/>
                  <a:pt x="143538" y="583671"/>
                </a:cubicBezTo>
                <a:cubicBezTo>
                  <a:pt x="136714" y="581396"/>
                  <a:pt x="129051" y="580837"/>
                  <a:pt x="123066" y="576847"/>
                </a:cubicBezTo>
                <a:cubicBezTo>
                  <a:pt x="102506" y="563141"/>
                  <a:pt x="99541" y="559942"/>
                  <a:pt x="75299" y="549552"/>
                </a:cubicBezTo>
                <a:cubicBezTo>
                  <a:pt x="68688" y="546719"/>
                  <a:pt x="61261" y="545945"/>
                  <a:pt x="54828" y="542728"/>
                </a:cubicBezTo>
                <a:cubicBezTo>
                  <a:pt x="35826" y="533227"/>
                  <a:pt x="28977" y="523701"/>
                  <a:pt x="13884" y="508608"/>
                </a:cubicBezTo>
                <a:cubicBezTo>
                  <a:pt x="9335" y="499510"/>
                  <a:pt x="-1758" y="491288"/>
                  <a:pt x="237" y="481313"/>
                </a:cubicBezTo>
                <a:cubicBezTo>
                  <a:pt x="3454" y="465229"/>
                  <a:pt x="27532" y="440370"/>
                  <a:pt x="27532" y="440370"/>
                </a:cubicBezTo>
                <a:cubicBezTo>
                  <a:pt x="44683" y="388916"/>
                  <a:pt x="21548" y="452336"/>
                  <a:pt x="48004" y="399426"/>
                </a:cubicBezTo>
                <a:cubicBezTo>
                  <a:pt x="51221" y="392993"/>
                  <a:pt x="51335" y="385243"/>
                  <a:pt x="54828" y="378955"/>
                </a:cubicBezTo>
                <a:cubicBezTo>
                  <a:pt x="62794" y="364616"/>
                  <a:pt x="76936" y="353572"/>
                  <a:pt x="82123" y="338011"/>
                </a:cubicBezTo>
                <a:cubicBezTo>
                  <a:pt x="99275" y="286558"/>
                  <a:pt x="76138" y="349980"/>
                  <a:pt x="102595" y="297068"/>
                </a:cubicBezTo>
                <a:cubicBezTo>
                  <a:pt x="105812" y="290635"/>
                  <a:pt x="105429" y="282582"/>
                  <a:pt x="109419" y="276597"/>
                </a:cubicBezTo>
                <a:cubicBezTo>
                  <a:pt x="122248" y="257353"/>
                  <a:pt x="154563" y="239676"/>
                  <a:pt x="170834" y="228829"/>
                </a:cubicBezTo>
                <a:lnTo>
                  <a:pt x="252720" y="174238"/>
                </a:lnTo>
                <a:lnTo>
                  <a:pt x="273192" y="160591"/>
                </a:lnTo>
                <a:lnTo>
                  <a:pt x="293663" y="146943"/>
                </a:lnTo>
                <a:cubicBezTo>
                  <a:pt x="298212" y="140119"/>
                  <a:pt x="301512" y="132270"/>
                  <a:pt x="307311" y="126471"/>
                </a:cubicBezTo>
                <a:cubicBezTo>
                  <a:pt x="320540" y="113242"/>
                  <a:pt x="331603" y="111550"/>
                  <a:pt x="348255" y="106000"/>
                </a:cubicBezTo>
                <a:lnTo>
                  <a:pt x="389198" y="78704"/>
                </a:lnTo>
                <a:cubicBezTo>
                  <a:pt x="396022" y="74155"/>
                  <a:pt x="401889" y="67649"/>
                  <a:pt x="409669" y="65056"/>
                </a:cubicBezTo>
                <a:cubicBezTo>
                  <a:pt x="416493" y="62781"/>
                  <a:pt x="423707" y="61449"/>
                  <a:pt x="430141" y="58232"/>
                </a:cubicBezTo>
                <a:cubicBezTo>
                  <a:pt x="437476" y="54564"/>
                  <a:pt x="443119" y="47916"/>
                  <a:pt x="450613" y="44585"/>
                </a:cubicBezTo>
                <a:cubicBezTo>
                  <a:pt x="463759" y="38742"/>
                  <a:pt x="477908" y="35486"/>
                  <a:pt x="491556" y="30937"/>
                </a:cubicBezTo>
                <a:lnTo>
                  <a:pt x="512028" y="24113"/>
                </a:lnTo>
                <a:cubicBezTo>
                  <a:pt x="518852" y="19564"/>
                  <a:pt x="525164" y="14133"/>
                  <a:pt x="532499" y="10465"/>
                </a:cubicBezTo>
                <a:cubicBezTo>
                  <a:pt x="560532" y="-3552"/>
                  <a:pt x="598464" y="-908"/>
                  <a:pt x="614386" y="3641"/>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69" rIns="91332" bIns="45669" rtlCol="0" anchor="ctr"/>
          <a:lstStyle/>
          <a:p>
            <a:pPr algn="ctr"/>
            <a:endParaRPr lang="en-US">
              <a:solidFill>
                <a:prstClr val="white"/>
              </a:solidFill>
            </a:endParaRPr>
          </a:p>
        </p:txBody>
      </p:sp>
      <p:sp>
        <p:nvSpPr>
          <p:cNvPr id="47" name="TextovéPole 46"/>
          <p:cNvSpPr txBox="1"/>
          <p:nvPr/>
        </p:nvSpPr>
        <p:spPr>
          <a:xfrm>
            <a:off x="6798336" y="3538212"/>
            <a:ext cx="968317" cy="584672"/>
          </a:xfrm>
          <a:prstGeom prst="rect">
            <a:avLst/>
          </a:prstGeom>
          <a:noFill/>
        </p:spPr>
        <p:txBody>
          <a:bodyPr wrap="none" lIns="91332" tIns="45669" rIns="91332" bIns="45669" rtlCol="0">
            <a:spAutoFit/>
          </a:bodyPr>
          <a:lstStyle/>
          <a:p>
            <a:pPr algn="ctr"/>
            <a:r>
              <a:rPr lang="en-US" sz="1600" b="1" dirty="0">
                <a:solidFill>
                  <a:srgbClr val="FF0000"/>
                </a:solidFill>
              </a:rPr>
              <a:t>IMU</a:t>
            </a:r>
            <a:r>
              <a:rPr lang="cs-CZ" sz="1600" b="1" dirty="0">
                <a:solidFill>
                  <a:srgbClr val="FF0000"/>
                </a:solidFill>
              </a:rPr>
              <a:t>N</a:t>
            </a:r>
            <a:r>
              <a:rPr lang="en-US" sz="1600" b="1" dirty="0">
                <a:solidFill>
                  <a:srgbClr val="FF0000"/>
                </a:solidFill>
              </a:rPr>
              <a:t>NE </a:t>
            </a:r>
          </a:p>
          <a:p>
            <a:pPr algn="ctr"/>
            <a:r>
              <a:rPr lang="en-US" sz="1600" b="1" dirty="0">
                <a:solidFill>
                  <a:srgbClr val="FF0000"/>
                </a:solidFill>
              </a:rPr>
              <a:t>CELLS</a:t>
            </a:r>
          </a:p>
        </p:txBody>
      </p:sp>
    </p:spTree>
    <p:custDataLst>
      <p:tags r:id="rId1"/>
    </p:custDataLst>
    <p:extLst>
      <p:ext uri="{BB962C8B-B14F-4D97-AF65-F5344CB8AC3E}">
        <p14:creationId xmlns:p14="http://schemas.microsoft.com/office/powerpoint/2010/main" val="226025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1000" fill="hold"/>
                                        <p:tgtEl>
                                          <p:spTgt spid="149"/>
                                        </p:tgtEl>
                                        <p:attrNameLst>
                                          <p:attrName>ppt_x</p:attrName>
                                        </p:attrNameLst>
                                      </p:cBhvr>
                                      <p:tavLst>
                                        <p:tav tm="0">
                                          <p:val>
                                            <p:strVal val="1+#ppt_w/2"/>
                                          </p:val>
                                        </p:tav>
                                        <p:tav tm="100000">
                                          <p:val>
                                            <p:strVal val="#ppt_x"/>
                                          </p:val>
                                        </p:tav>
                                      </p:tavLst>
                                    </p:anim>
                                    <p:anim calcmode="lin" valueType="num">
                                      <p:cBhvr additive="base">
                                        <p:cTn id="16" dur="10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3" fill="hold" nodeType="clickEffect">
                                  <p:stCondLst>
                                    <p:cond delay="0"/>
                                  </p:stCondLst>
                                  <p:childTnLst>
                                    <p:anim calcmode="lin" valueType="num">
                                      <p:cBhvr additive="base">
                                        <p:cTn id="20" dur="500"/>
                                        <p:tgtEl>
                                          <p:spTgt spid="149"/>
                                        </p:tgtEl>
                                        <p:attrNameLst>
                                          <p:attrName>ppt_x</p:attrName>
                                        </p:attrNameLst>
                                      </p:cBhvr>
                                      <p:tavLst>
                                        <p:tav tm="0">
                                          <p:val>
                                            <p:strVal val="ppt_x"/>
                                          </p:val>
                                        </p:tav>
                                        <p:tav tm="100000">
                                          <p:val>
                                            <p:strVal val="1+ppt_w/2"/>
                                          </p:val>
                                        </p:tav>
                                      </p:tavLst>
                                    </p:anim>
                                    <p:anim calcmode="lin" valueType="num">
                                      <p:cBhvr additive="base">
                                        <p:cTn id="21" dur="500"/>
                                        <p:tgtEl>
                                          <p:spTgt spid="149"/>
                                        </p:tgtEl>
                                        <p:attrNameLst>
                                          <p:attrName>ppt_y</p:attrName>
                                        </p:attrNameLst>
                                      </p:cBhvr>
                                      <p:tavLst>
                                        <p:tav tm="0">
                                          <p:val>
                                            <p:strVal val="ppt_y"/>
                                          </p:val>
                                        </p:tav>
                                        <p:tav tm="100000">
                                          <p:val>
                                            <p:strVal val="0-ppt_h/2"/>
                                          </p:val>
                                        </p:tav>
                                      </p:tavLst>
                                    </p:anim>
                                    <p:set>
                                      <p:cBhvr>
                                        <p:cTn id="22" dur="1" fill="hold">
                                          <p:stCondLst>
                                            <p:cond delay="499"/>
                                          </p:stCondLst>
                                        </p:cTn>
                                        <p:tgtEl>
                                          <p:spTgt spid="1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5" grpId="0" animBg="1"/>
      <p:bldP spid="46"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34" y="116632"/>
            <a:ext cx="5905899" cy="6741368"/>
          </a:xfrm>
          <a:prstGeom prst="rect">
            <a:avLst/>
          </a:prstGeom>
        </p:spPr>
      </p:pic>
      <p:sp>
        <p:nvSpPr>
          <p:cNvPr id="3" name="TextovéPole 2"/>
          <p:cNvSpPr txBox="1"/>
          <p:nvPr/>
        </p:nvSpPr>
        <p:spPr>
          <a:xfrm>
            <a:off x="293322" y="260651"/>
            <a:ext cx="3014241" cy="823937"/>
          </a:xfrm>
          <a:prstGeom prst="rect">
            <a:avLst/>
          </a:prstGeom>
          <a:noFill/>
        </p:spPr>
        <p:txBody>
          <a:bodyPr wrap="none" lIns="91332" tIns="45669" rIns="91332" bIns="45669" rtlCol="0">
            <a:spAutoFit/>
          </a:bodyPr>
          <a:lstStyle/>
          <a:p>
            <a:pPr algn="ctr"/>
            <a:r>
              <a:rPr lang="en-US" sz="2400" dirty="0">
                <a:solidFill>
                  <a:prstClr val="black"/>
                </a:solidFill>
              </a:rPr>
              <a:t>Immune cells increase</a:t>
            </a:r>
          </a:p>
          <a:p>
            <a:pPr algn="ctr"/>
            <a:r>
              <a:rPr lang="en-US" sz="2400" dirty="0">
                <a:solidFill>
                  <a:prstClr val="black"/>
                </a:solidFill>
              </a:rPr>
              <a:t>glycolysis (Warburg)</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2" y="2220888"/>
            <a:ext cx="2050986" cy="300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Volný tvar 4"/>
          <p:cNvSpPr/>
          <p:nvPr/>
        </p:nvSpPr>
        <p:spPr>
          <a:xfrm>
            <a:off x="4533900" y="3997328"/>
            <a:ext cx="972732" cy="479422"/>
          </a:xfrm>
          <a:custGeom>
            <a:avLst/>
            <a:gdLst>
              <a:gd name="connsiteX0" fmla="*/ 590550 w 972732"/>
              <a:gd name="connsiteY0" fmla="*/ 12697 h 479422"/>
              <a:gd name="connsiteX1" fmla="*/ 590550 w 972732"/>
              <a:gd name="connsiteY1" fmla="*/ 12697 h 479422"/>
              <a:gd name="connsiteX2" fmla="*/ 495300 w 972732"/>
              <a:gd name="connsiteY2" fmla="*/ 41272 h 479422"/>
              <a:gd name="connsiteX3" fmla="*/ 9525 w 972732"/>
              <a:gd name="connsiteY3" fmla="*/ 79372 h 479422"/>
              <a:gd name="connsiteX4" fmla="*/ 0 w 972732"/>
              <a:gd name="connsiteY4" fmla="*/ 107947 h 479422"/>
              <a:gd name="connsiteX5" fmla="*/ 38100 w 972732"/>
              <a:gd name="connsiteY5" fmla="*/ 222247 h 479422"/>
              <a:gd name="connsiteX6" fmla="*/ 76200 w 972732"/>
              <a:gd name="connsiteY6" fmla="*/ 231772 h 479422"/>
              <a:gd name="connsiteX7" fmla="*/ 104775 w 972732"/>
              <a:gd name="connsiteY7" fmla="*/ 250822 h 479422"/>
              <a:gd name="connsiteX8" fmla="*/ 247650 w 972732"/>
              <a:gd name="connsiteY8" fmla="*/ 269872 h 479422"/>
              <a:gd name="connsiteX9" fmla="*/ 304800 w 972732"/>
              <a:gd name="connsiteY9" fmla="*/ 317497 h 479422"/>
              <a:gd name="connsiteX10" fmla="*/ 333375 w 972732"/>
              <a:gd name="connsiteY10" fmla="*/ 336547 h 479422"/>
              <a:gd name="connsiteX11" fmla="*/ 361950 w 972732"/>
              <a:gd name="connsiteY11" fmla="*/ 365122 h 479422"/>
              <a:gd name="connsiteX12" fmla="*/ 419100 w 972732"/>
              <a:gd name="connsiteY12" fmla="*/ 393697 h 479422"/>
              <a:gd name="connsiteX13" fmla="*/ 476250 w 972732"/>
              <a:gd name="connsiteY13" fmla="*/ 441322 h 479422"/>
              <a:gd name="connsiteX14" fmla="*/ 504825 w 972732"/>
              <a:gd name="connsiteY14" fmla="*/ 450847 h 479422"/>
              <a:gd name="connsiteX15" fmla="*/ 533400 w 972732"/>
              <a:gd name="connsiteY15" fmla="*/ 469897 h 479422"/>
              <a:gd name="connsiteX16" fmla="*/ 628650 w 972732"/>
              <a:gd name="connsiteY16" fmla="*/ 479422 h 479422"/>
              <a:gd name="connsiteX17" fmla="*/ 952500 w 972732"/>
              <a:gd name="connsiteY17" fmla="*/ 469897 h 479422"/>
              <a:gd name="connsiteX18" fmla="*/ 971550 w 972732"/>
              <a:gd name="connsiteY18" fmla="*/ 441322 h 479422"/>
              <a:gd name="connsiteX19" fmla="*/ 962025 w 972732"/>
              <a:gd name="connsiteY19" fmla="*/ 298447 h 479422"/>
              <a:gd name="connsiteX20" fmla="*/ 933450 w 972732"/>
              <a:gd name="connsiteY20" fmla="*/ 279397 h 479422"/>
              <a:gd name="connsiteX21" fmla="*/ 876300 w 972732"/>
              <a:gd name="connsiteY21" fmla="*/ 260347 h 479422"/>
              <a:gd name="connsiteX22" fmla="*/ 847725 w 972732"/>
              <a:gd name="connsiteY22" fmla="*/ 250822 h 479422"/>
              <a:gd name="connsiteX23" fmla="*/ 790575 w 972732"/>
              <a:gd name="connsiteY23" fmla="*/ 241297 h 479422"/>
              <a:gd name="connsiteX24" fmla="*/ 714375 w 972732"/>
              <a:gd name="connsiteY24" fmla="*/ 231772 h 479422"/>
              <a:gd name="connsiteX25" fmla="*/ 609600 w 972732"/>
              <a:gd name="connsiteY25" fmla="*/ 203197 h 479422"/>
              <a:gd name="connsiteX26" fmla="*/ 561975 w 972732"/>
              <a:gd name="connsiteY26" fmla="*/ 193672 h 479422"/>
              <a:gd name="connsiteX27" fmla="*/ 571500 w 972732"/>
              <a:gd name="connsiteY27" fmla="*/ 88897 h 479422"/>
              <a:gd name="connsiteX28" fmla="*/ 590550 w 972732"/>
              <a:gd name="connsiteY28" fmla="*/ 60322 h 479422"/>
              <a:gd name="connsiteX29" fmla="*/ 590550 w 972732"/>
              <a:gd name="connsiteY29" fmla="*/ 12697 h 47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2732" h="479422">
                <a:moveTo>
                  <a:pt x="590550" y="12697"/>
                </a:moveTo>
                <a:lnTo>
                  <a:pt x="590550" y="12697"/>
                </a:lnTo>
                <a:cubicBezTo>
                  <a:pt x="558800" y="22222"/>
                  <a:pt x="528372" y="39030"/>
                  <a:pt x="495300" y="41272"/>
                </a:cubicBezTo>
                <a:cubicBezTo>
                  <a:pt x="376024" y="49359"/>
                  <a:pt x="88488" y="-78553"/>
                  <a:pt x="9525" y="79372"/>
                </a:cubicBezTo>
                <a:cubicBezTo>
                  <a:pt x="5035" y="88352"/>
                  <a:pt x="3175" y="98422"/>
                  <a:pt x="0" y="107947"/>
                </a:cubicBezTo>
                <a:cubicBezTo>
                  <a:pt x="5705" y="159292"/>
                  <a:pt x="-8318" y="195722"/>
                  <a:pt x="38100" y="222247"/>
                </a:cubicBezTo>
                <a:cubicBezTo>
                  <a:pt x="49466" y="228742"/>
                  <a:pt x="63500" y="228597"/>
                  <a:pt x="76200" y="231772"/>
                </a:cubicBezTo>
                <a:cubicBezTo>
                  <a:pt x="85725" y="238122"/>
                  <a:pt x="93550" y="248577"/>
                  <a:pt x="104775" y="250822"/>
                </a:cubicBezTo>
                <a:cubicBezTo>
                  <a:pt x="140242" y="257915"/>
                  <a:pt x="206135" y="249114"/>
                  <a:pt x="247650" y="269872"/>
                </a:cubicBezTo>
                <a:cubicBezTo>
                  <a:pt x="283123" y="287609"/>
                  <a:pt x="273202" y="291165"/>
                  <a:pt x="304800" y="317497"/>
                </a:cubicBezTo>
                <a:cubicBezTo>
                  <a:pt x="313594" y="324826"/>
                  <a:pt x="324581" y="329218"/>
                  <a:pt x="333375" y="336547"/>
                </a:cubicBezTo>
                <a:cubicBezTo>
                  <a:pt x="343723" y="345171"/>
                  <a:pt x="350742" y="357650"/>
                  <a:pt x="361950" y="365122"/>
                </a:cubicBezTo>
                <a:cubicBezTo>
                  <a:pt x="447867" y="422400"/>
                  <a:pt x="329174" y="318759"/>
                  <a:pt x="419100" y="393697"/>
                </a:cubicBezTo>
                <a:cubicBezTo>
                  <a:pt x="450698" y="420029"/>
                  <a:pt x="440777" y="423585"/>
                  <a:pt x="476250" y="441322"/>
                </a:cubicBezTo>
                <a:cubicBezTo>
                  <a:pt x="485230" y="445812"/>
                  <a:pt x="495845" y="446357"/>
                  <a:pt x="504825" y="450847"/>
                </a:cubicBezTo>
                <a:cubicBezTo>
                  <a:pt x="515064" y="455967"/>
                  <a:pt x="522246" y="467323"/>
                  <a:pt x="533400" y="469897"/>
                </a:cubicBezTo>
                <a:cubicBezTo>
                  <a:pt x="564491" y="477072"/>
                  <a:pt x="596900" y="476247"/>
                  <a:pt x="628650" y="479422"/>
                </a:cubicBezTo>
                <a:cubicBezTo>
                  <a:pt x="736600" y="476247"/>
                  <a:pt x="845164" y="481823"/>
                  <a:pt x="952500" y="469897"/>
                </a:cubicBezTo>
                <a:cubicBezTo>
                  <a:pt x="963878" y="468633"/>
                  <a:pt x="970915" y="452752"/>
                  <a:pt x="971550" y="441322"/>
                </a:cubicBezTo>
                <a:cubicBezTo>
                  <a:pt x="974198" y="393665"/>
                  <a:pt x="972957" y="344909"/>
                  <a:pt x="962025" y="298447"/>
                </a:cubicBezTo>
                <a:cubicBezTo>
                  <a:pt x="959403" y="287304"/>
                  <a:pt x="943911" y="284046"/>
                  <a:pt x="933450" y="279397"/>
                </a:cubicBezTo>
                <a:cubicBezTo>
                  <a:pt x="915100" y="271242"/>
                  <a:pt x="895350" y="266697"/>
                  <a:pt x="876300" y="260347"/>
                </a:cubicBezTo>
                <a:cubicBezTo>
                  <a:pt x="866775" y="257172"/>
                  <a:pt x="857629" y="252473"/>
                  <a:pt x="847725" y="250822"/>
                </a:cubicBezTo>
                <a:cubicBezTo>
                  <a:pt x="828675" y="247647"/>
                  <a:pt x="809694" y="244028"/>
                  <a:pt x="790575" y="241297"/>
                </a:cubicBezTo>
                <a:cubicBezTo>
                  <a:pt x="765235" y="237677"/>
                  <a:pt x="739675" y="235664"/>
                  <a:pt x="714375" y="231772"/>
                </a:cubicBezTo>
                <a:cubicBezTo>
                  <a:pt x="545495" y="205791"/>
                  <a:pt x="808083" y="242894"/>
                  <a:pt x="609600" y="203197"/>
                </a:cubicBezTo>
                <a:lnTo>
                  <a:pt x="561975" y="193672"/>
                </a:lnTo>
                <a:cubicBezTo>
                  <a:pt x="548748" y="153991"/>
                  <a:pt x="538079" y="139029"/>
                  <a:pt x="571500" y="88897"/>
                </a:cubicBezTo>
                <a:cubicBezTo>
                  <a:pt x="577850" y="79372"/>
                  <a:pt x="585430" y="70561"/>
                  <a:pt x="590550" y="60322"/>
                </a:cubicBezTo>
                <a:cubicBezTo>
                  <a:pt x="595040" y="51342"/>
                  <a:pt x="590550" y="20634"/>
                  <a:pt x="590550" y="12697"/>
                </a:cubicBezTo>
                <a:close/>
              </a:path>
            </a:pathLst>
          </a:cu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9" rIns="91332" bIns="45669" spcCol="0" rtlCol="0" anchor="ctr"/>
          <a:lstStyle/>
          <a:p>
            <a:pPr algn="ctr"/>
            <a:endParaRPr lang="en-US">
              <a:solidFill>
                <a:prstClr val="white"/>
              </a:solidFill>
            </a:endParaRPr>
          </a:p>
        </p:txBody>
      </p:sp>
      <p:sp>
        <p:nvSpPr>
          <p:cNvPr id="6" name="TextovéPole 5"/>
          <p:cNvSpPr txBox="1"/>
          <p:nvPr/>
        </p:nvSpPr>
        <p:spPr>
          <a:xfrm>
            <a:off x="747115" y="5348618"/>
            <a:ext cx="2198015" cy="261600"/>
          </a:xfrm>
          <a:prstGeom prst="rect">
            <a:avLst/>
          </a:prstGeom>
          <a:noFill/>
        </p:spPr>
        <p:txBody>
          <a:bodyPr wrap="none" lIns="91332" tIns="45669" rIns="91332" bIns="45669" rtlCol="0">
            <a:spAutoFit/>
          </a:bodyPr>
          <a:lstStyle/>
          <a:p>
            <a:r>
              <a:rPr lang="en-US" sz="1100" dirty="0">
                <a:solidFill>
                  <a:prstClr val="black"/>
                </a:solidFill>
              </a:rPr>
              <a:t>(</a:t>
            </a:r>
            <a:r>
              <a:rPr lang="en-US" sz="1100" dirty="0" err="1">
                <a:solidFill>
                  <a:prstClr val="black"/>
                </a:solidFill>
              </a:rPr>
              <a:t>Strasser</a:t>
            </a:r>
            <a:r>
              <a:rPr lang="en-US" sz="1100" dirty="0">
                <a:solidFill>
                  <a:prstClr val="black"/>
                </a:solidFill>
              </a:rPr>
              <a:t> and Dolezal, unpublished)</a:t>
            </a:r>
          </a:p>
        </p:txBody>
      </p:sp>
    </p:spTree>
    <p:custDataLst>
      <p:tags r:id="rId1"/>
    </p:custDataLst>
    <p:extLst>
      <p:ext uri="{BB962C8B-B14F-4D97-AF65-F5344CB8AC3E}">
        <p14:creationId xmlns:p14="http://schemas.microsoft.com/office/powerpoint/2010/main" val="221861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marksdailyapple.com/wordpress/wp-content/themes/Marks-Daily-Apple-Responsive/images/blog2/coff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1914" y="73127"/>
            <a:ext cx="2870471" cy="1913647"/>
          </a:xfrm>
          <a:prstGeom prst="rect">
            <a:avLst/>
          </a:prstGeom>
          <a:noFill/>
          <a:extLst>
            <a:ext uri="{909E8E84-426E-40DD-AFC4-6F175D3DCCD1}">
              <a14:hiddenFill xmlns:a14="http://schemas.microsoft.com/office/drawing/2010/main">
                <a:solidFill>
                  <a:srgbClr val="FFFFFF"/>
                </a:solidFill>
              </a14:hiddenFill>
            </a:ext>
          </a:extLst>
        </p:spPr>
      </p:pic>
      <p:sp>
        <p:nvSpPr>
          <p:cNvPr id="50" name="Ovál 49"/>
          <p:cNvSpPr/>
          <p:nvPr/>
        </p:nvSpPr>
        <p:spPr>
          <a:xfrm>
            <a:off x="6754866" y="1544544"/>
            <a:ext cx="2082745" cy="3665077"/>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Zaoblený obdélník 50"/>
          <p:cNvSpPr/>
          <p:nvPr/>
        </p:nvSpPr>
        <p:spPr>
          <a:xfrm rot="10800000">
            <a:off x="6030895" y="1289827"/>
            <a:ext cx="2834749" cy="4055121"/>
          </a:xfrm>
          <a:prstGeom prst="roundRect">
            <a:avLst/>
          </a:prstGeom>
          <a:gradFill flip="none" rotWithShape="1">
            <a:gsLst>
              <a:gs pos="4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6000" dirty="0">
              <a:solidFill>
                <a:schemeClr val="tx1"/>
              </a:solidFill>
            </a:endParaRPr>
          </a:p>
        </p:txBody>
      </p:sp>
      <p:cxnSp>
        <p:nvCxnSpPr>
          <p:cNvPr id="54" name="Přímá spojnice se šipkou 53"/>
          <p:cNvCxnSpPr/>
          <p:nvPr/>
        </p:nvCxnSpPr>
        <p:spPr>
          <a:xfrm flipV="1">
            <a:off x="5398902" y="2709268"/>
            <a:ext cx="710305" cy="42456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AutoShape 119"/>
          <p:cNvSpPr>
            <a:spLocks noChangeArrowheads="1"/>
          </p:cNvSpPr>
          <p:nvPr/>
        </p:nvSpPr>
        <p:spPr bwMode="auto">
          <a:xfrm>
            <a:off x="1408106" y="2061129"/>
            <a:ext cx="1314365" cy="418753"/>
          </a:xfrm>
          <a:prstGeom prst="roundRect">
            <a:avLst>
              <a:gd name="adj" fmla="val 40552"/>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29" name="AutoShape 119"/>
          <p:cNvSpPr>
            <a:spLocks noChangeArrowheads="1"/>
          </p:cNvSpPr>
          <p:nvPr/>
        </p:nvSpPr>
        <p:spPr bwMode="auto">
          <a:xfrm>
            <a:off x="1344570" y="2479882"/>
            <a:ext cx="1314365" cy="418753"/>
          </a:xfrm>
          <a:prstGeom prst="roundRect">
            <a:avLst>
              <a:gd name="adj" fmla="val 40552"/>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0" name="AutoShape 119"/>
          <p:cNvSpPr>
            <a:spLocks noChangeArrowheads="1"/>
          </p:cNvSpPr>
          <p:nvPr/>
        </p:nvSpPr>
        <p:spPr bwMode="auto">
          <a:xfrm>
            <a:off x="1228714" y="2898635"/>
            <a:ext cx="1314365" cy="418753"/>
          </a:xfrm>
          <a:prstGeom prst="roundRect">
            <a:avLst>
              <a:gd name="adj" fmla="val 40552"/>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1" name="Oval 123"/>
          <p:cNvSpPr>
            <a:spLocks noChangeArrowheads="1"/>
          </p:cNvSpPr>
          <p:nvPr/>
        </p:nvSpPr>
        <p:spPr bwMode="auto">
          <a:xfrm>
            <a:off x="1856104" y="3009610"/>
            <a:ext cx="209184" cy="196802"/>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2" name="Freeform 120"/>
          <p:cNvSpPr>
            <a:spLocks/>
          </p:cNvSpPr>
          <p:nvPr/>
        </p:nvSpPr>
        <p:spPr bwMode="auto">
          <a:xfrm rot="327731">
            <a:off x="2209385" y="2212034"/>
            <a:ext cx="1078357" cy="687528"/>
          </a:xfrm>
          <a:custGeom>
            <a:avLst/>
            <a:gdLst>
              <a:gd name="T0" fmla="*/ 762000 w 483"/>
              <a:gd name="T1" fmla="*/ 78336 h 642"/>
              <a:gd name="T2" fmla="*/ 1017104 w 483"/>
              <a:gd name="T3" fmla="*/ 145991 h 642"/>
              <a:gd name="T4" fmla="*/ 944217 w 483"/>
              <a:gd name="T5" fmla="*/ 361416 h 642"/>
              <a:gd name="T6" fmla="*/ 1126435 w 483"/>
              <a:gd name="T7" fmla="*/ 420168 h 642"/>
              <a:gd name="T8" fmla="*/ 1143000 w 483"/>
              <a:gd name="T9" fmla="*/ 518089 h 642"/>
              <a:gd name="T10" fmla="*/ 1036983 w 483"/>
              <a:gd name="T11" fmla="*/ 535893 h 642"/>
              <a:gd name="T12" fmla="*/ 891209 w 483"/>
              <a:gd name="T13" fmla="*/ 633813 h 642"/>
              <a:gd name="T14" fmla="*/ 907774 w 483"/>
              <a:gd name="T15" fmla="*/ 683664 h 642"/>
              <a:gd name="T16" fmla="*/ 1434548 w 483"/>
              <a:gd name="T17" fmla="*/ 633813 h 642"/>
              <a:gd name="T18" fmla="*/ 1470991 w 483"/>
              <a:gd name="T19" fmla="*/ 781584 h 642"/>
              <a:gd name="T20" fmla="*/ 1036983 w 483"/>
              <a:gd name="T21" fmla="*/ 801168 h 642"/>
              <a:gd name="T22" fmla="*/ 834887 w 483"/>
              <a:gd name="T23" fmla="*/ 907991 h 642"/>
              <a:gd name="T24" fmla="*/ 854765 w 483"/>
              <a:gd name="T25" fmla="*/ 936477 h 642"/>
              <a:gd name="T26" fmla="*/ 1126435 w 483"/>
              <a:gd name="T27" fmla="*/ 947159 h 642"/>
              <a:gd name="T28" fmla="*/ 1106557 w 483"/>
              <a:gd name="T29" fmla="*/ 1034397 h 642"/>
              <a:gd name="T30" fmla="*/ 1000539 w 483"/>
              <a:gd name="T31" fmla="*/ 1143000 h 642"/>
              <a:gd name="T32" fmla="*/ 364435 w 483"/>
              <a:gd name="T33" fmla="*/ 1132318 h 642"/>
              <a:gd name="T34" fmla="*/ 308113 w 483"/>
              <a:gd name="T35" fmla="*/ 1123416 h 642"/>
              <a:gd name="T36" fmla="*/ 198783 w 483"/>
              <a:gd name="T37" fmla="*/ 1034397 h 642"/>
              <a:gd name="T38" fmla="*/ 125896 w 483"/>
              <a:gd name="T39" fmla="*/ 975645 h 642"/>
              <a:gd name="T40" fmla="*/ 145774 w 483"/>
              <a:gd name="T41" fmla="*/ 585743 h 642"/>
              <a:gd name="T42" fmla="*/ 162339 w 483"/>
              <a:gd name="T43" fmla="*/ 165575 h 642"/>
              <a:gd name="T44" fmla="*/ 762000 w 483"/>
              <a:gd name="T45" fmla="*/ 78336 h 6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3" h="642">
                <a:moveTo>
                  <a:pt x="230" y="44"/>
                </a:moveTo>
                <a:cubicBezTo>
                  <a:pt x="281" y="49"/>
                  <a:pt x="282" y="45"/>
                  <a:pt x="307" y="82"/>
                </a:cubicBezTo>
                <a:cubicBezTo>
                  <a:pt x="303" y="134"/>
                  <a:pt x="301" y="159"/>
                  <a:pt x="285" y="203"/>
                </a:cubicBezTo>
                <a:cubicBezTo>
                  <a:pt x="294" y="236"/>
                  <a:pt x="306" y="230"/>
                  <a:pt x="340" y="236"/>
                </a:cubicBezTo>
                <a:cubicBezTo>
                  <a:pt x="352" y="253"/>
                  <a:pt x="365" y="265"/>
                  <a:pt x="345" y="291"/>
                </a:cubicBezTo>
                <a:cubicBezTo>
                  <a:pt x="338" y="300"/>
                  <a:pt x="313" y="301"/>
                  <a:pt x="313" y="301"/>
                </a:cubicBezTo>
                <a:cubicBezTo>
                  <a:pt x="277" y="325"/>
                  <a:pt x="280" y="319"/>
                  <a:pt x="269" y="356"/>
                </a:cubicBezTo>
                <a:cubicBezTo>
                  <a:pt x="271" y="365"/>
                  <a:pt x="265" y="382"/>
                  <a:pt x="274" y="384"/>
                </a:cubicBezTo>
                <a:cubicBezTo>
                  <a:pt x="326" y="396"/>
                  <a:pt x="384" y="374"/>
                  <a:pt x="433" y="356"/>
                </a:cubicBezTo>
                <a:cubicBezTo>
                  <a:pt x="483" y="370"/>
                  <a:pt x="450" y="436"/>
                  <a:pt x="444" y="439"/>
                </a:cubicBezTo>
                <a:cubicBezTo>
                  <a:pt x="404" y="457"/>
                  <a:pt x="357" y="447"/>
                  <a:pt x="313" y="450"/>
                </a:cubicBezTo>
                <a:cubicBezTo>
                  <a:pt x="276" y="461"/>
                  <a:pt x="265" y="473"/>
                  <a:pt x="252" y="510"/>
                </a:cubicBezTo>
                <a:cubicBezTo>
                  <a:pt x="254" y="515"/>
                  <a:pt x="252" y="525"/>
                  <a:pt x="258" y="526"/>
                </a:cubicBezTo>
                <a:cubicBezTo>
                  <a:pt x="285" y="533"/>
                  <a:pt x="318" y="516"/>
                  <a:pt x="340" y="532"/>
                </a:cubicBezTo>
                <a:cubicBezTo>
                  <a:pt x="353" y="542"/>
                  <a:pt x="337" y="565"/>
                  <a:pt x="334" y="581"/>
                </a:cubicBezTo>
                <a:cubicBezTo>
                  <a:pt x="329" y="607"/>
                  <a:pt x="323" y="627"/>
                  <a:pt x="302" y="642"/>
                </a:cubicBezTo>
                <a:cubicBezTo>
                  <a:pt x="238" y="640"/>
                  <a:pt x="174" y="639"/>
                  <a:pt x="110" y="636"/>
                </a:cubicBezTo>
                <a:cubicBezTo>
                  <a:pt x="104" y="636"/>
                  <a:pt x="97" y="635"/>
                  <a:pt x="93" y="631"/>
                </a:cubicBezTo>
                <a:cubicBezTo>
                  <a:pt x="90" y="628"/>
                  <a:pt x="67" y="591"/>
                  <a:pt x="60" y="581"/>
                </a:cubicBezTo>
                <a:cubicBezTo>
                  <a:pt x="53" y="570"/>
                  <a:pt x="38" y="548"/>
                  <a:pt x="38" y="548"/>
                </a:cubicBezTo>
                <a:cubicBezTo>
                  <a:pt x="16" y="478"/>
                  <a:pt x="0" y="393"/>
                  <a:pt x="44" y="329"/>
                </a:cubicBezTo>
                <a:cubicBezTo>
                  <a:pt x="46" y="250"/>
                  <a:pt x="46" y="172"/>
                  <a:pt x="49" y="93"/>
                </a:cubicBezTo>
                <a:cubicBezTo>
                  <a:pt x="53" y="0"/>
                  <a:pt x="165" y="41"/>
                  <a:pt x="230" y="44"/>
                </a:cubicBezTo>
                <a:close/>
              </a:path>
            </a:pathLst>
          </a:cu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298" tIns="32649" rIns="65298" bIns="32649"/>
          <a:lstStyle/>
          <a:p>
            <a:pPr defTabSz="653064" fontAlgn="base">
              <a:spcBef>
                <a:spcPct val="0"/>
              </a:spcBef>
              <a:spcAft>
                <a:spcPct val="0"/>
              </a:spcAft>
            </a:pPr>
            <a:endParaRPr lang="cs-CZ">
              <a:solidFill>
                <a:srgbClr val="000000"/>
              </a:solidFill>
            </a:endParaRPr>
          </a:p>
        </p:txBody>
      </p:sp>
      <p:sp>
        <p:nvSpPr>
          <p:cNvPr id="33" name="Oval 123"/>
          <p:cNvSpPr>
            <a:spLocks noChangeArrowheads="1"/>
          </p:cNvSpPr>
          <p:nvPr/>
        </p:nvSpPr>
        <p:spPr bwMode="auto">
          <a:xfrm>
            <a:off x="1982084" y="2184679"/>
            <a:ext cx="209184" cy="196802"/>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4" name="AutoShape 119"/>
          <p:cNvSpPr>
            <a:spLocks noChangeArrowheads="1"/>
          </p:cNvSpPr>
          <p:nvPr/>
        </p:nvSpPr>
        <p:spPr bwMode="auto">
          <a:xfrm>
            <a:off x="1603762" y="1642376"/>
            <a:ext cx="1314365" cy="418753"/>
          </a:xfrm>
          <a:prstGeom prst="roundRect">
            <a:avLst>
              <a:gd name="adj" fmla="val 40552"/>
            </a:avLst>
          </a:prstGeom>
          <a:solidFill>
            <a:srgbClr val="DDDDDD"/>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5" name="Oval 123"/>
          <p:cNvSpPr>
            <a:spLocks noChangeArrowheads="1"/>
          </p:cNvSpPr>
          <p:nvPr/>
        </p:nvSpPr>
        <p:spPr bwMode="auto">
          <a:xfrm>
            <a:off x="2376800" y="1753351"/>
            <a:ext cx="209184" cy="196802"/>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6" name="Oval 123"/>
          <p:cNvSpPr>
            <a:spLocks noChangeArrowheads="1"/>
          </p:cNvSpPr>
          <p:nvPr/>
        </p:nvSpPr>
        <p:spPr bwMode="auto">
          <a:xfrm>
            <a:off x="2082804" y="2590857"/>
            <a:ext cx="209184" cy="196802"/>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298" tIns="32649" rIns="65298" bIns="32649" anchor="ctr"/>
          <a:lstStyle/>
          <a:p>
            <a:pPr defTabSz="653064" fontAlgn="base">
              <a:spcBef>
                <a:spcPct val="0"/>
              </a:spcBef>
              <a:spcAft>
                <a:spcPct val="0"/>
              </a:spcAft>
            </a:pPr>
            <a:endParaRPr lang="cs-CZ">
              <a:solidFill>
                <a:srgbClr val="000000"/>
              </a:solidFill>
            </a:endParaRPr>
          </a:p>
        </p:txBody>
      </p:sp>
      <p:sp>
        <p:nvSpPr>
          <p:cNvPr id="37" name="Zaoblený obdélník 36"/>
          <p:cNvSpPr/>
          <p:nvPr/>
        </p:nvSpPr>
        <p:spPr>
          <a:xfrm rot="692667">
            <a:off x="1161882" y="1360402"/>
            <a:ext cx="1118222" cy="2160270"/>
          </a:xfrm>
          <a:prstGeom prst="roundRect">
            <a:avLst/>
          </a:prstGeom>
          <a:gradFill flip="none" rotWithShape="1">
            <a:gsLst>
              <a:gs pos="4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2867569" y="2289354"/>
            <a:ext cx="1480598" cy="400110"/>
          </a:xfrm>
          <a:prstGeom prst="rect">
            <a:avLst/>
          </a:prstGeom>
          <a:noFill/>
        </p:spPr>
        <p:txBody>
          <a:bodyPr wrap="none" rtlCol="0">
            <a:spAutoFit/>
          </a:bodyPr>
          <a:lstStyle/>
          <a:p>
            <a:r>
              <a:rPr lang="en-US" sz="2000" dirty="0" smtClean="0"/>
              <a:t>ATP leakage </a:t>
            </a:r>
          </a:p>
        </p:txBody>
      </p:sp>
      <p:sp>
        <p:nvSpPr>
          <p:cNvPr id="39" name="TextovéPole 38"/>
          <p:cNvSpPr txBox="1"/>
          <p:nvPr/>
        </p:nvSpPr>
        <p:spPr>
          <a:xfrm>
            <a:off x="3751480" y="3059115"/>
            <a:ext cx="1907895" cy="923330"/>
          </a:xfrm>
          <a:prstGeom prst="rect">
            <a:avLst/>
          </a:prstGeom>
          <a:noFill/>
        </p:spPr>
        <p:txBody>
          <a:bodyPr wrap="none" rtlCol="0">
            <a:spAutoFit/>
          </a:bodyPr>
          <a:lstStyle/>
          <a:p>
            <a:r>
              <a:rPr lang="en-US" sz="5400" b="1" dirty="0"/>
              <a:t>e</a:t>
            </a:r>
            <a:r>
              <a:rPr lang="en-US" sz="5400" b="1" dirty="0" smtClean="0"/>
              <a:t>-Ado</a:t>
            </a:r>
            <a:endParaRPr lang="cs-CZ" sz="5400" b="1" dirty="0"/>
          </a:p>
        </p:txBody>
      </p:sp>
      <p:cxnSp>
        <p:nvCxnSpPr>
          <p:cNvPr id="40" name="Přímá spojnice se šipkou 39"/>
          <p:cNvCxnSpPr/>
          <p:nvPr/>
        </p:nvCxnSpPr>
        <p:spPr>
          <a:xfrm>
            <a:off x="3262853" y="2725840"/>
            <a:ext cx="488627" cy="56174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2918127" y="3715608"/>
            <a:ext cx="710305" cy="42456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Obdélník 41"/>
          <p:cNvSpPr/>
          <p:nvPr/>
        </p:nvSpPr>
        <p:spPr>
          <a:xfrm>
            <a:off x="1145366" y="1119156"/>
            <a:ext cx="2361800" cy="523220"/>
          </a:xfrm>
          <a:prstGeom prst="rect">
            <a:avLst/>
          </a:prstGeom>
        </p:spPr>
        <p:txBody>
          <a:bodyPr wrap="none">
            <a:spAutoFit/>
          </a:bodyPr>
          <a:lstStyle/>
          <a:p>
            <a:r>
              <a:rPr lang="en-US" sz="2800" dirty="0"/>
              <a:t>tissue damage </a:t>
            </a:r>
            <a:endParaRPr lang="cs-CZ" sz="2800" dirty="0"/>
          </a:p>
        </p:txBody>
      </p:sp>
      <p:sp>
        <p:nvSpPr>
          <p:cNvPr id="43" name="Ovál 42"/>
          <p:cNvSpPr/>
          <p:nvPr/>
        </p:nvSpPr>
        <p:spPr>
          <a:xfrm>
            <a:off x="520825" y="3708289"/>
            <a:ext cx="2165874" cy="2131764"/>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Zaoblený obdélník 43"/>
          <p:cNvSpPr/>
          <p:nvPr/>
        </p:nvSpPr>
        <p:spPr>
          <a:xfrm>
            <a:off x="432104" y="3616995"/>
            <a:ext cx="1911656" cy="2272603"/>
          </a:xfrm>
          <a:prstGeom prst="roundRect">
            <a:avLst/>
          </a:prstGeom>
          <a:gradFill flip="none" rotWithShape="1">
            <a:gsLst>
              <a:gs pos="4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6000" dirty="0">
              <a:solidFill>
                <a:schemeClr val="tx1"/>
              </a:solidFill>
            </a:endParaRPr>
          </a:p>
        </p:txBody>
      </p:sp>
      <p:sp>
        <p:nvSpPr>
          <p:cNvPr id="45" name="Ovál 44"/>
          <p:cNvSpPr/>
          <p:nvPr/>
        </p:nvSpPr>
        <p:spPr>
          <a:xfrm>
            <a:off x="1558566" y="4813583"/>
            <a:ext cx="702378" cy="67188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TextovéPole 45"/>
          <p:cNvSpPr txBox="1"/>
          <p:nvPr/>
        </p:nvSpPr>
        <p:spPr>
          <a:xfrm>
            <a:off x="482313" y="3540005"/>
            <a:ext cx="1423147" cy="1200329"/>
          </a:xfrm>
          <a:prstGeom prst="rect">
            <a:avLst/>
          </a:prstGeom>
          <a:noFill/>
        </p:spPr>
        <p:txBody>
          <a:bodyPr wrap="none" rtlCol="0">
            <a:spAutoFit/>
          </a:bodyPr>
          <a:lstStyle/>
          <a:p>
            <a:r>
              <a:rPr lang="en-US" sz="2400" dirty="0" smtClean="0"/>
              <a:t>cellular </a:t>
            </a:r>
          </a:p>
          <a:p>
            <a:r>
              <a:rPr lang="en-US" sz="2400" dirty="0" smtClean="0"/>
              <a:t>metabolic</a:t>
            </a:r>
          </a:p>
          <a:p>
            <a:r>
              <a:rPr lang="en-US" sz="2400" dirty="0" smtClean="0"/>
              <a:t>stress</a:t>
            </a:r>
          </a:p>
        </p:txBody>
      </p:sp>
      <p:sp>
        <p:nvSpPr>
          <p:cNvPr id="47" name="TextovéPole 46"/>
          <p:cNvSpPr txBox="1"/>
          <p:nvPr/>
        </p:nvSpPr>
        <p:spPr>
          <a:xfrm>
            <a:off x="728747" y="4774171"/>
            <a:ext cx="791370" cy="400110"/>
          </a:xfrm>
          <a:prstGeom prst="rect">
            <a:avLst/>
          </a:prstGeom>
          <a:noFill/>
        </p:spPr>
        <p:txBody>
          <a:bodyPr wrap="none" rtlCol="0">
            <a:spAutoFit/>
          </a:bodyPr>
          <a:lstStyle/>
          <a:p>
            <a:r>
              <a:rPr lang="en-US" sz="2000" dirty="0" smtClean="0">
                <a:sym typeface="Wingdings"/>
              </a:rPr>
              <a:t></a:t>
            </a:r>
            <a:r>
              <a:rPr lang="en-US" sz="2000" dirty="0" smtClean="0"/>
              <a:t>ATP</a:t>
            </a:r>
            <a:endParaRPr lang="cs-CZ" sz="2000" dirty="0"/>
          </a:p>
        </p:txBody>
      </p:sp>
      <p:sp>
        <p:nvSpPr>
          <p:cNvPr id="48" name="TextovéPole 47"/>
          <p:cNvSpPr txBox="1"/>
          <p:nvPr/>
        </p:nvSpPr>
        <p:spPr>
          <a:xfrm>
            <a:off x="1975536" y="4158754"/>
            <a:ext cx="1071575" cy="400110"/>
          </a:xfrm>
          <a:prstGeom prst="rect">
            <a:avLst/>
          </a:prstGeom>
          <a:noFill/>
        </p:spPr>
        <p:txBody>
          <a:bodyPr wrap="none" rtlCol="0">
            <a:spAutoFit/>
          </a:bodyPr>
          <a:lstStyle/>
          <a:p>
            <a:r>
              <a:rPr lang="en-US" sz="2000" dirty="0" smtClean="0"/>
              <a:t>RELEASE</a:t>
            </a:r>
            <a:endParaRPr lang="cs-CZ" sz="2000" dirty="0"/>
          </a:p>
        </p:txBody>
      </p:sp>
      <p:sp>
        <p:nvSpPr>
          <p:cNvPr id="49" name="TextovéPole 48"/>
          <p:cNvSpPr txBox="1"/>
          <p:nvPr/>
        </p:nvSpPr>
        <p:spPr>
          <a:xfrm>
            <a:off x="3782190" y="3788737"/>
            <a:ext cx="2615139" cy="400110"/>
          </a:xfrm>
          <a:prstGeom prst="rect">
            <a:avLst/>
          </a:prstGeom>
          <a:noFill/>
        </p:spPr>
        <p:txBody>
          <a:bodyPr wrap="none" rtlCol="0">
            <a:spAutoFit/>
          </a:bodyPr>
          <a:lstStyle/>
          <a:p>
            <a:r>
              <a:rPr lang="en-US" sz="2000" dirty="0" smtClean="0"/>
              <a:t>extracellular adenosine</a:t>
            </a:r>
            <a:endParaRPr lang="cs-CZ" sz="2000" dirty="0"/>
          </a:p>
        </p:txBody>
      </p:sp>
      <p:sp>
        <p:nvSpPr>
          <p:cNvPr id="52" name="TextovéPole 51"/>
          <p:cNvSpPr txBox="1"/>
          <p:nvPr/>
        </p:nvSpPr>
        <p:spPr>
          <a:xfrm>
            <a:off x="6167002" y="1014689"/>
            <a:ext cx="2012218" cy="1046440"/>
          </a:xfrm>
          <a:prstGeom prst="rect">
            <a:avLst/>
          </a:prstGeom>
          <a:noFill/>
        </p:spPr>
        <p:txBody>
          <a:bodyPr wrap="none" rtlCol="0">
            <a:spAutoFit/>
          </a:bodyPr>
          <a:lstStyle/>
          <a:p>
            <a:r>
              <a:rPr lang="en-US" sz="4400" b="1" dirty="0" err="1" smtClean="0"/>
              <a:t>AdoR</a:t>
            </a:r>
            <a:endParaRPr lang="en-US" sz="4400" b="1" dirty="0" smtClean="0"/>
          </a:p>
          <a:p>
            <a:r>
              <a:rPr lang="en-US" dirty="0" smtClean="0"/>
              <a:t>adenosine receptor</a:t>
            </a:r>
            <a:endParaRPr lang="cs-CZ" dirty="0"/>
          </a:p>
        </p:txBody>
      </p:sp>
      <p:pic>
        <p:nvPicPr>
          <p:cNvPr id="53" name="Picture 122" descr="GPC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7715">
            <a:off x="6187708" y="2203027"/>
            <a:ext cx="14763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Přímá spojnice se šipkou 54"/>
          <p:cNvCxnSpPr/>
          <p:nvPr/>
        </p:nvCxnSpPr>
        <p:spPr>
          <a:xfrm>
            <a:off x="7605149" y="2999295"/>
            <a:ext cx="302959" cy="74044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7133095" y="3940113"/>
            <a:ext cx="2010905" cy="1938992"/>
          </a:xfrm>
          <a:prstGeom prst="rect">
            <a:avLst/>
          </a:prstGeom>
          <a:noFill/>
        </p:spPr>
        <p:txBody>
          <a:bodyPr wrap="square" rtlCol="0">
            <a:spAutoFit/>
          </a:bodyPr>
          <a:lstStyle/>
          <a:p>
            <a:r>
              <a:rPr lang="en-US" sz="2000" dirty="0" smtClean="0"/>
              <a:t>Actions </a:t>
            </a:r>
          </a:p>
          <a:p>
            <a:r>
              <a:rPr lang="en-US" sz="2000" dirty="0" smtClean="0"/>
              <a:t>to adjust system to new conditions and/or return it to balance </a:t>
            </a:r>
          </a:p>
        </p:txBody>
      </p:sp>
      <p:grpSp>
        <p:nvGrpSpPr>
          <p:cNvPr id="56" name="Skupina 55"/>
          <p:cNvGrpSpPr/>
          <p:nvPr/>
        </p:nvGrpSpPr>
        <p:grpSpPr>
          <a:xfrm rot="966811">
            <a:off x="5272823" y="1708323"/>
            <a:ext cx="999914" cy="739137"/>
            <a:chOff x="6299200" y="1459468"/>
            <a:chExt cx="999914" cy="739137"/>
          </a:xfrm>
        </p:grpSpPr>
        <p:cxnSp>
          <p:nvCxnSpPr>
            <p:cNvPr id="59" name="Přímá spojnice 58"/>
            <p:cNvCxnSpPr/>
            <p:nvPr/>
          </p:nvCxnSpPr>
          <p:spPr>
            <a:xfrm>
              <a:off x="6299200" y="1459468"/>
              <a:ext cx="904239" cy="6233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V="1">
              <a:off x="7111896" y="1955342"/>
              <a:ext cx="187218" cy="2432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ovéPole 1"/>
          <p:cNvSpPr txBox="1"/>
          <p:nvPr/>
        </p:nvSpPr>
        <p:spPr>
          <a:xfrm>
            <a:off x="2439858" y="6036664"/>
            <a:ext cx="4258153" cy="400110"/>
          </a:xfrm>
          <a:prstGeom prst="rect">
            <a:avLst/>
          </a:prstGeom>
          <a:noFill/>
        </p:spPr>
        <p:txBody>
          <a:bodyPr wrap="none" rtlCol="0">
            <a:spAutoFit/>
          </a:bodyPr>
          <a:lstStyle/>
          <a:p>
            <a:r>
              <a:rPr lang="en-US" sz="2000" dirty="0" smtClean="0"/>
              <a:t>from primitive organisms to humans …</a:t>
            </a:r>
            <a:endParaRPr lang="en-US" sz="2000" dirty="0"/>
          </a:p>
        </p:txBody>
      </p:sp>
      <p:pic>
        <p:nvPicPr>
          <p:cNvPr id="58" name="Picture 2" descr="https://upload.wikimedia.org/wikipedia/commons/thumb/e/e8/Adenosin.svg/220px-Adenosi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476" y="4302782"/>
            <a:ext cx="1398515" cy="1284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609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500"/>
                                        <p:tgtEl>
                                          <p:spTgt spid="5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500"/>
                                        <p:tgtEl>
                                          <p:spTgt spid="1026"/>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up)">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P spid="42" grpId="0"/>
      <p:bldP spid="46" grpId="0"/>
      <p:bldP spid="47" grpId="0"/>
      <p:bldP spid="48" grpId="0"/>
      <p:bldP spid="52" grpId="0"/>
      <p:bldP spid="5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Volný tvar 54"/>
          <p:cNvSpPr/>
          <p:nvPr/>
        </p:nvSpPr>
        <p:spPr>
          <a:xfrm>
            <a:off x="838200" y="297873"/>
            <a:ext cx="6636327" cy="6040582"/>
          </a:xfrm>
          <a:custGeom>
            <a:avLst/>
            <a:gdLst>
              <a:gd name="connsiteX0" fmla="*/ 3830782 w 6636327"/>
              <a:gd name="connsiteY0" fmla="*/ 48491 h 6040582"/>
              <a:gd name="connsiteX1" fmla="*/ 3893127 w 6636327"/>
              <a:gd name="connsiteY1" fmla="*/ 62345 h 6040582"/>
              <a:gd name="connsiteX2" fmla="*/ 3934691 w 6636327"/>
              <a:gd name="connsiteY2" fmla="*/ 90054 h 6040582"/>
              <a:gd name="connsiteX3" fmla="*/ 3990109 w 6636327"/>
              <a:gd name="connsiteY3" fmla="*/ 103909 h 6040582"/>
              <a:gd name="connsiteX4" fmla="*/ 4010891 w 6636327"/>
              <a:gd name="connsiteY4" fmla="*/ 110836 h 6040582"/>
              <a:gd name="connsiteX5" fmla="*/ 4045527 w 6636327"/>
              <a:gd name="connsiteY5" fmla="*/ 117763 h 6040582"/>
              <a:gd name="connsiteX6" fmla="*/ 4087091 w 6636327"/>
              <a:gd name="connsiteY6" fmla="*/ 138545 h 6040582"/>
              <a:gd name="connsiteX7" fmla="*/ 4149436 w 6636327"/>
              <a:gd name="connsiteY7" fmla="*/ 166254 h 6040582"/>
              <a:gd name="connsiteX8" fmla="*/ 4170218 w 6636327"/>
              <a:gd name="connsiteY8" fmla="*/ 180109 h 6040582"/>
              <a:gd name="connsiteX9" fmla="*/ 4191000 w 6636327"/>
              <a:gd name="connsiteY9" fmla="*/ 187036 h 6040582"/>
              <a:gd name="connsiteX10" fmla="*/ 4204855 w 6636327"/>
              <a:gd name="connsiteY10" fmla="*/ 207818 h 6040582"/>
              <a:gd name="connsiteX11" fmla="*/ 4225636 w 6636327"/>
              <a:gd name="connsiteY11" fmla="*/ 221672 h 6040582"/>
              <a:gd name="connsiteX12" fmla="*/ 4253345 w 6636327"/>
              <a:gd name="connsiteY12" fmla="*/ 263236 h 6040582"/>
              <a:gd name="connsiteX13" fmla="*/ 4274127 w 6636327"/>
              <a:gd name="connsiteY13" fmla="*/ 304800 h 6040582"/>
              <a:gd name="connsiteX14" fmla="*/ 4294909 w 6636327"/>
              <a:gd name="connsiteY14" fmla="*/ 311727 h 6040582"/>
              <a:gd name="connsiteX15" fmla="*/ 4308764 w 6636327"/>
              <a:gd name="connsiteY15" fmla="*/ 332509 h 6040582"/>
              <a:gd name="connsiteX16" fmla="*/ 4371109 w 6636327"/>
              <a:gd name="connsiteY16" fmla="*/ 360218 h 6040582"/>
              <a:gd name="connsiteX17" fmla="*/ 4412673 w 6636327"/>
              <a:gd name="connsiteY17" fmla="*/ 374072 h 6040582"/>
              <a:gd name="connsiteX18" fmla="*/ 4433455 w 6636327"/>
              <a:gd name="connsiteY18" fmla="*/ 381000 h 6040582"/>
              <a:gd name="connsiteX19" fmla="*/ 4523509 w 6636327"/>
              <a:gd name="connsiteY19" fmla="*/ 394854 h 6040582"/>
              <a:gd name="connsiteX20" fmla="*/ 4585855 w 6636327"/>
              <a:gd name="connsiteY20" fmla="*/ 422563 h 6040582"/>
              <a:gd name="connsiteX21" fmla="*/ 4634345 w 6636327"/>
              <a:gd name="connsiteY21" fmla="*/ 436418 h 6040582"/>
              <a:gd name="connsiteX22" fmla="*/ 4717473 w 6636327"/>
              <a:gd name="connsiteY22" fmla="*/ 457200 h 6040582"/>
              <a:gd name="connsiteX23" fmla="*/ 4745182 w 6636327"/>
              <a:gd name="connsiteY23" fmla="*/ 464127 h 6040582"/>
              <a:gd name="connsiteX24" fmla="*/ 4765964 w 6636327"/>
              <a:gd name="connsiteY24" fmla="*/ 471054 h 6040582"/>
              <a:gd name="connsiteX25" fmla="*/ 4925291 w 6636327"/>
              <a:gd name="connsiteY25" fmla="*/ 477982 h 6040582"/>
              <a:gd name="connsiteX26" fmla="*/ 4946073 w 6636327"/>
              <a:gd name="connsiteY26" fmla="*/ 484909 h 6040582"/>
              <a:gd name="connsiteX27" fmla="*/ 4987636 w 6636327"/>
              <a:gd name="connsiteY27" fmla="*/ 471054 h 6040582"/>
              <a:gd name="connsiteX28" fmla="*/ 5015345 w 6636327"/>
              <a:gd name="connsiteY28" fmla="*/ 464127 h 6040582"/>
              <a:gd name="connsiteX29" fmla="*/ 5036127 w 6636327"/>
              <a:gd name="connsiteY29" fmla="*/ 450272 h 6040582"/>
              <a:gd name="connsiteX30" fmla="*/ 5049982 w 6636327"/>
              <a:gd name="connsiteY30" fmla="*/ 429491 h 6040582"/>
              <a:gd name="connsiteX31" fmla="*/ 5070764 w 6636327"/>
              <a:gd name="connsiteY31" fmla="*/ 422563 h 6040582"/>
              <a:gd name="connsiteX32" fmla="*/ 5091545 w 6636327"/>
              <a:gd name="connsiteY32" fmla="*/ 401782 h 6040582"/>
              <a:gd name="connsiteX33" fmla="*/ 5133109 w 6636327"/>
              <a:gd name="connsiteY33" fmla="*/ 387927 h 6040582"/>
              <a:gd name="connsiteX34" fmla="*/ 5216236 w 6636327"/>
              <a:gd name="connsiteY34" fmla="*/ 401782 h 6040582"/>
              <a:gd name="connsiteX35" fmla="*/ 5237018 w 6636327"/>
              <a:gd name="connsiteY35" fmla="*/ 394854 h 6040582"/>
              <a:gd name="connsiteX36" fmla="*/ 5320145 w 6636327"/>
              <a:gd name="connsiteY36" fmla="*/ 381000 h 6040582"/>
              <a:gd name="connsiteX37" fmla="*/ 5424055 w 6636327"/>
              <a:gd name="connsiteY37" fmla="*/ 374072 h 6040582"/>
              <a:gd name="connsiteX38" fmla="*/ 5514109 w 6636327"/>
              <a:gd name="connsiteY38" fmla="*/ 387927 h 6040582"/>
              <a:gd name="connsiteX39" fmla="*/ 5555673 w 6636327"/>
              <a:gd name="connsiteY39" fmla="*/ 394854 h 6040582"/>
              <a:gd name="connsiteX40" fmla="*/ 5618018 w 6636327"/>
              <a:gd name="connsiteY40" fmla="*/ 422563 h 6040582"/>
              <a:gd name="connsiteX41" fmla="*/ 5638800 w 6636327"/>
              <a:gd name="connsiteY41" fmla="*/ 429491 h 6040582"/>
              <a:gd name="connsiteX42" fmla="*/ 5680364 w 6636327"/>
              <a:gd name="connsiteY42" fmla="*/ 450272 h 6040582"/>
              <a:gd name="connsiteX43" fmla="*/ 5701145 w 6636327"/>
              <a:gd name="connsiteY43" fmla="*/ 464127 h 6040582"/>
              <a:gd name="connsiteX44" fmla="*/ 5756564 w 6636327"/>
              <a:gd name="connsiteY44" fmla="*/ 477982 h 6040582"/>
              <a:gd name="connsiteX45" fmla="*/ 5798127 w 6636327"/>
              <a:gd name="connsiteY45" fmla="*/ 512618 h 6040582"/>
              <a:gd name="connsiteX46" fmla="*/ 5818909 w 6636327"/>
              <a:gd name="connsiteY46" fmla="*/ 526472 h 6040582"/>
              <a:gd name="connsiteX47" fmla="*/ 5853545 w 6636327"/>
              <a:gd name="connsiteY47" fmla="*/ 561109 h 6040582"/>
              <a:gd name="connsiteX48" fmla="*/ 5888182 w 6636327"/>
              <a:gd name="connsiteY48" fmla="*/ 595745 h 6040582"/>
              <a:gd name="connsiteX49" fmla="*/ 5922818 w 6636327"/>
              <a:gd name="connsiteY49" fmla="*/ 637309 h 6040582"/>
              <a:gd name="connsiteX50" fmla="*/ 5964382 w 6636327"/>
              <a:gd name="connsiteY50" fmla="*/ 665018 h 6040582"/>
              <a:gd name="connsiteX51" fmla="*/ 6005945 w 6636327"/>
              <a:gd name="connsiteY51" fmla="*/ 692727 h 6040582"/>
              <a:gd name="connsiteX52" fmla="*/ 6019800 w 6636327"/>
              <a:gd name="connsiteY52" fmla="*/ 713509 h 6040582"/>
              <a:gd name="connsiteX53" fmla="*/ 6040582 w 6636327"/>
              <a:gd name="connsiteY53" fmla="*/ 720436 h 6040582"/>
              <a:gd name="connsiteX54" fmla="*/ 6061364 w 6636327"/>
              <a:gd name="connsiteY54" fmla="*/ 734291 h 6040582"/>
              <a:gd name="connsiteX55" fmla="*/ 6068291 w 6636327"/>
              <a:gd name="connsiteY55" fmla="*/ 755072 h 6040582"/>
              <a:gd name="connsiteX56" fmla="*/ 6089073 w 6636327"/>
              <a:gd name="connsiteY56" fmla="*/ 796636 h 6040582"/>
              <a:gd name="connsiteX57" fmla="*/ 6096000 w 6636327"/>
              <a:gd name="connsiteY57" fmla="*/ 914400 h 6040582"/>
              <a:gd name="connsiteX58" fmla="*/ 6102927 w 6636327"/>
              <a:gd name="connsiteY58" fmla="*/ 1011382 h 6040582"/>
              <a:gd name="connsiteX59" fmla="*/ 6130636 w 6636327"/>
              <a:gd name="connsiteY59" fmla="*/ 1052945 h 6040582"/>
              <a:gd name="connsiteX60" fmla="*/ 6137564 w 6636327"/>
              <a:gd name="connsiteY60" fmla="*/ 1073727 h 6040582"/>
              <a:gd name="connsiteX61" fmla="*/ 6130636 w 6636327"/>
              <a:gd name="connsiteY61" fmla="*/ 1253836 h 6040582"/>
              <a:gd name="connsiteX62" fmla="*/ 6123709 w 6636327"/>
              <a:gd name="connsiteY62" fmla="*/ 1316182 h 6040582"/>
              <a:gd name="connsiteX63" fmla="*/ 6109855 w 6636327"/>
              <a:gd name="connsiteY63" fmla="*/ 1336963 h 6040582"/>
              <a:gd name="connsiteX64" fmla="*/ 6102927 w 6636327"/>
              <a:gd name="connsiteY64" fmla="*/ 1364672 h 6040582"/>
              <a:gd name="connsiteX65" fmla="*/ 6096000 w 6636327"/>
              <a:gd name="connsiteY65" fmla="*/ 1385454 h 6040582"/>
              <a:gd name="connsiteX66" fmla="*/ 6102927 w 6636327"/>
              <a:gd name="connsiteY66" fmla="*/ 1530927 h 6040582"/>
              <a:gd name="connsiteX67" fmla="*/ 6158345 w 6636327"/>
              <a:gd name="connsiteY67" fmla="*/ 1510145 h 6040582"/>
              <a:gd name="connsiteX68" fmla="*/ 6172200 w 6636327"/>
              <a:gd name="connsiteY68" fmla="*/ 1489363 h 6040582"/>
              <a:gd name="connsiteX69" fmla="*/ 6192982 w 6636327"/>
              <a:gd name="connsiteY69" fmla="*/ 1468582 h 6040582"/>
              <a:gd name="connsiteX70" fmla="*/ 6199909 w 6636327"/>
              <a:gd name="connsiteY70" fmla="*/ 1440872 h 6040582"/>
              <a:gd name="connsiteX71" fmla="*/ 6220691 w 6636327"/>
              <a:gd name="connsiteY71" fmla="*/ 1427018 h 6040582"/>
              <a:gd name="connsiteX72" fmla="*/ 6248400 w 6636327"/>
              <a:gd name="connsiteY72" fmla="*/ 1406236 h 6040582"/>
              <a:gd name="connsiteX73" fmla="*/ 6380018 w 6636327"/>
              <a:gd name="connsiteY73" fmla="*/ 1413163 h 6040582"/>
              <a:gd name="connsiteX74" fmla="*/ 6400800 w 6636327"/>
              <a:gd name="connsiteY74" fmla="*/ 1420091 h 6040582"/>
              <a:gd name="connsiteX75" fmla="*/ 6442364 w 6636327"/>
              <a:gd name="connsiteY75" fmla="*/ 1461654 h 6040582"/>
              <a:gd name="connsiteX76" fmla="*/ 6456218 w 6636327"/>
              <a:gd name="connsiteY76" fmla="*/ 1482436 h 6040582"/>
              <a:gd name="connsiteX77" fmla="*/ 6477000 w 6636327"/>
              <a:gd name="connsiteY77" fmla="*/ 1489363 h 6040582"/>
              <a:gd name="connsiteX78" fmla="*/ 6504709 w 6636327"/>
              <a:gd name="connsiteY78" fmla="*/ 1517072 h 6040582"/>
              <a:gd name="connsiteX79" fmla="*/ 6532418 w 6636327"/>
              <a:gd name="connsiteY79" fmla="*/ 1558636 h 6040582"/>
              <a:gd name="connsiteX80" fmla="*/ 6546273 w 6636327"/>
              <a:gd name="connsiteY80" fmla="*/ 1579418 h 6040582"/>
              <a:gd name="connsiteX81" fmla="*/ 6560127 w 6636327"/>
              <a:gd name="connsiteY81" fmla="*/ 1620982 h 6040582"/>
              <a:gd name="connsiteX82" fmla="*/ 6567055 w 6636327"/>
              <a:gd name="connsiteY82" fmla="*/ 1641763 h 6040582"/>
              <a:gd name="connsiteX83" fmla="*/ 6580909 w 6636327"/>
              <a:gd name="connsiteY83" fmla="*/ 1662545 h 6040582"/>
              <a:gd name="connsiteX84" fmla="*/ 6587836 w 6636327"/>
              <a:gd name="connsiteY84" fmla="*/ 1690254 h 6040582"/>
              <a:gd name="connsiteX85" fmla="*/ 6601691 w 6636327"/>
              <a:gd name="connsiteY85" fmla="*/ 1731818 h 6040582"/>
              <a:gd name="connsiteX86" fmla="*/ 6594764 w 6636327"/>
              <a:gd name="connsiteY86" fmla="*/ 1780309 h 6040582"/>
              <a:gd name="connsiteX87" fmla="*/ 6573982 w 6636327"/>
              <a:gd name="connsiteY87" fmla="*/ 1794163 h 6040582"/>
              <a:gd name="connsiteX88" fmla="*/ 6546273 w 6636327"/>
              <a:gd name="connsiteY88" fmla="*/ 1808018 h 6040582"/>
              <a:gd name="connsiteX89" fmla="*/ 6504709 w 6636327"/>
              <a:gd name="connsiteY89" fmla="*/ 1814945 h 6040582"/>
              <a:gd name="connsiteX90" fmla="*/ 6470073 w 6636327"/>
              <a:gd name="connsiteY90" fmla="*/ 1821872 h 6040582"/>
              <a:gd name="connsiteX91" fmla="*/ 6449291 w 6636327"/>
              <a:gd name="connsiteY91" fmla="*/ 1835727 h 6040582"/>
              <a:gd name="connsiteX92" fmla="*/ 6428509 w 6636327"/>
              <a:gd name="connsiteY92" fmla="*/ 1842654 h 6040582"/>
              <a:gd name="connsiteX93" fmla="*/ 6456218 w 6636327"/>
              <a:gd name="connsiteY93" fmla="*/ 1884218 h 6040582"/>
              <a:gd name="connsiteX94" fmla="*/ 6580909 w 6636327"/>
              <a:gd name="connsiteY94" fmla="*/ 1898072 h 6040582"/>
              <a:gd name="connsiteX95" fmla="*/ 6594764 w 6636327"/>
              <a:gd name="connsiteY95" fmla="*/ 1939636 h 6040582"/>
              <a:gd name="connsiteX96" fmla="*/ 6601691 w 6636327"/>
              <a:gd name="connsiteY96" fmla="*/ 1960418 h 6040582"/>
              <a:gd name="connsiteX97" fmla="*/ 6615545 w 6636327"/>
              <a:gd name="connsiteY97" fmla="*/ 1981200 h 6040582"/>
              <a:gd name="connsiteX98" fmla="*/ 6636327 w 6636327"/>
              <a:gd name="connsiteY98" fmla="*/ 2022763 h 6040582"/>
              <a:gd name="connsiteX99" fmla="*/ 6629400 w 6636327"/>
              <a:gd name="connsiteY99" fmla="*/ 2078182 h 6040582"/>
              <a:gd name="connsiteX100" fmla="*/ 6622473 w 6636327"/>
              <a:gd name="connsiteY100" fmla="*/ 2098963 h 6040582"/>
              <a:gd name="connsiteX101" fmla="*/ 6615545 w 6636327"/>
              <a:gd name="connsiteY101" fmla="*/ 2126672 h 6040582"/>
              <a:gd name="connsiteX102" fmla="*/ 6601691 w 6636327"/>
              <a:gd name="connsiteY102" fmla="*/ 2168236 h 6040582"/>
              <a:gd name="connsiteX103" fmla="*/ 6587836 w 6636327"/>
              <a:gd name="connsiteY103" fmla="*/ 2396836 h 6040582"/>
              <a:gd name="connsiteX104" fmla="*/ 6567055 w 6636327"/>
              <a:gd name="connsiteY104" fmla="*/ 2466109 h 6040582"/>
              <a:gd name="connsiteX105" fmla="*/ 6553200 w 6636327"/>
              <a:gd name="connsiteY105" fmla="*/ 2507672 h 6040582"/>
              <a:gd name="connsiteX106" fmla="*/ 6546273 w 6636327"/>
              <a:gd name="connsiteY106" fmla="*/ 2528454 h 6040582"/>
              <a:gd name="connsiteX107" fmla="*/ 6518564 w 6636327"/>
              <a:gd name="connsiteY107" fmla="*/ 2570018 h 6040582"/>
              <a:gd name="connsiteX108" fmla="*/ 6504709 w 6636327"/>
              <a:gd name="connsiteY108" fmla="*/ 2590800 h 6040582"/>
              <a:gd name="connsiteX109" fmla="*/ 6553200 w 6636327"/>
              <a:gd name="connsiteY109" fmla="*/ 2646218 h 6040582"/>
              <a:gd name="connsiteX110" fmla="*/ 6573982 w 6636327"/>
              <a:gd name="connsiteY110" fmla="*/ 2660072 h 6040582"/>
              <a:gd name="connsiteX111" fmla="*/ 6587836 w 6636327"/>
              <a:gd name="connsiteY111" fmla="*/ 2680854 h 6040582"/>
              <a:gd name="connsiteX112" fmla="*/ 6580909 w 6636327"/>
              <a:gd name="connsiteY112" fmla="*/ 2708563 h 6040582"/>
              <a:gd name="connsiteX113" fmla="*/ 6560127 w 6636327"/>
              <a:gd name="connsiteY113" fmla="*/ 2750127 h 6040582"/>
              <a:gd name="connsiteX114" fmla="*/ 6546273 w 6636327"/>
              <a:gd name="connsiteY114" fmla="*/ 2791691 h 6040582"/>
              <a:gd name="connsiteX115" fmla="*/ 6553200 w 6636327"/>
              <a:gd name="connsiteY115" fmla="*/ 2840182 h 6040582"/>
              <a:gd name="connsiteX116" fmla="*/ 6567055 w 6636327"/>
              <a:gd name="connsiteY116" fmla="*/ 2888672 h 6040582"/>
              <a:gd name="connsiteX117" fmla="*/ 6553200 w 6636327"/>
              <a:gd name="connsiteY117" fmla="*/ 2978727 h 6040582"/>
              <a:gd name="connsiteX118" fmla="*/ 6525491 w 6636327"/>
              <a:gd name="connsiteY118" fmla="*/ 3020291 h 6040582"/>
              <a:gd name="connsiteX119" fmla="*/ 6504709 w 6636327"/>
              <a:gd name="connsiteY119" fmla="*/ 3034145 h 6040582"/>
              <a:gd name="connsiteX120" fmla="*/ 6477000 w 6636327"/>
              <a:gd name="connsiteY120" fmla="*/ 3075709 h 6040582"/>
              <a:gd name="connsiteX121" fmla="*/ 6456218 w 6636327"/>
              <a:gd name="connsiteY121" fmla="*/ 3117272 h 6040582"/>
              <a:gd name="connsiteX122" fmla="*/ 6407727 w 6636327"/>
              <a:gd name="connsiteY122" fmla="*/ 3179618 h 6040582"/>
              <a:gd name="connsiteX123" fmla="*/ 6393873 w 6636327"/>
              <a:gd name="connsiteY123" fmla="*/ 3200400 h 6040582"/>
              <a:gd name="connsiteX124" fmla="*/ 6373091 w 6636327"/>
              <a:gd name="connsiteY124" fmla="*/ 3241963 h 6040582"/>
              <a:gd name="connsiteX125" fmla="*/ 6359236 w 6636327"/>
              <a:gd name="connsiteY125" fmla="*/ 3283527 h 6040582"/>
              <a:gd name="connsiteX126" fmla="*/ 6352309 w 6636327"/>
              <a:gd name="connsiteY126" fmla="*/ 3304309 h 6040582"/>
              <a:gd name="connsiteX127" fmla="*/ 6373091 w 6636327"/>
              <a:gd name="connsiteY127" fmla="*/ 3546763 h 6040582"/>
              <a:gd name="connsiteX128" fmla="*/ 6380018 w 6636327"/>
              <a:gd name="connsiteY128" fmla="*/ 3567545 h 6040582"/>
              <a:gd name="connsiteX129" fmla="*/ 6400800 w 6636327"/>
              <a:gd name="connsiteY129" fmla="*/ 3609109 h 6040582"/>
              <a:gd name="connsiteX130" fmla="*/ 6421582 w 6636327"/>
              <a:gd name="connsiteY130" fmla="*/ 3622963 h 6040582"/>
              <a:gd name="connsiteX131" fmla="*/ 6435436 w 6636327"/>
              <a:gd name="connsiteY131" fmla="*/ 3685309 h 6040582"/>
              <a:gd name="connsiteX132" fmla="*/ 6428509 w 6636327"/>
              <a:gd name="connsiteY132" fmla="*/ 3872345 h 6040582"/>
              <a:gd name="connsiteX133" fmla="*/ 6421582 w 6636327"/>
              <a:gd name="connsiteY133" fmla="*/ 3893127 h 6040582"/>
              <a:gd name="connsiteX134" fmla="*/ 6386945 w 6636327"/>
              <a:gd name="connsiteY134" fmla="*/ 3934691 h 6040582"/>
              <a:gd name="connsiteX135" fmla="*/ 6380018 w 6636327"/>
              <a:gd name="connsiteY135" fmla="*/ 3962400 h 6040582"/>
              <a:gd name="connsiteX136" fmla="*/ 6359236 w 6636327"/>
              <a:gd name="connsiteY136" fmla="*/ 3983182 h 6040582"/>
              <a:gd name="connsiteX137" fmla="*/ 6345382 w 6636327"/>
              <a:gd name="connsiteY137" fmla="*/ 4003963 h 6040582"/>
              <a:gd name="connsiteX138" fmla="*/ 6338455 w 6636327"/>
              <a:gd name="connsiteY138" fmla="*/ 4024745 h 6040582"/>
              <a:gd name="connsiteX139" fmla="*/ 6303818 w 6636327"/>
              <a:gd name="connsiteY139" fmla="*/ 4066309 h 6040582"/>
              <a:gd name="connsiteX140" fmla="*/ 6276109 w 6636327"/>
              <a:gd name="connsiteY140" fmla="*/ 4128654 h 6040582"/>
              <a:gd name="connsiteX141" fmla="*/ 6283036 w 6636327"/>
              <a:gd name="connsiteY141" fmla="*/ 4177145 h 6040582"/>
              <a:gd name="connsiteX142" fmla="*/ 6303818 w 6636327"/>
              <a:gd name="connsiteY142" fmla="*/ 4191000 h 6040582"/>
              <a:gd name="connsiteX143" fmla="*/ 6310745 w 6636327"/>
              <a:gd name="connsiteY143" fmla="*/ 4211782 h 6040582"/>
              <a:gd name="connsiteX144" fmla="*/ 6296891 w 6636327"/>
              <a:gd name="connsiteY144" fmla="*/ 4281054 h 6040582"/>
              <a:gd name="connsiteX145" fmla="*/ 6289964 w 6636327"/>
              <a:gd name="connsiteY145" fmla="*/ 4301836 h 6040582"/>
              <a:gd name="connsiteX146" fmla="*/ 6269182 w 6636327"/>
              <a:gd name="connsiteY146" fmla="*/ 4322618 h 6040582"/>
              <a:gd name="connsiteX147" fmla="*/ 6241473 w 6636327"/>
              <a:gd name="connsiteY147" fmla="*/ 4364182 h 6040582"/>
              <a:gd name="connsiteX148" fmla="*/ 6234545 w 6636327"/>
              <a:gd name="connsiteY148" fmla="*/ 4384963 h 6040582"/>
              <a:gd name="connsiteX149" fmla="*/ 6206836 w 6636327"/>
              <a:gd name="connsiteY149" fmla="*/ 4426527 h 6040582"/>
              <a:gd name="connsiteX150" fmla="*/ 6199909 w 6636327"/>
              <a:gd name="connsiteY150" fmla="*/ 4447309 h 6040582"/>
              <a:gd name="connsiteX151" fmla="*/ 6172200 w 6636327"/>
              <a:gd name="connsiteY151" fmla="*/ 4488872 h 6040582"/>
              <a:gd name="connsiteX152" fmla="*/ 6137564 w 6636327"/>
              <a:gd name="connsiteY152" fmla="*/ 4537363 h 6040582"/>
              <a:gd name="connsiteX153" fmla="*/ 6109855 w 6636327"/>
              <a:gd name="connsiteY153" fmla="*/ 4578927 h 6040582"/>
              <a:gd name="connsiteX154" fmla="*/ 6102927 w 6636327"/>
              <a:gd name="connsiteY154" fmla="*/ 4599709 h 6040582"/>
              <a:gd name="connsiteX155" fmla="*/ 6082145 w 6636327"/>
              <a:gd name="connsiteY155" fmla="*/ 4613563 h 6040582"/>
              <a:gd name="connsiteX156" fmla="*/ 6061364 w 6636327"/>
              <a:gd name="connsiteY156" fmla="*/ 4655127 h 6040582"/>
              <a:gd name="connsiteX157" fmla="*/ 6040582 w 6636327"/>
              <a:gd name="connsiteY157" fmla="*/ 4662054 h 6040582"/>
              <a:gd name="connsiteX158" fmla="*/ 6005945 w 6636327"/>
              <a:gd name="connsiteY158" fmla="*/ 4696691 h 6040582"/>
              <a:gd name="connsiteX159" fmla="*/ 5985164 w 6636327"/>
              <a:gd name="connsiteY159" fmla="*/ 4710545 h 6040582"/>
              <a:gd name="connsiteX160" fmla="*/ 5943600 w 6636327"/>
              <a:gd name="connsiteY160" fmla="*/ 4752109 h 6040582"/>
              <a:gd name="connsiteX161" fmla="*/ 5915891 w 6636327"/>
              <a:gd name="connsiteY161" fmla="*/ 4779818 h 6040582"/>
              <a:gd name="connsiteX162" fmla="*/ 5881255 w 6636327"/>
              <a:gd name="connsiteY162" fmla="*/ 4821382 h 6040582"/>
              <a:gd name="connsiteX163" fmla="*/ 5860473 w 6636327"/>
              <a:gd name="connsiteY163" fmla="*/ 4842163 h 6040582"/>
              <a:gd name="connsiteX164" fmla="*/ 5839691 w 6636327"/>
              <a:gd name="connsiteY164" fmla="*/ 4883727 h 6040582"/>
              <a:gd name="connsiteX165" fmla="*/ 5818909 w 6636327"/>
              <a:gd name="connsiteY165" fmla="*/ 4897582 h 6040582"/>
              <a:gd name="connsiteX166" fmla="*/ 5811982 w 6636327"/>
              <a:gd name="connsiteY166" fmla="*/ 4918363 h 6040582"/>
              <a:gd name="connsiteX167" fmla="*/ 5749636 w 6636327"/>
              <a:gd name="connsiteY167" fmla="*/ 4966854 h 6040582"/>
              <a:gd name="connsiteX168" fmla="*/ 5708073 w 6636327"/>
              <a:gd name="connsiteY168" fmla="*/ 4987636 h 6040582"/>
              <a:gd name="connsiteX169" fmla="*/ 5631873 w 6636327"/>
              <a:gd name="connsiteY169" fmla="*/ 5008418 h 6040582"/>
              <a:gd name="connsiteX170" fmla="*/ 5562600 w 6636327"/>
              <a:gd name="connsiteY170" fmla="*/ 5022272 h 6040582"/>
              <a:gd name="connsiteX171" fmla="*/ 5527964 w 6636327"/>
              <a:gd name="connsiteY171" fmla="*/ 5029200 h 6040582"/>
              <a:gd name="connsiteX172" fmla="*/ 5507182 w 6636327"/>
              <a:gd name="connsiteY172" fmla="*/ 5036127 h 6040582"/>
              <a:gd name="connsiteX173" fmla="*/ 5396345 w 6636327"/>
              <a:gd name="connsiteY173" fmla="*/ 5056909 h 6040582"/>
              <a:gd name="connsiteX174" fmla="*/ 5320145 w 6636327"/>
              <a:gd name="connsiteY174" fmla="*/ 5070763 h 6040582"/>
              <a:gd name="connsiteX175" fmla="*/ 5257800 w 6636327"/>
              <a:gd name="connsiteY175" fmla="*/ 5098472 h 6040582"/>
              <a:gd name="connsiteX176" fmla="*/ 5216236 w 6636327"/>
              <a:gd name="connsiteY176" fmla="*/ 5160818 h 6040582"/>
              <a:gd name="connsiteX177" fmla="*/ 5188527 w 6636327"/>
              <a:gd name="connsiteY177" fmla="*/ 5202382 h 6040582"/>
              <a:gd name="connsiteX178" fmla="*/ 5167745 w 6636327"/>
              <a:gd name="connsiteY178" fmla="*/ 5223163 h 6040582"/>
              <a:gd name="connsiteX179" fmla="*/ 5153891 w 6636327"/>
              <a:gd name="connsiteY179" fmla="*/ 5271654 h 6040582"/>
              <a:gd name="connsiteX180" fmla="*/ 5119255 w 6636327"/>
              <a:gd name="connsiteY180" fmla="*/ 5313218 h 6040582"/>
              <a:gd name="connsiteX181" fmla="*/ 5098473 w 6636327"/>
              <a:gd name="connsiteY181" fmla="*/ 5361709 h 6040582"/>
              <a:gd name="connsiteX182" fmla="*/ 5077691 w 6636327"/>
              <a:gd name="connsiteY182" fmla="*/ 5375563 h 6040582"/>
              <a:gd name="connsiteX183" fmla="*/ 5043055 w 6636327"/>
              <a:gd name="connsiteY183" fmla="*/ 5437909 h 6040582"/>
              <a:gd name="connsiteX184" fmla="*/ 5029200 w 6636327"/>
              <a:gd name="connsiteY184" fmla="*/ 5465618 h 6040582"/>
              <a:gd name="connsiteX185" fmla="*/ 5008418 w 6636327"/>
              <a:gd name="connsiteY185" fmla="*/ 5472545 h 6040582"/>
              <a:gd name="connsiteX186" fmla="*/ 4987636 w 6636327"/>
              <a:gd name="connsiteY186" fmla="*/ 5514109 h 6040582"/>
              <a:gd name="connsiteX187" fmla="*/ 4980709 w 6636327"/>
              <a:gd name="connsiteY187" fmla="*/ 5534891 h 6040582"/>
              <a:gd name="connsiteX188" fmla="*/ 4959927 w 6636327"/>
              <a:gd name="connsiteY188" fmla="*/ 5548745 h 6040582"/>
              <a:gd name="connsiteX189" fmla="*/ 4946073 w 6636327"/>
              <a:gd name="connsiteY189" fmla="*/ 5590309 h 6040582"/>
              <a:gd name="connsiteX190" fmla="*/ 4904509 w 6636327"/>
              <a:gd name="connsiteY190" fmla="*/ 5624945 h 6040582"/>
              <a:gd name="connsiteX191" fmla="*/ 4883727 w 6636327"/>
              <a:gd name="connsiteY191" fmla="*/ 5631872 h 6040582"/>
              <a:gd name="connsiteX192" fmla="*/ 4842164 w 6636327"/>
              <a:gd name="connsiteY192" fmla="*/ 5652654 h 6040582"/>
              <a:gd name="connsiteX193" fmla="*/ 4821382 w 6636327"/>
              <a:gd name="connsiteY193" fmla="*/ 5666509 h 6040582"/>
              <a:gd name="connsiteX194" fmla="*/ 4779818 w 6636327"/>
              <a:gd name="connsiteY194" fmla="*/ 5680363 h 6040582"/>
              <a:gd name="connsiteX195" fmla="*/ 4759036 w 6636327"/>
              <a:gd name="connsiteY195" fmla="*/ 5687291 h 6040582"/>
              <a:gd name="connsiteX196" fmla="*/ 4717473 w 6636327"/>
              <a:gd name="connsiteY196" fmla="*/ 5701145 h 6040582"/>
              <a:gd name="connsiteX197" fmla="*/ 4627418 w 6636327"/>
              <a:gd name="connsiteY197" fmla="*/ 5708072 h 6040582"/>
              <a:gd name="connsiteX198" fmla="*/ 4578927 w 6636327"/>
              <a:gd name="connsiteY198" fmla="*/ 5721927 h 6040582"/>
              <a:gd name="connsiteX199" fmla="*/ 4551218 w 6636327"/>
              <a:gd name="connsiteY199" fmla="*/ 5763491 h 6040582"/>
              <a:gd name="connsiteX200" fmla="*/ 4509655 w 6636327"/>
              <a:gd name="connsiteY200" fmla="*/ 5825836 h 6040582"/>
              <a:gd name="connsiteX201" fmla="*/ 4495800 w 6636327"/>
              <a:gd name="connsiteY201" fmla="*/ 5846618 h 6040582"/>
              <a:gd name="connsiteX202" fmla="*/ 4475018 w 6636327"/>
              <a:gd name="connsiteY202" fmla="*/ 5860472 h 6040582"/>
              <a:gd name="connsiteX203" fmla="*/ 4433455 w 6636327"/>
              <a:gd name="connsiteY203" fmla="*/ 5888182 h 6040582"/>
              <a:gd name="connsiteX204" fmla="*/ 4391891 w 6636327"/>
              <a:gd name="connsiteY204" fmla="*/ 5915891 h 6040582"/>
              <a:gd name="connsiteX205" fmla="*/ 4329545 w 6636327"/>
              <a:gd name="connsiteY205" fmla="*/ 5929745 h 6040582"/>
              <a:gd name="connsiteX206" fmla="*/ 4308764 w 6636327"/>
              <a:gd name="connsiteY206" fmla="*/ 5936672 h 6040582"/>
              <a:gd name="connsiteX207" fmla="*/ 4232564 w 6636327"/>
              <a:gd name="connsiteY207" fmla="*/ 5943600 h 6040582"/>
              <a:gd name="connsiteX208" fmla="*/ 4163291 w 6636327"/>
              <a:gd name="connsiteY208" fmla="*/ 5964382 h 6040582"/>
              <a:gd name="connsiteX209" fmla="*/ 4121727 w 6636327"/>
              <a:gd name="connsiteY209" fmla="*/ 5971309 h 6040582"/>
              <a:gd name="connsiteX210" fmla="*/ 4094018 w 6636327"/>
              <a:gd name="connsiteY210" fmla="*/ 5978236 h 6040582"/>
              <a:gd name="connsiteX211" fmla="*/ 4073236 w 6636327"/>
              <a:gd name="connsiteY211" fmla="*/ 5985163 h 6040582"/>
              <a:gd name="connsiteX212" fmla="*/ 3955473 w 6636327"/>
              <a:gd name="connsiteY212" fmla="*/ 5992091 h 6040582"/>
              <a:gd name="connsiteX213" fmla="*/ 3913909 w 6636327"/>
              <a:gd name="connsiteY213" fmla="*/ 6005945 h 6040582"/>
              <a:gd name="connsiteX214" fmla="*/ 3865418 w 6636327"/>
              <a:gd name="connsiteY214" fmla="*/ 6026727 h 6040582"/>
              <a:gd name="connsiteX215" fmla="*/ 3754582 w 6636327"/>
              <a:gd name="connsiteY215" fmla="*/ 6019800 h 6040582"/>
              <a:gd name="connsiteX216" fmla="*/ 3706091 w 6636327"/>
              <a:gd name="connsiteY216" fmla="*/ 6005945 h 6040582"/>
              <a:gd name="connsiteX217" fmla="*/ 3629891 w 6636327"/>
              <a:gd name="connsiteY217" fmla="*/ 5985163 h 6040582"/>
              <a:gd name="connsiteX218" fmla="*/ 3525982 w 6636327"/>
              <a:gd name="connsiteY218" fmla="*/ 5992091 h 6040582"/>
              <a:gd name="connsiteX219" fmla="*/ 3484418 w 6636327"/>
              <a:gd name="connsiteY219" fmla="*/ 6005945 h 6040582"/>
              <a:gd name="connsiteX220" fmla="*/ 3449782 w 6636327"/>
              <a:gd name="connsiteY220" fmla="*/ 6012872 h 6040582"/>
              <a:gd name="connsiteX221" fmla="*/ 3408218 w 6636327"/>
              <a:gd name="connsiteY221" fmla="*/ 6026727 h 6040582"/>
              <a:gd name="connsiteX222" fmla="*/ 3387436 w 6636327"/>
              <a:gd name="connsiteY222" fmla="*/ 6033654 h 6040582"/>
              <a:gd name="connsiteX223" fmla="*/ 3269673 w 6636327"/>
              <a:gd name="connsiteY223" fmla="*/ 6040582 h 6040582"/>
              <a:gd name="connsiteX224" fmla="*/ 3103418 w 6636327"/>
              <a:gd name="connsiteY224" fmla="*/ 6033654 h 6040582"/>
              <a:gd name="connsiteX225" fmla="*/ 3082636 w 6636327"/>
              <a:gd name="connsiteY225" fmla="*/ 6019800 h 6040582"/>
              <a:gd name="connsiteX226" fmla="*/ 3061855 w 6636327"/>
              <a:gd name="connsiteY226" fmla="*/ 6012872 h 6040582"/>
              <a:gd name="connsiteX227" fmla="*/ 3020291 w 6636327"/>
              <a:gd name="connsiteY227" fmla="*/ 5985163 h 6040582"/>
              <a:gd name="connsiteX228" fmla="*/ 2999509 w 6636327"/>
              <a:gd name="connsiteY228" fmla="*/ 5978236 h 6040582"/>
              <a:gd name="connsiteX229" fmla="*/ 2978727 w 6636327"/>
              <a:gd name="connsiteY229" fmla="*/ 5964382 h 6040582"/>
              <a:gd name="connsiteX230" fmla="*/ 2937164 w 6636327"/>
              <a:gd name="connsiteY230" fmla="*/ 5950527 h 6040582"/>
              <a:gd name="connsiteX231" fmla="*/ 2895600 w 6636327"/>
              <a:gd name="connsiteY231" fmla="*/ 5922818 h 6040582"/>
              <a:gd name="connsiteX232" fmla="*/ 2874818 w 6636327"/>
              <a:gd name="connsiteY232" fmla="*/ 5902036 h 6040582"/>
              <a:gd name="connsiteX233" fmla="*/ 2860964 w 6636327"/>
              <a:gd name="connsiteY233" fmla="*/ 5881254 h 6040582"/>
              <a:gd name="connsiteX234" fmla="*/ 2840182 w 6636327"/>
              <a:gd name="connsiteY234" fmla="*/ 5867400 h 6040582"/>
              <a:gd name="connsiteX235" fmla="*/ 2798618 w 6636327"/>
              <a:gd name="connsiteY235" fmla="*/ 5839691 h 6040582"/>
              <a:gd name="connsiteX236" fmla="*/ 2729345 w 6636327"/>
              <a:gd name="connsiteY236" fmla="*/ 5798127 h 6040582"/>
              <a:gd name="connsiteX237" fmla="*/ 2680855 w 6636327"/>
              <a:gd name="connsiteY237" fmla="*/ 5735782 h 6040582"/>
              <a:gd name="connsiteX238" fmla="*/ 2667000 w 6636327"/>
              <a:gd name="connsiteY238" fmla="*/ 5715000 h 6040582"/>
              <a:gd name="connsiteX239" fmla="*/ 2639291 w 6636327"/>
              <a:gd name="connsiteY239" fmla="*/ 5701145 h 6040582"/>
              <a:gd name="connsiteX240" fmla="*/ 2597727 w 6636327"/>
              <a:gd name="connsiteY240" fmla="*/ 5687291 h 6040582"/>
              <a:gd name="connsiteX241" fmla="*/ 2493818 w 6636327"/>
              <a:gd name="connsiteY241" fmla="*/ 5673436 h 6040582"/>
              <a:gd name="connsiteX242" fmla="*/ 2466109 w 6636327"/>
              <a:gd name="connsiteY242" fmla="*/ 5666509 h 6040582"/>
              <a:gd name="connsiteX243" fmla="*/ 2431473 w 6636327"/>
              <a:gd name="connsiteY243" fmla="*/ 5659582 h 6040582"/>
              <a:gd name="connsiteX244" fmla="*/ 2410691 w 6636327"/>
              <a:gd name="connsiteY244" fmla="*/ 5652654 h 6040582"/>
              <a:gd name="connsiteX245" fmla="*/ 2355273 w 6636327"/>
              <a:gd name="connsiteY245" fmla="*/ 5638800 h 6040582"/>
              <a:gd name="connsiteX246" fmla="*/ 2313709 w 6636327"/>
              <a:gd name="connsiteY246" fmla="*/ 5624945 h 6040582"/>
              <a:gd name="connsiteX247" fmla="*/ 2237509 w 6636327"/>
              <a:gd name="connsiteY247" fmla="*/ 5618018 h 6040582"/>
              <a:gd name="connsiteX248" fmla="*/ 2202873 w 6636327"/>
              <a:gd name="connsiteY248" fmla="*/ 5611091 h 6040582"/>
              <a:gd name="connsiteX249" fmla="*/ 2182091 w 6636327"/>
              <a:gd name="connsiteY249" fmla="*/ 5604163 h 6040582"/>
              <a:gd name="connsiteX250" fmla="*/ 1918855 w 6636327"/>
              <a:gd name="connsiteY250" fmla="*/ 5597236 h 6040582"/>
              <a:gd name="connsiteX251" fmla="*/ 1884218 w 6636327"/>
              <a:gd name="connsiteY251" fmla="*/ 5590309 h 6040582"/>
              <a:gd name="connsiteX252" fmla="*/ 1849582 w 6636327"/>
              <a:gd name="connsiteY252" fmla="*/ 5555672 h 6040582"/>
              <a:gd name="connsiteX253" fmla="*/ 1835727 w 6636327"/>
              <a:gd name="connsiteY253" fmla="*/ 5514109 h 6040582"/>
              <a:gd name="connsiteX254" fmla="*/ 1828800 w 6636327"/>
              <a:gd name="connsiteY254" fmla="*/ 5493327 h 6040582"/>
              <a:gd name="connsiteX255" fmla="*/ 1814945 w 6636327"/>
              <a:gd name="connsiteY255" fmla="*/ 5368636 h 6040582"/>
              <a:gd name="connsiteX256" fmla="*/ 1787236 w 6636327"/>
              <a:gd name="connsiteY256" fmla="*/ 5347854 h 6040582"/>
              <a:gd name="connsiteX257" fmla="*/ 1669473 w 6636327"/>
              <a:gd name="connsiteY257" fmla="*/ 5354782 h 6040582"/>
              <a:gd name="connsiteX258" fmla="*/ 1600200 w 6636327"/>
              <a:gd name="connsiteY258" fmla="*/ 5382491 h 6040582"/>
              <a:gd name="connsiteX259" fmla="*/ 1579418 w 6636327"/>
              <a:gd name="connsiteY259" fmla="*/ 5396345 h 6040582"/>
              <a:gd name="connsiteX260" fmla="*/ 1510145 w 6636327"/>
              <a:gd name="connsiteY260" fmla="*/ 5417127 h 6040582"/>
              <a:gd name="connsiteX261" fmla="*/ 1364673 w 6636327"/>
              <a:gd name="connsiteY261" fmla="*/ 5444836 h 6040582"/>
              <a:gd name="connsiteX262" fmla="*/ 1323109 w 6636327"/>
              <a:gd name="connsiteY262" fmla="*/ 5437909 h 6040582"/>
              <a:gd name="connsiteX263" fmla="*/ 1309255 w 6636327"/>
              <a:gd name="connsiteY263" fmla="*/ 5417127 h 6040582"/>
              <a:gd name="connsiteX264" fmla="*/ 1288473 w 6636327"/>
              <a:gd name="connsiteY264" fmla="*/ 5403272 h 6040582"/>
              <a:gd name="connsiteX265" fmla="*/ 1281545 w 6636327"/>
              <a:gd name="connsiteY265" fmla="*/ 5361709 h 6040582"/>
              <a:gd name="connsiteX266" fmla="*/ 1274618 w 6636327"/>
              <a:gd name="connsiteY266" fmla="*/ 5340927 h 6040582"/>
              <a:gd name="connsiteX267" fmla="*/ 1267691 w 6636327"/>
              <a:gd name="connsiteY267" fmla="*/ 5306291 h 6040582"/>
              <a:gd name="connsiteX268" fmla="*/ 1260764 w 6636327"/>
              <a:gd name="connsiteY268" fmla="*/ 5237018 h 6040582"/>
              <a:gd name="connsiteX269" fmla="*/ 1246909 w 6636327"/>
              <a:gd name="connsiteY269" fmla="*/ 5195454 h 6040582"/>
              <a:gd name="connsiteX270" fmla="*/ 1226127 w 6636327"/>
              <a:gd name="connsiteY270" fmla="*/ 5181600 h 6040582"/>
              <a:gd name="connsiteX271" fmla="*/ 1143000 w 6636327"/>
              <a:gd name="connsiteY271" fmla="*/ 5167745 h 6040582"/>
              <a:gd name="connsiteX272" fmla="*/ 1039091 w 6636327"/>
              <a:gd name="connsiteY272" fmla="*/ 5160818 h 6040582"/>
              <a:gd name="connsiteX273" fmla="*/ 976745 w 6636327"/>
              <a:gd name="connsiteY273" fmla="*/ 5146963 h 6040582"/>
              <a:gd name="connsiteX274" fmla="*/ 942109 w 6636327"/>
              <a:gd name="connsiteY274" fmla="*/ 5140036 h 6040582"/>
              <a:gd name="connsiteX275" fmla="*/ 900545 w 6636327"/>
              <a:gd name="connsiteY275" fmla="*/ 5126182 h 6040582"/>
              <a:gd name="connsiteX276" fmla="*/ 865909 w 6636327"/>
              <a:gd name="connsiteY276" fmla="*/ 5091545 h 6040582"/>
              <a:gd name="connsiteX277" fmla="*/ 831273 w 6636327"/>
              <a:gd name="connsiteY277" fmla="*/ 5049982 h 6040582"/>
              <a:gd name="connsiteX278" fmla="*/ 789709 w 6636327"/>
              <a:gd name="connsiteY278" fmla="*/ 5015345 h 6040582"/>
              <a:gd name="connsiteX279" fmla="*/ 782782 w 6636327"/>
              <a:gd name="connsiteY279" fmla="*/ 4994563 h 6040582"/>
              <a:gd name="connsiteX280" fmla="*/ 741218 w 6636327"/>
              <a:gd name="connsiteY280" fmla="*/ 4973782 h 6040582"/>
              <a:gd name="connsiteX281" fmla="*/ 713509 w 6636327"/>
              <a:gd name="connsiteY281" fmla="*/ 4959927 h 6040582"/>
              <a:gd name="connsiteX282" fmla="*/ 671945 w 6636327"/>
              <a:gd name="connsiteY282" fmla="*/ 4953000 h 6040582"/>
              <a:gd name="connsiteX283" fmla="*/ 581891 w 6636327"/>
              <a:gd name="connsiteY283" fmla="*/ 4939145 h 6040582"/>
              <a:gd name="connsiteX284" fmla="*/ 533400 w 6636327"/>
              <a:gd name="connsiteY284" fmla="*/ 4925291 h 6040582"/>
              <a:gd name="connsiteX285" fmla="*/ 484909 w 6636327"/>
              <a:gd name="connsiteY285" fmla="*/ 4911436 h 6040582"/>
              <a:gd name="connsiteX286" fmla="*/ 422564 w 6636327"/>
              <a:gd name="connsiteY286" fmla="*/ 4904509 h 6040582"/>
              <a:gd name="connsiteX287" fmla="*/ 394855 w 6636327"/>
              <a:gd name="connsiteY287" fmla="*/ 4862945 h 6040582"/>
              <a:gd name="connsiteX288" fmla="*/ 381000 w 6636327"/>
              <a:gd name="connsiteY288" fmla="*/ 4807527 h 6040582"/>
              <a:gd name="connsiteX289" fmla="*/ 367145 w 6636327"/>
              <a:gd name="connsiteY289" fmla="*/ 4759036 h 6040582"/>
              <a:gd name="connsiteX290" fmla="*/ 353291 w 6636327"/>
              <a:gd name="connsiteY290" fmla="*/ 4731327 h 6040582"/>
              <a:gd name="connsiteX291" fmla="*/ 346364 w 6636327"/>
              <a:gd name="connsiteY291" fmla="*/ 4710545 h 6040582"/>
              <a:gd name="connsiteX292" fmla="*/ 318655 w 6636327"/>
              <a:gd name="connsiteY292" fmla="*/ 4696691 h 6040582"/>
              <a:gd name="connsiteX293" fmla="*/ 290945 w 6636327"/>
              <a:gd name="connsiteY293" fmla="*/ 4668982 h 6040582"/>
              <a:gd name="connsiteX294" fmla="*/ 263236 w 6636327"/>
              <a:gd name="connsiteY294" fmla="*/ 4627418 h 6040582"/>
              <a:gd name="connsiteX295" fmla="*/ 249382 w 6636327"/>
              <a:gd name="connsiteY295" fmla="*/ 4558145 h 6040582"/>
              <a:gd name="connsiteX296" fmla="*/ 228600 w 6636327"/>
              <a:gd name="connsiteY296" fmla="*/ 4107872 h 6040582"/>
              <a:gd name="connsiteX297" fmla="*/ 221673 w 6636327"/>
              <a:gd name="connsiteY297" fmla="*/ 4087091 h 6040582"/>
              <a:gd name="connsiteX298" fmla="*/ 214745 w 6636327"/>
              <a:gd name="connsiteY298" fmla="*/ 4059382 h 6040582"/>
              <a:gd name="connsiteX299" fmla="*/ 193964 w 6636327"/>
              <a:gd name="connsiteY299" fmla="*/ 4024745 h 6040582"/>
              <a:gd name="connsiteX300" fmla="*/ 187036 w 6636327"/>
              <a:gd name="connsiteY300" fmla="*/ 3997036 h 6040582"/>
              <a:gd name="connsiteX301" fmla="*/ 173182 w 6636327"/>
              <a:gd name="connsiteY301" fmla="*/ 3955472 h 6040582"/>
              <a:gd name="connsiteX302" fmla="*/ 180109 w 6636327"/>
              <a:gd name="connsiteY302" fmla="*/ 3886200 h 6040582"/>
              <a:gd name="connsiteX303" fmla="*/ 193964 w 6636327"/>
              <a:gd name="connsiteY303" fmla="*/ 3865418 h 6040582"/>
              <a:gd name="connsiteX304" fmla="*/ 221673 w 6636327"/>
              <a:gd name="connsiteY304" fmla="*/ 3823854 h 6040582"/>
              <a:gd name="connsiteX305" fmla="*/ 263236 w 6636327"/>
              <a:gd name="connsiteY305" fmla="*/ 3754582 h 6040582"/>
              <a:gd name="connsiteX306" fmla="*/ 270164 w 6636327"/>
              <a:gd name="connsiteY306" fmla="*/ 3719945 h 6040582"/>
              <a:gd name="connsiteX307" fmla="*/ 284018 w 6636327"/>
              <a:gd name="connsiteY307" fmla="*/ 3699163 h 6040582"/>
              <a:gd name="connsiteX308" fmla="*/ 304800 w 6636327"/>
              <a:gd name="connsiteY308" fmla="*/ 3636818 h 6040582"/>
              <a:gd name="connsiteX309" fmla="*/ 318655 w 6636327"/>
              <a:gd name="connsiteY309" fmla="*/ 3477491 h 6040582"/>
              <a:gd name="connsiteX310" fmla="*/ 339436 w 6636327"/>
              <a:gd name="connsiteY310" fmla="*/ 3366654 h 6040582"/>
              <a:gd name="connsiteX311" fmla="*/ 353291 w 6636327"/>
              <a:gd name="connsiteY311" fmla="*/ 3345872 h 6040582"/>
              <a:gd name="connsiteX312" fmla="*/ 353291 w 6636327"/>
              <a:gd name="connsiteY312" fmla="*/ 3110345 h 6040582"/>
              <a:gd name="connsiteX313" fmla="*/ 318655 w 6636327"/>
              <a:gd name="connsiteY313" fmla="*/ 3041072 h 6040582"/>
              <a:gd name="connsiteX314" fmla="*/ 290945 w 6636327"/>
              <a:gd name="connsiteY314" fmla="*/ 3034145 h 6040582"/>
              <a:gd name="connsiteX315" fmla="*/ 200891 w 6636327"/>
              <a:gd name="connsiteY315" fmla="*/ 3048000 h 6040582"/>
              <a:gd name="connsiteX316" fmla="*/ 173182 w 6636327"/>
              <a:gd name="connsiteY316" fmla="*/ 3054927 h 6040582"/>
              <a:gd name="connsiteX317" fmla="*/ 152400 w 6636327"/>
              <a:gd name="connsiteY317" fmla="*/ 3061854 h 6040582"/>
              <a:gd name="connsiteX318" fmla="*/ 110836 w 6636327"/>
              <a:gd name="connsiteY318" fmla="*/ 3068782 h 6040582"/>
              <a:gd name="connsiteX319" fmla="*/ 6927 w 6636327"/>
              <a:gd name="connsiteY319" fmla="*/ 3027218 h 6040582"/>
              <a:gd name="connsiteX320" fmla="*/ 0 w 6636327"/>
              <a:gd name="connsiteY320" fmla="*/ 3006436 h 6040582"/>
              <a:gd name="connsiteX321" fmla="*/ 6927 w 6636327"/>
              <a:gd name="connsiteY321" fmla="*/ 2909454 h 6040582"/>
              <a:gd name="connsiteX322" fmla="*/ 34636 w 6636327"/>
              <a:gd name="connsiteY322" fmla="*/ 2847109 h 6040582"/>
              <a:gd name="connsiteX323" fmla="*/ 55418 w 6636327"/>
              <a:gd name="connsiteY323" fmla="*/ 2826327 h 6040582"/>
              <a:gd name="connsiteX324" fmla="*/ 83127 w 6636327"/>
              <a:gd name="connsiteY324" fmla="*/ 2812472 h 6040582"/>
              <a:gd name="connsiteX325" fmla="*/ 173182 w 6636327"/>
              <a:gd name="connsiteY325" fmla="*/ 2805545 h 6040582"/>
              <a:gd name="connsiteX326" fmla="*/ 193964 w 6636327"/>
              <a:gd name="connsiteY326" fmla="*/ 2798618 h 6040582"/>
              <a:gd name="connsiteX327" fmla="*/ 256309 w 6636327"/>
              <a:gd name="connsiteY327" fmla="*/ 2750127 h 6040582"/>
              <a:gd name="connsiteX328" fmla="*/ 284018 w 6636327"/>
              <a:gd name="connsiteY328" fmla="*/ 2708563 h 6040582"/>
              <a:gd name="connsiteX329" fmla="*/ 297873 w 6636327"/>
              <a:gd name="connsiteY329" fmla="*/ 2667000 h 6040582"/>
              <a:gd name="connsiteX330" fmla="*/ 311727 w 6636327"/>
              <a:gd name="connsiteY330" fmla="*/ 2611582 h 6040582"/>
              <a:gd name="connsiteX331" fmla="*/ 325582 w 6636327"/>
              <a:gd name="connsiteY331" fmla="*/ 2590800 h 6040582"/>
              <a:gd name="connsiteX332" fmla="*/ 353291 w 6636327"/>
              <a:gd name="connsiteY332" fmla="*/ 2500745 h 6040582"/>
              <a:gd name="connsiteX333" fmla="*/ 387927 w 6636327"/>
              <a:gd name="connsiteY333" fmla="*/ 2438400 h 6040582"/>
              <a:gd name="connsiteX334" fmla="*/ 429491 w 6636327"/>
              <a:gd name="connsiteY334" fmla="*/ 2396836 h 6040582"/>
              <a:gd name="connsiteX335" fmla="*/ 464127 w 6636327"/>
              <a:gd name="connsiteY335" fmla="*/ 2376054 h 6040582"/>
              <a:gd name="connsiteX336" fmla="*/ 505691 w 6636327"/>
              <a:gd name="connsiteY336" fmla="*/ 2362200 h 6040582"/>
              <a:gd name="connsiteX337" fmla="*/ 526473 w 6636327"/>
              <a:gd name="connsiteY337" fmla="*/ 2348345 h 6040582"/>
              <a:gd name="connsiteX338" fmla="*/ 561109 w 6636327"/>
              <a:gd name="connsiteY338" fmla="*/ 2341418 h 6040582"/>
              <a:gd name="connsiteX339" fmla="*/ 581891 w 6636327"/>
              <a:gd name="connsiteY339" fmla="*/ 2334491 h 6040582"/>
              <a:gd name="connsiteX340" fmla="*/ 637309 w 6636327"/>
              <a:gd name="connsiteY340" fmla="*/ 2286000 h 6040582"/>
              <a:gd name="connsiteX341" fmla="*/ 630382 w 6636327"/>
              <a:gd name="connsiteY341" fmla="*/ 2182091 h 6040582"/>
              <a:gd name="connsiteX342" fmla="*/ 623455 w 6636327"/>
              <a:gd name="connsiteY342" fmla="*/ 2161309 h 6040582"/>
              <a:gd name="connsiteX343" fmla="*/ 616527 w 6636327"/>
              <a:gd name="connsiteY343" fmla="*/ 2133600 h 6040582"/>
              <a:gd name="connsiteX344" fmla="*/ 623455 w 6636327"/>
              <a:gd name="connsiteY344" fmla="*/ 1780309 h 6040582"/>
              <a:gd name="connsiteX345" fmla="*/ 637309 w 6636327"/>
              <a:gd name="connsiteY345" fmla="*/ 1752600 h 6040582"/>
              <a:gd name="connsiteX346" fmla="*/ 671945 w 6636327"/>
              <a:gd name="connsiteY346" fmla="*/ 1690254 h 6040582"/>
              <a:gd name="connsiteX347" fmla="*/ 685800 w 6636327"/>
              <a:gd name="connsiteY347" fmla="*/ 1669472 h 6040582"/>
              <a:gd name="connsiteX348" fmla="*/ 741218 w 6636327"/>
              <a:gd name="connsiteY348" fmla="*/ 1607127 h 6040582"/>
              <a:gd name="connsiteX349" fmla="*/ 762000 w 6636327"/>
              <a:gd name="connsiteY349" fmla="*/ 1593272 h 6040582"/>
              <a:gd name="connsiteX350" fmla="*/ 782782 w 6636327"/>
              <a:gd name="connsiteY350" fmla="*/ 1565563 h 6040582"/>
              <a:gd name="connsiteX351" fmla="*/ 824345 w 6636327"/>
              <a:gd name="connsiteY351" fmla="*/ 1537854 h 6040582"/>
              <a:gd name="connsiteX352" fmla="*/ 852055 w 6636327"/>
              <a:gd name="connsiteY352" fmla="*/ 1517072 h 6040582"/>
              <a:gd name="connsiteX353" fmla="*/ 872836 w 6636327"/>
              <a:gd name="connsiteY353" fmla="*/ 1510145 h 6040582"/>
              <a:gd name="connsiteX354" fmla="*/ 914400 w 6636327"/>
              <a:gd name="connsiteY354" fmla="*/ 1475509 h 6040582"/>
              <a:gd name="connsiteX355" fmla="*/ 962891 w 6636327"/>
              <a:gd name="connsiteY355" fmla="*/ 1447800 h 6040582"/>
              <a:gd name="connsiteX356" fmla="*/ 983673 w 6636327"/>
              <a:gd name="connsiteY356" fmla="*/ 1427018 h 6040582"/>
              <a:gd name="connsiteX357" fmla="*/ 1260764 w 6636327"/>
              <a:gd name="connsiteY357" fmla="*/ 1433945 h 6040582"/>
              <a:gd name="connsiteX358" fmla="*/ 1281545 w 6636327"/>
              <a:gd name="connsiteY358" fmla="*/ 1440872 h 6040582"/>
              <a:gd name="connsiteX359" fmla="*/ 1309255 w 6636327"/>
              <a:gd name="connsiteY359" fmla="*/ 1447800 h 6040582"/>
              <a:gd name="connsiteX360" fmla="*/ 1330036 w 6636327"/>
              <a:gd name="connsiteY360" fmla="*/ 1461654 h 6040582"/>
              <a:gd name="connsiteX361" fmla="*/ 1364673 w 6636327"/>
              <a:gd name="connsiteY361" fmla="*/ 1468582 h 6040582"/>
              <a:gd name="connsiteX362" fmla="*/ 1392382 w 6636327"/>
              <a:gd name="connsiteY362" fmla="*/ 1475509 h 6040582"/>
              <a:gd name="connsiteX363" fmla="*/ 1440873 w 6636327"/>
              <a:gd name="connsiteY363" fmla="*/ 1496291 h 6040582"/>
              <a:gd name="connsiteX364" fmla="*/ 1461655 w 6636327"/>
              <a:gd name="connsiteY364" fmla="*/ 1524000 h 6040582"/>
              <a:gd name="connsiteX365" fmla="*/ 1475509 w 6636327"/>
              <a:gd name="connsiteY365" fmla="*/ 1544782 h 6040582"/>
              <a:gd name="connsiteX366" fmla="*/ 1482436 w 6636327"/>
              <a:gd name="connsiteY366" fmla="*/ 1371600 h 6040582"/>
              <a:gd name="connsiteX367" fmla="*/ 1510145 w 6636327"/>
              <a:gd name="connsiteY367" fmla="*/ 1309254 h 6040582"/>
              <a:gd name="connsiteX368" fmla="*/ 1524000 w 6636327"/>
              <a:gd name="connsiteY368" fmla="*/ 1260763 h 6040582"/>
              <a:gd name="connsiteX369" fmla="*/ 1537855 w 6636327"/>
              <a:gd name="connsiteY369" fmla="*/ 1239982 h 6040582"/>
              <a:gd name="connsiteX370" fmla="*/ 1551709 w 6636327"/>
              <a:gd name="connsiteY370" fmla="*/ 1212272 h 6040582"/>
              <a:gd name="connsiteX371" fmla="*/ 1572491 w 6636327"/>
              <a:gd name="connsiteY371" fmla="*/ 1191491 h 6040582"/>
              <a:gd name="connsiteX372" fmla="*/ 1593273 w 6636327"/>
              <a:gd name="connsiteY372" fmla="*/ 1163782 h 6040582"/>
              <a:gd name="connsiteX373" fmla="*/ 1620982 w 6636327"/>
              <a:gd name="connsiteY373" fmla="*/ 1129145 h 6040582"/>
              <a:gd name="connsiteX374" fmla="*/ 1634836 w 6636327"/>
              <a:gd name="connsiteY374" fmla="*/ 1108363 h 6040582"/>
              <a:gd name="connsiteX375" fmla="*/ 1655618 w 6636327"/>
              <a:gd name="connsiteY375" fmla="*/ 1094509 h 6040582"/>
              <a:gd name="connsiteX376" fmla="*/ 1676400 w 6636327"/>
              <a:gd name="connsiteY376" fmla="*/ 1073727 h 6040582"/>
              <a:gd name="connsiteX377" fmla="*/ 1717964 w 6636327"/>
              <a:gd name="connsiteY377" fmla="*/ 1046018 h 6040582"/>
              <a:gd name="connsiteX378" fmla="*/ 1738745 w 6636327"/>
              <a:gd name="connsiteY378" fmla="*/ 1032163 h 6040582"/>
              <a:gd name="connsiteX379" fmla="*/ 1759527 w 6636327"/>
              <a:gd name="connsiteY379" fmla="*/ 1025236 h 6040582"/>
              <a:gd name="connsiteX380" fmla="*/ 1808018 w 6636327"/>
              <a:gd name="connsiteY380" fmla="*/ 983672 h 6040582"/>
              <a:gd name="connsiteX381" fmla="*/ 1842655 w 6636327"/>
              <a:gd name="connsiteY381" fmla="*/ 969818 h 6040582"/>
              <a:gd name="connsiteX382" fmla="*/ 1863436 w 6636327"/>
              <a:gd name="connsiteY382" fmla="*/ 955963 h 6040582"/>
              <a:gd name="connsiteX383" fmla="*/ 1884218 w 6636327"/>
              <a:gd name="connsiteY383" fmla="*/ 949036 h 6040582"/>
              <a:gd name="connsiteX384" fmla="*/ 1905000 w 6636327"/>
              <a:gd name="connsiteY384" fmla="*/ 935182 h 6040582"/>
              <a:gd name="connsiteX385" fmla="*/ 2175164 w 6636327"/>
              <a:gd name="connsiteY385" fmla="*/ 928254 h 6040582"/>
              <a:gd name="connsiteX386" fmla="*/ 2189018 w 6636327"/>
              <a:gd name="connsiteY386" fmla="*/ 907472 h 6040582"/>
              <a:gd name="connsiteX387" fmla="*/ 2209800 w 6636327"/>
              <a:gd name="connsiteY387" fmla="*/ 865909 h 6040582"/>
              <a:gd name="connsiteX388" fmla="*/ 2230582 w 6636327"/>
              <a:gd name="connsiteY388" fmla="*/ 852054 h 6040582"/>
              <a:gd name="connsiteX389" fmla="*/ 2244436 w 6636327"/>
              <a:gd name="connsiteY389" fmla="*/ 810491 h 6040582"/>
              <a:gd name="connsiteX390" fmla="*/ 2265218 w 6636327"/>
              <a:gd name="connsiteY390" fmla="*/ 796636 h 6040582"/>
              <a:gd name="connsiteX391" fmla="*/ 2299855 w 6636327"/>
              <a:gd name="connsiteY391" fmla="*/ 768927 h 6040582"/>
              <a:gd name="connsiteX392" fmla="*/ 2355273 w 6636327"/>
              <a:gd name="connsiteY392" fmla="*/ 748145 h 6040582"/>
              <a:gd name="connsiteX393" fmla="*/ 2396836 w 6636327"/>
              <a:gd name="connsiteY393" fmla="*/ 734291 h 6040582"/>
              <a:gd name="connsiteX394" fmla="*/ 2535382 w 6636327"/>
              <a:gd name="connsiteY394" fmla="*/ 734291 h 6040582"/>
              <a:gd name="connsiteX395" fmla="*/ 2556164 w 6636327"/>
              <a:gd name="connsiteY395" fmla="*/ 720436 h 6040582"/>
              <a:gd name="connsiteX396" fmla="*/ 2570018 w 6636327"/>
              <a:gd name="connsiteY396" fmla="*/ 685800 h 6040582"/>
              <a:gd name="connsiteX397" fmla="*/ 2583873 w 6636327"/>
              <a:gd name="connsiteY397" fmla="*/ 658091 h 6040582"/>
              <a:gd name="connsiteX398" fmla="*/ 2590800 w 6636327"/>
              <a:gd name="connsiteY398" fmla="*/ 616527 h 6040582"/>
              <a:gd name="connsiteX399" fmla="*/ 2597727 w 6636327"/>
              <a:gd name="connsiteY399" fmla="*/ 588818 h 6040582"/>
              <a:gd name="connsiteX400" fmla="*/ 2604655 w 6636327"/>
              <a:gd name="connsiteY400" fmla="*/ 512618 h 6040582"/>
              <a:gd name="connsiteX401" fmla="*/ 2611582 w 6636327"/>
              <a:gd name="connsiteY401" fmla="*/ 491836 h 6040582"/>
              <a:gd name="connsiteX402" fmla="*/ 2625436 w 6636327"/>
              <a:gd name="connsiteY402" fmla="*/ 443345 h 6040582"/>
              <a:gd name="connsiteX403" fmla="*/ 2639291 w 6636327"/>
              <a:gd name="connsiteY403" fmla="*/ 394854 h 6040582"/>
              <a:gd name="connsiteX404" fmla="*/ 2660073 w 6636327"/>
              <a:gd name="connsiteY404" fmla="*/ 374072 h 6040582"/>
              <a:gd name="connsiteX405" fmla="*/ 2701636 w 6636327"/>
              <a:gd name="connsiteY405" fmla="*/ 297872 h 6040582"/>
              <a:gd name="connsiteX406" fmla="*/ 2722418 w 6636327"/>
              <a:gd name="connsiteY406" fmla="*/ 277091 h 6040582"/>
              <a:gd name="connsiteX407" fmla="*/ 2743200 w 6636327"/>
              <a:gd name="connsiteY407" fmla="*/ 249382 h 6040582"/>
              <a:gd name="connsiteX408" fmla="*/ 2812473 w 6636327"/>
              <a:gd name="connsiteY408" fmla="*/ 207818 h 6040582"/>
              <a:gd name="connsiteX409" fmla="*/ 2860964 w 6636327"/>
              <a:gd name="connsiteY409" fmla="*/ 166254 h 6040582"/>
              <a:gd name="connsiteX410" fmla="*/ 2923309 w 6636327"/>
              <a:gd name="connsiteY410" fmla="*/ 138545 h 6040582"/>
              <a:gd name="connsiteX411" fmla="*/ 2944091 w 6636327"/>
              <a:gd name="connsiteY411" fmla="*/ 124691 h 6040582"/>
              <a:gd name="connsiteX412" fmla="*/ 2992582 w 6636327"/>
              <a:gd name="connsiteY412" fmla="*/ 110836 h 6040582"/>
              <a:gd name="connsiteX413" fmla="*/ 3027218 w 6636327"/>
              <a:gd name="connsiteY413" fmla="*/ 96982 h 6040582"/>
              <a:gd name="connsiteX414" fmla="*/ 3048000 w 6636327"/>
              <a:gd name="connsiteY414" fmla="*/ 90054 h 6040582"/>
              <a:gd name="connsiteX415" fmla="*/ 3096491 w 6636327"/>
              <a:gd name="connsiteY415" fmla="*/ 69272 h 6040582"/>
              <a:gd name="connsiteX416" fmla="*/ 3214255 w 6636327"/>
              <a:gd name="connsiteY416" fmla="*/ 62345 h 6040582"/>
              <a:gd name="connsiteX417" fmla="*/ 3248891 w 6636327"/>
              <a:gd name="connsiteY417" fmla="*/ 55418 h 6040582"/>
              <a:gd name="connsiteX418" fmla="*/ 3269673 w 6636327"/>
              <a:gd name="connsiteY418" fmla="*/ 48491 h 6040582"/>
              <a:gd name="connsiteX419" fmla="*/ 3311236 w 6636327"/>
              <a:gd name="connsiteY419" fmla="*/ 41563 h 6040582"/>
              <a:gd name="connsiteX420" fmla="*/ 3332018 w 6636327"/>
              <a:gd name="connsiteY420" fmla="*/ 34636 h 6040582"/>
              <a:gd name="connsiteX421" fmla="*/ 3359727 w 6636327"/>
              <a:gd name="connsiteY421" fmla="*/ 27709 h 6040582"/>
              <a:gd name="connsiteX422" fmla="*/ 3380509 w 6636327"/>
              <a:gd name="connsiteY422" fmla="*/ 20782 h 6040582"/>
              <a:gd name="connsiteX423" fmla="*/ 3449782 w 6636327"/>
              <a:gd name="connsiteY423" fmla="*/ 0 h 6040582"/>
              <a:gd name="connsiteX424" fmla="*/ 3553691 w 6636327"/>
              <a:gd name="connsiteY424" fmla="*/ 6927 h 6040582"/>
              <a:gd name="connsiteX425" fmla="*/ 3581400 w 6636327"/>
              <a:gd name="connsiteY425" fmla="*/ 20782 h 6040582"/>
              <a:gd name="connsiteX426" fmla="*/ 3622964 w 6636327"/>
              <a:gd name="connsiteY426" fmla="*/ 34636 h 6040582"/>
              <a:gd name="connsiteX427" fmla="*/ 3643745 w 6636327"/>
              <a:gd name="connsiteY427" fmla="*/ 41563 h 6040582"/>
              <a:gd name="connsiteX428" fmla="*/ 3699164 w 6636327"/>
              <a:gd name="connsiteY428" fmla="*/ 55418 h 6040582"/>
              <a:gd name="connsiteX429" fmla="*/ 3830782 w 6636327"/>
              <a:gd name="connsiteY429" fmla="*/ 48491 h 604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6636327" h="6040582">
                <a:moveTo>
                  <a:pt x="3830782" y="48491"/>
                </a:moveTo>
                <a:cubicBezTo>
                  <a:pt x="3834425" y="49220"/>
                  <a:pt x="3886605" y="59084"/>
                  <a:pt x="3893127" y="62345"/>
                </a:cubicBezTo>
                <a:cubicBezTo>
                  <a:pt x="3908020" y="69792"/>
                  <a:pt x="3918894" y="84788"/>
                  <a:pt x="3934691" y="90054"/>
                </a:cubicBezTo>
                <a:cubicBezTo>
                  <a:pt x="3982187" y="105888"/>
                  <a:pt x="3923249" y="87195"/>
                  <a:pt x="3990109" y="103909"/>
                </a:cubicBezTo>
                <a:cubicBezTo>
                  <a:pt x="3997193" y="105680"/>
                  <a:pt x="4003807" y="109065"/>
                  <a:pt x="4010891" y="110836"/>
                </a:cubicBezTo>
                <a:cubicBezTo>
                  <a:pt x="4022313" y="113692"/>
                  <a:pt x="4033982" y="115454"/>
                  <a:pt x="4045527" y="117763"/>
                </a:cubicBezTo>
                <a:cubicBezTo>
                  <a:pt x="4088735" y="146569"/>
                  <a:pt x="4044070" y="119425"/>
                  <a:pt x="4087091" y="138545"/>
                </a:cubicBezTo>
                <a:cubicBezTo>
                  <a:pt x="4159237" y="170609"/>
                  <a:pt x="4102623" y="150650"/>
                  <a:pt x="4149436" y="166254"/>
                </a:cubicBezTo>
                <a:cubicBezTo>
                  <a:pt x="4156363" y="170872"/>
                  <a:pt x="4162771" y="176386"/>
                  <a:pt x="4170218" y="180109"/>
                </a:cubicBezTo>
                <a:cubicBezTo>
                  <a:pt x="4176749" y="183375"/>
                  <a:pt x="4185298" y="182475"/>
                  <a:pt x="4191000" y="187036"/>
                </a:cubicBezTo>
                <a:cubicBezTo>
                  <a:pt x="4197501" y="192237"/>
                  <a:pt x="4198968" y="201931"/>
                  <a:pt x="4204855" y="207818"/>
                </a:cubicBezTo>
                <a:cubicBezTo>
                  <a:pt x="4210742" y="213705"/>
                  <a:pt x="4218709" y="217054"/>
                  <a:pt x="4225636" y="221672"/>
                </a:cubicBezTo>
                <a:cubicBezTo>
                  <a:pt x="4242109" y="271087"/>
                  <a:pt x="4218751" y="211345"/>
                  <a:pt x="4253345" y="263236"/>
                </a:cubicBezTo>
                <a:cubicBezTo>
                  <a:pt x="4267684" y="284745"/>
                  <a:pt x="4250774" y="286118"/>
                  <a:pt x="4274127" y="304800"/>
                </a:cubicBezTo>
                <a:cubicBezTo>
                  <a:pt x="4279829" y="309362"/>
                  <a:pt x="4287982" y="309418"/>
                  <a:pt x="4294909" y="311727"/>
                </a:cubicBezTo>
                <a:cubicBezTo>
                  <a:pt x="4299527" y="318654"/>
                  <a:pt x="4302877" y="326622"/>
                  <a:pt x="4308764" y="332509"/>
                </a:cubicBezTo>
                <a:cubicBezTo>
                  <a:pt x="4325230" y="348975"/>
                  <a:pt x="4350533" y="353359"/>
                  <a:pt x="4371109" y="360218"/>
                </a:cubicBezTo>
                <a:lnTo>
                  <a:pt x="4412673" y="374072"/>
                </a:lnTo>
                <a:cubicBezTo>
                  <a:pt x="4419600" y="376381"/>
                  <a:pt x="4426252" y="379800"/>
                  <a:pt x="4433455" y="381000"/>
                </a:cubicBezTo>
                <a:cubicBezTo>
                  <a:pt x="4491124" y="390611"/>
                  <a:pt x="4461114" y="385941"/>
                  <a:pt x="4523509" y="394854"/>
                </a:cubicBezTo>
                <a:cubicBezTo>
                  <a:pt x="4630725" y="430593"/>
                  <a:pt x="4519997" y="389633"/>
                  <a:pt x="4585855" y="422563"/>
                </a:cubicBezTo>
                <a:cubicBezTo>
                  <a:pt x="4597502" y="428387"/>
                  <a:pt x="4623238" y="433086"/>
                  <a:pt x="4634345" y="436418"/>
                </a:cubicBezTo>
                <a:cubicBezTo>
                  <a:pt x="4726928" y="464192"/>
                  <a:pt x="4625251" y="438755"/>
                  <a:pt x="4717473" y="457200"/>
                </a:cubicBezTo>
                <a:cubicBezTo>
                  <a:pt x="4726809" y="459067"/>
                  <a:pt x="4736028" y="461512"/>
                  <a:pt x="4745182" y="464127"/>
                </a:cubicBezTo>
                <a:cubicBezTo>
                  <a:pt x="4752203" y="466133"/>
                  <a:pt x="4758683" y="470494"/>
                  <a:pt x="4765964" y="471054"/>
                </a:cubicBezTo>
                <a:cubicBezTo>
                  <a:pt x="4818967" y="475131"/>
                  <a:pt x="4872182" y="475673"/>
                  <a:pt x="4925291" y="477982"/>
                </a:cubicBezTo>
                <a:cubicBezTo>
                  <a:pt x="4932218" y="480291"/>
                  <a:pt x="4938816" y="485715"/>
                  <a:pt x="4946073" y="484909"/>
                </a:cubicBezTo>
                <a:cubicBezTo>
                  <a:pt x="4960587" y="483296"/>
                  <a:pt x="4973468" y="474596"/>
                  <a:pt x="4987636" y="471054"/>
                </a:cubicBezTo>
                <a:lnTo>
                  <a:pt x="5015345" y="464127"/>
                </a:lnTo>
                <a:cubicBezTo>
                  <a:pt x="5022272" y="459509"/>
                  <a:pt x="5030240" y="456159"/>
                  <a:pt x="5036127" y="450272"/>
                </a:cubicBezTo>
                <a:cubicBezTo>
                  <a:pt x="5042014" y="444385"/>
                  <a:pt x="5043481" y="434692"/>
                  <a:pt x="5049982" y="429491"/>
                </a:cubicBezTo>
                <a:cubicBezTo>
                  <a:pt x="5055684" y="424929"/>
                  <a:pt x="5063837" y="424872"/>
                  <a:pt x="5070764" y="422563"/>
                </a:cubicBezTo>
                <a:cubicBezTo>
                  <a:pt x="5077691" y="415636"/>
                  <a:pt x="5082982" y="406539"/>
                  <a:pt x="5091545" y="401782"/>
                </a:cubicBezTo>
                <a:cubicBezTo>
                  <a:pt x="5104311" y="394690"/>
                  <a:pt x="5133109" y="387927"/>
                  <a:pt x="5133109" y="387927"/>
                </a:cubicBezTo>
                <a:cubicBezTo>
                  <a:pt x="5186823" y="423736"/>
                  <a:pt x="5158877" y="420902"/>
                  <a:pt x="5216236" y="401782"/>
                </a:cubicBezTo>
                <a:cubicBezTo>
                  <a:pt x="5223163" y="399473"/>
                  <a:pt x="5229815" y="396054"/>
                  <a:pt x="5237018" y="394854"/>
                </a:cubicBezTo>
                <a:lnTo>
                  <a:pt x="5320145" y="381000"/>
                </a:lnTo>
                <a:cubicBezTo>
                  <a:pt x="5381546" y="360533"/>
                  <a:pt x="5347194" y="365532"/>
                  <a:pt x="5424055" y="374072"/>
                </a:cubicBezTo>
                <a:cubicBezTo>
                  <a:pt x="5469740" y="389303"/>
                  <a:pt x="5428389" y="377212"/>
                  <a:pt x="5514109" y="387927"/>
                </a:cubicBezTo>
                <a:cubicBezTo>
                  <a:pt x="5528046" y="389669"/>
                  <a:pt x="5541818" y="392545"/>
                  <a:pt x="5555673" y="394854"/>
                </a:cubicBezTo>
                <a:cubicBezTo>
                  <a:pt x="5588607" y="416811"/>
                  <a:pt x="5568555" y="406075"/>
                  <a:pt x="5618018" y="422563"/>
                </a:cubicBezTo>
                <a:cubicBezTo>
                  <a:pt x="5624945" y="424872"/>
                  <a:pt x="5632724" y="425441"/>
                  <a:pt x="5638800" y="429491"/>
                </a:cubicBezTo>
                <a:cubicBezTo>
                  <a:pt x="5665658" y="447395"/>
                  <a:pt x="5651684" y="440712"/>
                  <a:pt x="5680364" y="450272"/>
                </a:cubicBezTo>
                <a:cubicBezTo>
                  <a:pt x="5687291" y="454890"/>
                  <a:pt x="5693699" y="460404"/>
                  <a:pt x="5701145" y="464127"/>
                </a:cubicBezTo>
                <a:cubicBezTo>
                  <a:pt x="5715343" y="471226"/>
                  <a:pt x="5743396" y="475348"/>
                  <a:pt x="5756564" y="477982"/>
                </a:cubicBezTo>
                <a:cubicBezTo>
                  <a:pt x="5808164" y="512382"/>
                  <a:pt x="5744784" y="468167"/>
                  <a:pt x="5798127" y="512618"/>
                </a:cubicBezTo>
                <a:cubicBezTo>
                  <a:pt x="5804523" y="517948"/>
                  <a:pt x="5811982" y="521854"/>
                  <a:pt x="5818909" y="526472"/>
                </a:cubicBezTo>
                <a:cubicBezTo>
                  <a:pt x="5855856" y="581892"/>
                  <a:pt x="5807363" y="514926"/>
                  <a:pt x="5853545" y="561109"/>
                </a:cubicBezTo>
                <a:cubicBezTo>
                  <a:pt x="5899719" y="607285"/>
                  <a:pt x="5832772" y="558807"/>
                  <a:pt x="5888182" y="595745"/>
                </a:cubicBezTo>
                <a:cubicBezTo>
                  <a:pt x="5900497" y="614219"/>
                  <a:pt x="5904354" y="622948"/>
                  <a:pt x="5922818" y="637309"/>
                </a:cubicBezTo>
                <a:cubicBezTo>
                  <a:pt x="5935962" y="647532"/>
                  <a:pt x="5952608" y="653244"/>
                  <a:pt x="5964382" y="665018"/>
                </a:cubicBezTo>
                <a:cubicBezTo>
                  <a:pt x="5990327" y="690963"/>
                  <a:pt x="5975870" y="682702"/>
                  <a:pt x="6005945" y="692727"/>
                </a:cubicBezTo>
                <a:cubicBezTo>
                  <a:pt x="6010563" y="699654"/>
                  <a:pt x="6013299" y="708308"/>
                  <a:pt x="6019800" y="713509"/>
                </a:cubicBezTo>
                <a:cubicBezTo>
                  <a:pt x="6025502" y="718070"/>
                  <a:pt x="6034051" y="717170"/>
                  <a:pt x="6040582" y="720436"/>
                </a:cubicBezTo>
                <a:cubicBezTo>
                  <a:pt x="6048029" y="724159"/>
                  <a:pt x="6054437" y="729673"/>
                  <a:pt x="6061364" y="734291"/>
                </a:cubicBezTo>
                <a:cubicBezTo>
                  <a:pt x="6063673" y="741218"/>
                  <a:pt x="6065026" y="748541"/>
                  <a:pt x="6068291" y="755072"/>
                </a:cubicBezTo>
                <a:cubicBezTo>
                  <a:pt x="6095150" y="808792"/>
                  <a:pt x="6071658" y="744396"/>
                  <a:pt x="6089073" y="796636"/>
                </a:cubicBezTo>
                <a:cubicBezTo>
                  <a:pt x="6091382" y="835891"/>
                  <a:pt x="6093468" y="875159"/>
                  <a:pt x="6096000" y="914400"/>
                </a:cubicBezTo>
                <a:cubicBezTo>
                  <a:pt x="6098087" y="946742"/>
                  <a:pt x="6095067" y="979940"/>
                  <a:pt x="6102927" y="1011382"/>
                </a:cubicBezTo>
                <a:cubicBezTo>
                  <a:pt x="6106965" y="1027536"/>
                  <a:pt x="6125370" y="1037149"/>
                  <a:pt x="6130636" y="1052945"/>
                </a:cubicBezTo>
                <a:lnTo>
                  <a:pt x="6137564" y="1073727"/>
                </a:lnTo>
                <a:cubicBezTo>
                  <a:pt x="6135255" y="1133763"/>
                  <a:pt x="6134064" y="1193853"/>
                  <a:pt x="6130636" y="1253836"/>
                </a:cubicBezTo>
                <a:cubicBezTo>
                  <a:pt x="6129443" y="1274712"/>
                  <a:pt x="6128780" y="1295896"/>
                  <a:pt x="6123709" y="1316182"/>
                </a:cubicBezTo>
                <a:cubicBezTo>
                  <a:pt x="6121690" y="1324259"/>
                  <a:pt x="6114473" y="1330036"/>
                  <a:pt x="6109855" y="1336963"/>
                </a:cubicBezTo>
                <a:cubicBezTo>
                  <a:pt x="6107546" y="1346199"/>
                  <a:pt x="6105543" y="1355518"/>
                  <a:pt x="6102927" y="1364672"/>
                </a:cubicBezTo>
                <a:cubicBezTo>
                  <a:pt x="6100921" y="1371693"/>
                  <a:pt x="6096000" y="1378152"/>
                  <a:pt x="6096000" y="1385454"/>
                </a:cubicBezTo>
                <a:cubicBezTo>
                  <a:pt x="6096000" y="1434000"/>
                  <a:pt x="6100618" y="1482436"/>
                  <a:pt x="6102927" y="1530927"/>
                </a:cubicBezTo>
                <a:cubicBezTo>
                  <a:pt x="6121571" y="1526266"/>
                  <a:pt x="6142819" y="1523083"/>
                  <a:pt x="6158345" y="1510145"/>
                </a:cubicBezTo>
                <a:cubicBezTo>
                  <a:pt x="6164741" y="1504815"/>
                  <a:pt x="6166870" y="1495759"/>
                  <a:pt x="6172200" y="1489363"/>
                </a:cubicBezTo>
                <a:cubicBezTo>
                  <a:pt x="6178472" y="1481837"/>
                  <a:pt x="6186055" y="1475509"/>
                  <a:pt x="6192982" y="1468582"/>
                </a:cubicBezTo>
                <a:cubicBezTo>
                  <a:pt x="6195291" y="1459345"/>
                  <a:pt x="6194628" y="1448794"/>
                  <a:pt x="6199909" y="1440872"/>
                </a:cubicBezTo>
                <a:cubicBezTo>
                  <a:pt x="6204527" y="1433945"/>
                  <a:pt x="6213916" y="1431857"/>
                  <a:pt x="6220691" y="1427018"/>
                </a:cubicBezTo>
                <a:cubicBezTo>
                  <a:pt x="6230086" y="1420307"/>
                  <a:pt x="6239164" y="1413163"/>
                  <a:pt x="6248400" y="1406236"/>
                </a:cubicBezTo>
                <a:cubicBezTo>
                  <a:pt x="6292273" y="1408545"/>
                  <a:pt x="6336265" y="1409185"/>
                  <a:pt x="6380018" y="1413163"/>
                </a:cubicBezTo>
                <a:cubicBezTo>
                  <a:pt x="6387290" y="1413824"/>
                  <a:pt x="6395036" y="1415608"/>
                  <a:pt x="6400800" y="1420091"/>
                </a:cubicBezTo>
                <a:cubicBezTo>
                  <a:pt x="6416266" y="1432120"/>
                  <a:pt x="6428509" y="1447800"/>
                  <a:pt x="6442364" y="1461654"/>
                </a:cubicBezTo>
                <a:cubicBezTo>
                  <a:pt x="6448251" y="1467541"/>
                  <a:pt x="6449717" y="1477235"/>
                  <a:pt x="6456218" y="1482436"/>
                </a:cubicBezTo>
                <a:cubicBezTo>
                  <a:pt x="6461920" y="1486998"/>
                  <a:pt x="6470073" y="1487054"/>
                  <a:pt x="6477000" y="1489363"/>
                </a:cubicBezTo>
                <a:cubicBezTo>
                  <a:pt x="6495472" y="1544782"/>
                  <a:pt x="6467764" y="1480127"/>
                  <a:pt x="6504709" y="1517072"/>
                </a:cubicBezTo>
                <a:cubicBezTo>
                  <a:pt x="6516483" y="1528846"/>
                  <a:pt x="6523182" y="1544781"/>
                  <a:pt x="6532418" y="1558636"/>
                </a:cubicBezTo>
                <a:lnTo>
                  <a:pt x="6546273" y="1579418"/>
                </a:lnTo>
                <a:lnTo>
                  <a:pt x="6560127" y="1620982"/>
                </a:lnTo>
                <a:cubicBezTo>
                  <a:pt x="6562436" y="1627909"/>
                  <a:pt x="6563005" y="1635687"/>
                  <a:pt x="6567055" y="1641763"/>
                </a:cubicBezTo>
                <a:lnTo>
                  <a:pt x="6580909" y="1662545"/>
                </a:lnTo>
                <a:cubicBezTo>
                  <a:pt x="6583218" y="1671781"/>
                  <a:pt x="6585100" y="1681135"/>
                  <a:pt x="6587836" y="1690254"/>
                </a:cubicBezTo>
                <a:cubicBezTo>
                  <a:pt x="6592032" y="1704242"/>
                  <a:pt x="6601691" y="1731818"/>
                  <a:pt x="6601691" y="1731818"/>
                </a:cubicBezTo>
                <a:cubicBezTo>
                  <a:pt x="6599382" y="1747982"/>
                  <a:pt x="6601395" y="1765389"/>
                  <a:pt x="6594764" y="1780309"/>
                </a:cubicBezTo>
                <a:cubicBezTo>
                  <a:pt x="6591383" y="1787917"/>
                  <a:pt x="6581211" y="1790032"/>
                  <a:pt x="6573982" y="1794163"/>
                </a:cubicBezTo>
                <a:cubicBezTo>
                  <a:pt x="6565016" y="1799286"/>
                  <a:pt x="6556164" y="1805051"/>
                  <a:pt x="6546273" y="1808018"/>
                </a:cubicBezTo>
                <a:cubicBezTo>
                  <a:pt x="6532820" y="1812054"/>
                  <a:pt x="6518528" y="1812433"/>
                  <a:pt x="6504709" y="1814945"/>
                </a:cubicBezTo>
                <a:cubicBezTo>
                  <a:pt x="6493125" y="1817051"/>
                  <a:pt x="6481618" y="1819563"/>
                  <a:pt x="6470073" y="1821872"/>
                </a:cubicBezTo>
                <a:cubicBezTo>
                  <a:pt x="6463146" y="1826490"/>
                  <a:pt x="6456738" y="1832004"/>
                  <a:pt x="6449291" y="1835727"/>
                </a:cubicBezTo>
                <a:cubicBezTo>
                  <a:pt x="6442760" y="1838993"/>
                  <a:pt x="6431221" y="1835874"/>
                  <a:pt x="6428509" y="1842654"/>
                </a:cubicBezTo>
                <a:cubicBezTo>
                  <a:pt x="6420267" y="1863258"/>
                  <a:pt x="6442545" y="1878358"/>
                  <a:pt x="6456218" y="1884218"/>
                </a:cubicBezTo>
                <a:cubicBezTo>
                  <a:pt x="6485792" y="1896893"/>
                  <a:pt x="6575116" y="1897658"/>
                  <a:pt x="6580909" y="1898072"/>
                </a:cubicBezTo>
                <a:lnTo>
                  <a:pt x="6594764" y="1939636"/>
                </a:lnTo>
                <a:cubicBezTo>
                  <a:pt x="6597073" y="1946563"/>
                  <a:pt x="6597641" y="1954342"/>
                  <a:pt x="6601691" y="1960418"/>
                </a:cubicBezTo>
                <a:cubicBezTo>
                  <a:pt x="6606309" y="1967345"/>
                  <a:pt x="6611822" y="1973753"/>
                  <a:pt x="6615545" y="1981200"/>
                </a:cubicBezTo>
                <a:cubicBezTo>
                  <a:pt x="6644222" y="2038554"/>
                  <a:pt x="6596628" y="1963214"/>
                  <a:pt x="6636327" y="2022763"/>
                </a:cubicBezTo>
                <a:cubicBezTo>
                  <a:pt x="6634018" y="2041236"/>
                  <a:pt x="6632730" y="2059866"/>
                  <a:pt x="6629400" y="2078182"/>
                </a:cubicBezTo>
                <a:cubicBezTo>
                  <a:pt x="6628094" y="2085366"/>
                  <a:pt x="6624479" y="2091942"/>
                  <a:pt x="6622473" y="2098963"/>
                </a:cubicBezTo>
                <a:cubicBezTo>
                  <a:pt x="6619857" y="2108117"/>
                  <a:pt x="6618281" y="2117553"/>
                  <a:pt x="6615545" y="2126672"/>
                </a:cubicBezTo>
                <a:cubicBezTo>
                  <a:pt x="6611349" y="2140660"/>
                  <a:pt x="6601691" y="2168236"/>
                  <a:pt x="6601691" y="2168236"/>
                </a:cubicBezTo>
                <a:cubicBezTo>
                  <a:pt x="6598622" y="2244952"/>
                  <a:pt x="6600448" y="2321169"/>
                  <a:pt x="6587836" y="2396836"/>
                </a:cubicBezTo>
                <a:cubicBezTo>
                  <a:pt x="6584346" y="2417774"/>
                  <a:pt x="6573214" y="2447632"/>
                  <a:pt x="6567055" y="2466109"/>
                </a:cubicBezTo>
                <a:lnTo>
                  <a:pt x="6553200" y="2507672"/>
                </a:lnTo>
                <a:cubicBezTo>
                  <a:pt x="6550891" y="2514599"/>
                  <a:pt x="6550323" y="2522378"/>
                  <a:pt x="6546273" y="2528454"/>
                </a:cubicBezTo>
                <a:lnTo>
                  <a:pt x="6518564" y="2570018"/>
                </a:lnTo>
                <a:lnTo>
                  <a:pt x="6504709" y="2590800"/>
                </a:lnTo>
                <a:cubicBezTo>
                  <a:pt x="6515674" y="2634663"/>
                  <a:pt x="6503714" y="2613228"/>
                  <a:pt x="6553200" y="2646218"/>
                </a:cubicBezTo>
                <a:lnTo>
                  <a:pt x="6573982" y="2660072"/>
                </a:lnTo>
                <a:cubicBezTo>
                  <a:pt x="6578600" y="2666999"/>
                  <a:pt x="6586659" y="2672612"/>
                  <a:pt x="6587836" y="2680854"/>
                </a:cubicBezTo>
                <a:cubicBezTo>
                  <a:pt x="6589182" y="2690279"/>
                  <a:pt x="6583524" y="2699409"/>
                  <a:pt x="6580909" y="2708563"/>
                </a:cubicBezTo>
                <a:cubicBezTo>
                  <a:pt x="6573739" y="2733659"/>
                  <a:pt x="6575308" y="2727356"/>
                  <a:pt x="6560127" y="2750127"/>
                </a:cubicBezTo>
                <a:cubicBezTo>
                  <a:pt x="6555509" y="2763982"/>
                  <a:pt x="6544208" y="2777234"/>
                  <a:pt x="6546273" y="2791691"/>
                </a:cubicBezTo>
                <a:cubicBezTo>
                  <a:pt x="6548582" y="2807855"/>
                  <a:pt x="6550279" y="2824118"/>
                  <a:pt x="6553200" y="2840182"/>
                </a:cubicBezTo>
                <a:cubicBezTo>
                  <a:pt x="6556680" y="2859324"/>
                  <a:pt x="6561118" y="2870862"/>
                  <a:pt x="6567055" y="2888672"/>
                </a:cubicBezTo>
                <a:cubicBezTo>
                  <a:pt x="6566036" y="2898859"/>
                  <a:pt x="6565377" y="2956808"/>
                  <a:pt x="6553200" y="2978727"/>
                </a:cubicBezTo>
                <a:cubicBezTo>
                  <a:pt x="6545114" y="2993283"/>
                  <a:pt x="6539346" y="3011055"/>
                  <a:pt x="6525491" y="3020291"/>
                </a:cubicBezTo>
                <a:lnTo>
                  <a:pt x="6504709" y="3034145"/>
                </a:lnTo>
                <a:cubicBezTo>
                  <a:pt x="6495473" y="3048000"/>
                  <a:pt x="6482265" y="3059912"/>
                  <a:pt x="6477000" y="3075709"/>
                </a:cubicBezTo>
                <a:cubicBezTo>
                  <a:pt x="6470057" y="3096539"/>
                  <a:pt x="6471140" y="3099366"/>
                  <a:pt x="6456218" y="3117272"/>
                </a:cubicBezTo>
                <a:cubicBezTo>
                  <a:pt x="6401969" y="3182369"/>
                  <a:pt x="6477741" y="3074594"/>
                  <a:pt x="6407727" y="3179618"/>
                </a:cubicBezTo>
                <a:cubicBezTo>
                  <a:pt x="6403109" y="3186545"/>
                  <a:pt x="6396506" y="3192502"/>
                  <a:pt x="6393873" y="3200400"/>
                </a:cubicBezTo>
                <a:cubicBezTo>
                  <a:pt x="6384312" y="3229080"/>
                  <a:pt x="6390995" y="3215106"/>
                  <a:pt x="6373091" y="3241963"/>
                </a:cubicBezTo>
                <a:lnTo>
                  <a:pt x="6359236" y="3283527"/>
                </a:lnTo>
                <a:lnTo>
                  <a:pt x="6352309" y="3304309"/>
                </a:lnTo>
                <a:cubicBezTo>
                  <a:pt x="6359740" y="3519812"/>
                  <a:pt x="6338047" y="3441631"/>
                  <a:pt x="6373091" y="3546763"/>
                </a:cubicBezTo>
                <a:lnTo>
                  <a:pt x="6380018" y="3567545"/>
                </a:lnTo>
                <a:cubicBezTo>
                  <a:pt x="6385652" y="3584448"/>
                  <a:pt x="6387370" y="3595680"/>
                  <a:pt x="6400800" y="3609109"/>
                </a:cubicBezTo>
                <a:cubicBezTo>
                  <a:pt x="6406687" y="3614996"/>
                  <a:pt x="6414655" y="3618345"/>
                  <a:pt x="6421582" y="3622963"/>
                </a:cubicBezTo>
                <a:cubicBezTo>
                  <a:pt x="6428725" y="3644394"/>
                  <a:pt x="6435436" y="3660926"/>
                  <a:pt x="6435436" y="3685309"/>
                </a:cubicBezTo>
                <a:cubicBezTo>
                  <a:pt x="6435436" y="3747697"/>
                  <a:pt x="6432659" y="3810095"/>
                  <a:pt x="6428509" y="3872345"/>
                </a:cubicBezTo>
                <a:cubicBezTo>
                  <a:pt x="6428023" y="3879631"/>
                  <a:pt x="6424848" y="3886596"/>
                  <a:pt x="6421582" y="3893127"/>
                </a:cubicBezTo>
                <a:cubicBezTo>
                  <a:pt x="6411938" y="3912415"/>
                  <a:pt x="6402265" y="3919371"/>
                  <a:pt x="6386945" y="3934691"/>
                </a:cubicBezTo>
                <a:cubicBezTo>
                  <a:pt x="6384636" y="3943927"/>
                  <a:pt x="6384742" y="3954134"/>
                  <a:pt x="6380018" y="3962400"/>
                </a:cubicBezTo>
                <a:cubicBezTo>
                  <a:pt x="6375157" y="3970906"/>
                  <a:pt x="6365508" y="3975656"/>
                  <a:pt x="6359236" y="3983182"/>
                </a:cubicBezTo>
                <a:cubicBezTo>
                  <a:pt x="6353906" y="3989578"/>
                  <a:pt x="6350000" y="3997036"/>
                  <a:pt x="6345382" y="4003963"/>
                </a:cubicBezTo>
                <a:cubicBezTo>
                  <a:pt x="6343073" y="4010890"/>
                  <a:pt x="6341721" y="4018214"/>
                  <a:pt x="6338455" y="4024745"/>
                </a:cubicBezTo>
                <a:cubicBezTo>
                  <a:pt x="6328811" y="4044033"/>
                  <a:pt x="6319138" y="4050989"/>
                  <a:pt x="6303818" y="4066309"/>
                </a:cubicBezTo>
                <a:cubicBezTo>
                  <a:pt x="6287331" y="4115770"/>
                  <a:pt x="6298065" y="4095721"/>
                  <a:pt x="6276109" y="4128654"/>
                </a:cubicBezTo>
                <a:cubicBezTo>
                  <a:pt x="6278418" y="4144818"/>
                  <a:pt x="6276405" y="4162224"/>
                  <a:pt x="6283036" y="4177145"/>
                </a:cubicBezTo>
                <a:cubicBezTo>
                  <a:pt x="6286417" y="4184753"/>
                  <a:pt x="6298617" y="4184499"/>
                  <a:pt x="6303818" y="4191000"/>
                </a:cubicBezTo>
                <a:cubicBezTo>
                  <a:pt x="6308379" y="4196702"/>
                  <a:pt x="6308436" y="4204855"/>
                  <a:pt x="6310745" y="4211782"/>
                </a:cubicBezTo>
                <a:cubicBezTo>
                  <a:pt x="6305302" y="4244442"/>
                  <a:pt x="6305158" y="4252119"/>
                  <a:pt x="6296891" y="4281054"/>
                </a:cubicBezTo>
                <a:cubicBezTo>
                  <a:pt x="6294885" y="4288075"/>
                  <a:pt x="6294014" y="4295760"/>
                  <a:pt x="6289964" y="4301836"/>
                </a:cubicBezTo>
                <a:cubicBezTo>
                  <a:pt x="6284530" y="4309987"/>
                  <a:pt x="6276109" y="4315691"/>
                  <a:pt x="6269182" y="4322618"/>
                </a:cubicBezTo>
                <a:cubicBezTo>
                  <a:pt x="6252713" y="4372028"/>
                  <a:pt x="6276064" y="4312298"/>
                  <a:pt x="6241473" y="4364182"/>
                </a:cubicBezTo>
                <a:cubicBezTo>
                  <a:pt x="6237423" y="4370257"/>
                  <a:pt x="6238091" y="4378580"/>
                  <a:pt x="6234545" y="4384963"/>
                </a:cubicBezTo>
                <a:cubicBezTo>
                  <a:pt x="6226458" y="4399519"/>
                  <a:pt x="6206836" y="4426527"/>
                  <a:pt x="6206836" y="4426527"/>
                </a:cubicBezTo>
                <a:cubicBezTo>
                  <a:pt x="6204527" y="4433454"/>
                  <a:pt x="6203455" y="4440926"/>
                  <a:pt x="6199909" y="4447309"/>
                </a:cubicBezTo>
                <a:cubicBezTo>
                  <a:pt x="6191823" y="4461865"/>
                  <a:pt x="6181436" y="4475018"/>
                  <a:pt x="6172200" y="4488872"/>
                </a:cubicBezTo>
                <a:cubicBezTo>
                  <a:pt x="6127144" y="4556454"/>
                  <a:pt x="6197725" y="4451416"/>
                  <a:pt x="6137564" y="4537363"/>
                </a:cubicBezTo>
                <a:cubicBezTo>
                  <a:pt x="6128015" y="4551004"/>
                  <a:pt x="6115121" y="4563130"/>
                  <a:pt x="6109855" y="4578927"/>
                </a:cubicBezTo>
                <a:cubicBezTo>
                  <a:pt x="6107546" y="4585854"/>
                  <a:pt x="6107489" y="4594007"/>
                  <a:pt x="6102927" y="4599709"/>
                </a:cubicBezTo>
                <a:cubicBezTo>
                  <a:pt x="6097726" y="4606210"/>
                  <a:pt x="6089072" y="4608945"/>
                  <a:pt x="6082145" y="4613563"/>
                </a:cubicBezTo>
                <a:cubicBezTo>
                  <a:pt x="6077582" y="4627253"/>
                  <a:pt x="6073571" y="4645361"/>
                  <a:pt x="6061364" y="4655127"/>
                </a:cubicBezTo>
                <a:cubicBezTo>
                  <a:pt x="6055662" y="4659689"/>
                  <a:pt x="6047509" y="4659745"/>
                  <a:pt x="6040582" y="4662054"/>
                </a:cubicBezTo>
                <a:cubicBezTo>
                  <a:pt x="5985163" y="4699001"/>
                  <a:pt x="6052128" y="4650508"/>
                  <a:pt x="6005945" y="4696691"/>
                </a:cubicBezTo>
                <a:cubicBezTo>
                  <a:pt x="6000058" y="4702578"/>
                  <a:pt x="5991386" y="4705014"/>
                  <a:pt x="5985164" y="4710545"/>
                </a:cubicBezTo>
                <a:cubicBezTo>
                  <a:pt x="5970520" y="4723562"/>
                  <a:pt x="5943600" y="4752109"/>
                  <a:pt x="5943600" y="4752109"/>
                </a:cubicBezTo>
                <a:cubicBezTo>
                  <a:pt x="5930406" y="4791694"/>
                  <a:pt x="5947559" y="4758706"/>
                  <a:pt x="5915891" y="4779818"/>
                </a:cubicBezTo>
                <a:cubicBezTo>
                  <a:pt x="5893120" y="4794998"/>
                  <a:pt x="5897230" y="4802212"/>
                  <a:pt x="5881255" y="4821382"/>
                </a:cubicBezTo>
                <a:cubicBezTo>
                  <a:pt x="5874983" y="4828908"/>
                  <a:pt x="5867400" y="4835236"/>
                  <a:pt x="5860473" y="4842163"/>
                </a:cubicBezTo>
                <a:cubicBezTo>
                  <a:pt x="5854839" y="4859064"/>
                  <a:pt x="5853118" y="4870299"/>
                  <a:pt x="5839691" y="4883727"/>
                </a:cubicBezTo>
                <a:cubicBezTo>
                  <a:pt x="5833804" y="4889614"/>
                  <a:pt x="5825836" y="4892964"/>
                  <a:pt x="5818909" y="4897582"/>
                </a:cubicBezTo>
                <a:cubicBezTo>
                  <a:pt x="5816600" y="4904509"/>
                  <a:pt x="5816032" y="4912288"/>
                  <a:pt x="5811982" y="4918363"/>
                </a:cubicBezTo>
                <a:cubicBezTo>
                  <a:pt x="5798959" y="4937897"/>
                  <a:pt x="5766152" y="4955843"/>
                  <a:pt x="5749636" y="4966854"/>
                </a:cubicBezTo>
                <a:cubicBezTo>
                  <a:pt x="5722776" y="4984761"/>
                  <a:pt x="5736756" y="4978076"/>
                  <a:pt x="5708073" y="4987636"/>
                </a:cubicBezTo>
                <a:cubicBezTo>
                  <a:pt x="5669428" y="5013400"/>
                  <a:pt x="5700858" y="4996921"/>
                  <a:pt x="5631873" y="5008418"/>
                </a:cubicBezTo>
                <a:cubicBezTo>
                  <a:pt x="5608645" y="5012289"/>
                  <a:pt x="5585691" y="5017654"/>
                  <a:pt x="5562600" y="5022272"/>
                </a:cubicBezTo>
                <a:cubicBezTo>
                  <a:pt x="5551055" y="5024581"/>
                  <a:pt x="5539134" y="5025477"/>
                  <a:pt x="5527964" y="5029200"/>
                </a:cubicBezTo>
                <a:cubicBezTo>
                  <a:pt x="5521037" y="5031509"/>
                  <a:pt x="5514297" y="5034485"/>
                  <a:pt x="5507182" y="5036127"/>
                </a:cubicBezTo>
                <a:cubicBezTo>
                  <a:pt x="5442701" y="5051007"/>
                  <a:pt x="5450064" y="5047142"/>
                  <a:pt x="5396345" y="5056909"/>
                </a:cubicBezTo>
                <a:cubicBezTo>
                  <a:pt x="5289844" y="5076272"/>
                  <a:pt x="5442624" y="5050351"/>
                  <a:pt x="5320145" y="5070763"/>
                </a:cubicBezTo>
                <a:cubicBezTo>
                  <a:pt x="5270684" y="5087251"/>
                  <a:pt x="5290733" y="5076518"/>
                  <a:pt x="5257800" y="5098472"/>
                </a:cubicBezTo>
                <a:lnTo>
                  <a:pt x="5216236" y="5160818"/>
                </a:lnTo>
                <a:cubicBezTo>
                  <a:pt x="5216233" y="5160823"/>
                  <a:pt x="5188531" y="5202378"/>
                  <a:pt x="5188527" y="5202382"/>
                </a:cubicBezTo>
                <a:lnTo>
                  <a:pt x="5167745" y="5223163"/>
                </a:lnTo>
                <a:cubicBezTo>
                  <a:pt x="5165526" y="5232040"/>
                  <a:pt x="5158859" y="5261717"/>
                  <a:pt x="5153891" y="5271654"/>
                </a:cubicBezTo>
                <a:cubicBezTo>
                  <a:pt x="5144248" y="5290941"/>
                  <a:pt x="5134573" y="5297899"/>
                  <a:pt x="5119255" y="5313218"/>
                </a:cubicBezTo>
                <a:cubicBezTo>
                  <a:pt x="5113956" y="5334413"/>
                  <a:pt x="5114418" y="5345764"/>
                  <a:pt x="5098473" y="5361709"/>
                </a:cubicBezTo>
                <a:cubicBezTo>
                  <a:pt x="5092586" y="5367596"/>
                  <a:pt x="5084618" y="5370945"/>
                  <a:pt x="5077691" y="5375563"/>
                </a:cubicBezTo>
                <a:cubicBezTo>
                  <a:pt x="5058538" y="5433026"/>
                  <a:pt x="5090688" y="5342647"/>
                  <a:pt x="5043055" y="5437909"/>
                </a:cubicBezTo>
                <a:cubicBezTo>
                  <a:pt x="5038437" y="5447145"/>
                  <a:pt x="5036502" y="5458316"/>
                  <a:pt x="5029200" y="5465618"/>
                </a:cubicBezTo>
                <a:cubicBezTo>
                  <a:pt x="5024037" y="5470781"/>
                  <a:pt x="5015345" y="5470236"/>
                  <a:pt x="5008418" y="5472545"/>
                </a:cubicBezTo>
                <a:cubicBezTo>
                  <a:pt x="4991007" y="5524781"/>
                  <a:pt x="5014494" y="5460394"/>
                  <a:pt x="4987636" y="5514109"/>
                </a:cubicBezTo>
                <a:cubicBezTo>
                  <a:pt x="4984370" y="5520640"/>
                  <a:pt x="4985271" y="5529189"/>
                  <a:pt x="4980709" y="5534891"/>
                </a:cubicBezTo>
                <a:cubicBezTo>
                  <a:pt x="4975508" y="5541392"/>
                  <a:pt x="4966854" y="5544127"/>
                  <a:pt x="4959927" y="5548745"/>
                </a:cubicBezTo>
                <a:cubicBezTo>
                  <a:pt x="4955309" y="5562600"/>
                  <a:pt x="4956400" y="5579982"/>
                  <a:pt x="4946073" y="5590309"/>
                </a:cubicBezTo>
                <a:cubicBezTo>
                  <a:pt x="4930752" y="5605630"/>
                  <a:pt x="4923799" y="5615301"/>
                  <a:pt x="4904509" y="5624945"/>
                </a:cubicBezTo>
                <a:cubicBezTo>
                  <a:pt x="4897978" y="5628210"/>
                  <a:pt x="4890654" y="5629563"/>
                  <a:pt x="4883727" y="5631872"/>
                </a:cubicBezTo>
                <a:cubicBezTo>
                  <a:pt x="4824167" y="5671580"/>
                  <a:pt x="4899524" y="5623973"/>
                  <a:pt x="4842164" y="5652654"/>
                </a:cubicBezTo>
                <a:cubicBezTo>
                  <a:pt x="4834717" y="5656377"/>
                  <a:pt x="4828990" y="5663128"/>
                  <a:pt x="4821382" y="5666509"/>
                </a:cubicBezTo>
                <a:cubicBezTo>
                  <a:pt x="4808037" y="5672440"/>
                  <a:pt x="4793673" y="5675745"/>
                  <a:pt x="4779818" y="5680363"/>
                </a:cubicBezTo>
                <a:lnTo>
                  <a:pt x="4759036" y="5687291"/>
                </a:lnTo>
                <a:cubicBezTo>
                  <a:pt x="4759034" y="5687292"/>
                  <a:pt x="4717475" y="5701145"/>
                  <a:pt x="4717473" y="5701145"/>
                </a:cubicBezTo>
                <a:lnTo>
                  <a:pt x="4627418" y="5708072"/>
                </a:lnTo>
                <a:cubicBezTo>
                  <a:pt x="4627181" y="5708131"/>
                  <a:pt x="4582238" y="5718616"/>
                  <a:pt x="4578927" y="5721927"/>
                </a:cubicBezTo>
                <a:cubicBezTo>
                  <a:pt x="4567153" y="5733701"/>
                  <a:pt x="4560454" y="5749636"/>
                  <a:pt x="4551218" y="5763491"/>
                </a:cubicBezTo>
                <a:lnTo>
                  <a:pt x="4509655" y="5825836"/>
                </a:lnTo>
                <a:cubicBezTo>
                  <a:pt x="4505037" y="5832763"/>
                  <a:pt x="4502727" y="5842000"/>
                  <a:pt x="4495800" y="5846618"/>
                </a:cubicBezTo>
                <a:lnTo>
                  <a:pt x="4475018" y="5860472"/>
                </a:lnTo>
                <a:cubicBezTo>
                  <a:pt x="4448061" y="5900910"/>
                  <a:pt x="4478186" y="5865816"/>
                  <a:pt x="4433455" y="5888182"/>
                </a:cubicBezTo>
                <a:cubicBezTo>
                  <a:pt x="4418562" y="5895629"/>
                  <a:pt x="4408219" y="5912626"/>
                  <a:pt x="4391891" y="5915891"/>
                </a:cubicBezTo>
                <a:cubicBezTo>
                  <a:pt x="4368088" y="5920652"/>
                  <a:pt x="4352368" y="5923224"/>
                  <a:pt x="4329545" y="5929745"/>
                </a:cubicBezTo>
                <a:cubicBezTo>
                  <a:pt x="4322524" y="5931751"/>
                  <a:pt x="4315992" y="5935639"/>
                  <a:pt x="4308764" y="5936672"/>
                </a:cubicBezTo>
                <a:cubicBezTo>
                  <a:pt x="4283516" y="5940279"/>
                  <a:pt x="4257964" y="5941291"/>
                  <a:pt x="4232564" y="5943600"/>
                </a:cubicBezTo>
                <a:cubicBezTo>
                  <a:pt x="4110231" y="5968065"/>
                  <a:pt x="4288597" y="5930207"/>
                  <a:pt x="4163291" y="5964382"/>
                </a:cubicBezTo>
                <a:cubicBezTo>
                  <a:pt x="4149740" y="5968078"/>
                  <a:pt x="4135500" y="5968555"/>
                  <a:pt x="4121727" y="5971309"/>
                </a:cubicBezTo>
                <a:cubicBezTo>
                  <a:pt x="4112391" y="5973176"/>
                  <a:pt x="4103172" y="5975621"/>
                  <a:pt x="4094018" y="5978236"/>
                </a:cubicBezTo>
                <a:cubicBezTo>
                  <a:pt x="4086997" y="5980242"/>
                  <a:pt x="4080502" y="5984436"/>
                  <a:pt x="4073236" y="5985163"/>
                </a:cubicBezTo>
                <a:cubicBezTo>
                  <a:pt x="4034109" y="5989076"/>
                  <a:pt x="3994727" y="5989782"/>
                  <a:pt x="3955473" y="5992091"/>
                </a:cubicBezTo>
                <a:cubicBezTo>
                  <a:pt x="3941618" y="5996709"/>
                  <a:pt x="3926971" y="5999414"/>
                  <a:pt x="3913909" y="6005945"/>
                </a:cubicBezTo>
                <a:cubicBezTo>
                  <a:pt x="3879669" y="6023066"/>
                  <a:pt x="3895997" y="6016535"/>
                  <a:pt x="3865418" y="6026727"/>
                </a:cubicBezTo>
                <a:cubicBezTo>
                  <a:pt x="3828473" y="6024418"/>
                  <a:pt x="3791416" y="6023484"/>
                  <a:pt x="3754582" y="6019800"/>
                </a:cubicBezTo>
                <a:cubicBezTo>
                  <a:pt x="3736372" y="6017979"/>
                  <a:pt x="3723187" y="6010607"/>
                  <a:pt x="3706091" y="6005945"/>
                </a:cubicBezTo>
                <a:cubicBezTo>
                  <a:pt x="3620169" y="5982513"/>
                  <a:pt x="3677718" y="6001107"/>
                  <a:pt x="3629891" y="5985163"/>
                </a:cubicBezTo>
                <a:cubicBezTo>
                  <a:pt x="3595255" y="5987472"/>
                  <a:pt x="3560346" y="5987182"/>
                  <a:pt x="3525982" y="5992091"/>
                </a:cubicBezTo>
                <a:cubicBezTo>
                  <a:pt x="3511525" y="5994156"/>
                  <a:pt x="3498738" y="6003081"/>
                  <a:pt x="3484418" y="6005945"/>
                </a:cubicBezTo>
                <a:cubicBezTo>
                  <a:pt x="3472873" y="6008254"/>
                  <a:pt x="3461141" y="6009774"/>
                  <a:pt x="3449782" y="6012872"/>
                </a:cubicBezTo>
                <a:cubicBezTo>
                  <a:pt x="3435692" y="6016715"/>
                  <a:pt x="3422073" y="6022109"/>
                  <a:pt x="3408218" y="6026727"/>
                </a:cubicBezTo>
                <a:cubicBezTo>
                  <a:pt x="3401291" y="6029036"/>
                  <a:pt x="3394725" y="6033225"/>
                  <a:pt x="3387436" y="6033654"/>
                </a:cubicBezTo>
                <a:lnTo>
                  <a:pt x="3269673" y="6040582"/>
                </a:lnTo>
                <a:cubicBezTo>
                  <a:pt x="3214255" y="6038273"/>
                  <a:pt x="3158545" y="6039779"/>
                  <a:pt x="3103418" y="6033654"/>
                </a:cubicBezTo>
                <a:cubicBezTo>
                  <a:pt x="3095143" y="6032735"/>
                  <a:pt x="3090083" y="6023523"/>
                  <a:pt x="3082636" y="6019800"/>
                </a:cubicBezTo>
                <a:cubicBezTo>
                  <a:pt x="3076105" y="6016534"/>
                  <a:pt x="3068238" y="6016418"/>
                  <a:pt x="3061855" y="6012872"/>
                </a:cubicBezTo>
                <a:cubicBezTo>
                  <a:pt x="3047299" y="6004785"/>
                  <a:pt x="3036088" y="5990428"/>
                  <a:pt x="3020291" y="5985163"/>
                </a:cubicBezTo>
                <a:cubicBezTo>
                  <a:pt x="3013364" y="5982854"/>
                  <a:pt x="3006040" y="5981501"/>
                  <a:pt x="2999509" y="5978236"/>
                </a:cubicBezTo>
                <a:cubicBezTo>
                  <a:pt x="2992062" y="5974513"/>
                  <a:pt x="2986335" y="5967763"/>
                  <a:pt x="2978727" y="5964382"/>
                </a:cubicBezTo>
                <a:cubicBezTo>
                  <a:pt x="2965382" y="5958451"/>
                  <a:pt x="2937164" y="5950527"/>
                  <a:pt x="2937164" y="5950527"/>
                </a:cubicBezTo>
                <a:cubicBezTo>
                  <a:pt x="2923309" y="5941291"/>
                  <a:pt x="2907374" y="5934592"/>
                  <a:pt x="2895600" y="5922818"/>
                </a:cubicBezTo>
                <a:cubicBezTo>
                  <a:pt x="2888673" y="5915891"/>
                  <a:pt x="2881090" y="5909562"/>
                  <a:pt x="2874818" y="5902036"/>
                </a:cubicBezTo>
                <a:cubicBezTo>
                  <a:pt x="2869488" y="5895640"/>
                  <a:pt x="2866851" y="5887141"/>
                  <a:pt x="2860964" y="5881254"/>
                </a:cubicBezTo>
                <a:cubicBezTo>
                  <a:pt x="2855077" y="5875367"/>
                  <a:pt x="2846578" y="5872730"/>
                  <a:pt x="2840182" y="5867400"/>
                </a:cubicBezTo>
                <a:cubicBezTo>
                  <a:pt x="2805587" y="5838572"/>
                  <a:pt x="2835141" y="5851865"/>
                  <a:pt x="2798618" y="5839691"/>
                </a:cubicBezTo>
                <a:cubicBezTo>
                  <a:pt x="2748463" y="5806254"/>
                  <a:pt x="2771948" y="5819429"/>
                  <a:pt x="2729345" y="5798127"/>
                </a:cubicBezTo>
                <a:cubicBezTo>
                  <a:pt x="2659316" y="5693082"/>
                  <a:pt x="2735111" y="5800889"/>
                  <a:pt x="2680855" y="5735782"/>
                </a:cubicBezTo>
                <a:cubicBezTo>
                  <a:pt x="2675525" y="5729386"/>
                  <a:pt x="2673396" y="5720330"/>
                  <a:pt x="2667000" y="5715000"/>
                </a:cubicBezTo>
                <a:cubicBezTo>
                  <a:pt x="2659067" y="5708389"/>
                  <a:pt x="2648879" y="5704980"/>
                  <a:pt x="2639291" y="5701145"/>
                </a:cubicBezTo>
                <a:cubicBezTo>
                  <a:pt x="2625731" y="5695721"/>
                  <a:pt x="2612132" y="5689692"/>
                  <a:pt x="2597727" y="5687291"/>
                </a:cubicBezTo>
                <a:cubicBezTo>
                  <a:pt x="2535539" y="5676925"/>
                  <a:pt x="2570124" y="5681914"/>
                  <a:pt x="2493818" y="5673436"/>
                </a:cubicBezTo>
                <a:cubicBezTo>
                  <a:pt x="2484582" y="5671127"/>
                  <a:pt x="2475403" y="5668574"/>
                  <a:pt x="2466109" y="5666509"/>
                </a:cubicBezTo>
                <a:cubicBezTo>
                  <a:pt x="2454615" y="5663955"/>
                  <a:pt x="2442895" y="5662438"/>
                  <a:pt x="2431473" y="5659582"/>
                </a:cubicBezTo>
                <a:cubicBezTo>
                  <a:pt x="2424389" y="5657811"/>
                  <a:pt x="2417736" y="5654575"/>
                  <a:pt x="2410691" y="5652654"/>
                </a:cubicBezTo>
                <a:cubicBezTo>
                  <a:pt x="2392321" y="5647644"/>
                  <a:pt x="2373582" y="5644031"/>
                  <a:pt x="2355273" y="5638800"/>
                </a:cubicBezTo>
                <a:cubicBezTo>
                  <a:pt x="2341231" y="5634788"/>
                  <a:pt x="2328091" y="5627483"/>
                  <a:pt x="2313709" y="5624945"/>
                </a:cubicBezTo>
                <a:cubicBezTo>
                  <a:pt x="2288592" y="5620513"/>
                  <a:pt x="2262909" y="5620327"/>
                  <a:pt x="2237509" y="5618018"/>
                </a:cubicBezTo>
                <a:cubicBezTo>
                  <a:pt x="2225964" y="5615709"/>
                  <a:pt x="2214295" y="5613947"/>
                  <a:pt x="2202873" y="5611091"/>
                </a:cubicBezTo>
                <a:cubicBezTo>
                  <a:pt x="2195789" y="5609320"/>
                  <a:pt x="2189384" y="5604519"/>
                  <a:pt x="2182091" y="5604163"/>
                </a:cubicBezTo>
                <a:cubicBezTo>
                  <a:pt x="2094420" y="5599886"/>
                  <a:pt x="2006600" y="5599545"/>
                  <a:pt x="1918855" y="5597236"/>
                </a:cubicBezTo>
                <a:cubicBezTo>
                  <a:pt x="1907309" y="5594927"/>
                  <a:pt x="1895243" y="5594443"/>
                  <a:pt x="1884218" y="5590309"/>
                </a:cubicBezTo>
                <a:cubicBezTo>
                  <a:pt x="1868208" y="5584305"/>
                  <a:pt x="1856356" y="5570912"/>
                  <a:pt x="1849582" y="5555672"/>
                </a:cubicBezTo>
                <a:cubicBezTo>
                  <a:pt x="1843651" y="5542327"/>
                  <a:pt x="1840345" y="5527963"/>
                  <a:pt x="1835727" y="5514109"/>
                </a:cubicBezTo>
                <a:lnTo>
                  <a:pt x="1828800" y="5493327"/>
                </a:lnTo>
                <a:cubicBezTo>
                  <a:pt x="1824182" y="5451763"/>
                  <a:pt x="1826434" y="5408846"/>
                  <a:pt x="1814945" y="5368636"/>
                </a:cubicBezTo>
                <a:cubicBezTo>
                  <a:pt x="1811773" y="5357535"/>
                  <a:pt x="1798729" y="5348949"/>
                  <a:pt x="1787236" y="5347854"/>
                </a:cubicBezTo>
                <a:cubicBezTo>
                  <a:pt x="1748091" y="5344126"/>
                  <a:pt x="1708727" y="5352473"/>
                  <a:pt x="1669473" y="5354782"/>
                </a:cubicBezTo>
                <a:cubicBezTo>
                  <a:pt x="1635404" y="5366138"/>
                  <a:pt x="1628744" y="5366180"/>
                  <a:pt x="1600200" y="5382491"/>
                </a:cubicBezTo>
                <a:cubicBezTo>
                  <a:pt x="1592971" y="5386622"/>
                  <a:pt x="1587026" y="5392964"/>
                  <a:pt x="1579418" y="5396345"/>
                </a:cubicBezTo>
                <a:cubicBezTo>
                  <a:pt x="1563687" y="5403337"/>
                  <a:pt x="1529293" y="5413096"/>
                  <a:pt x="1510145" y="5417127"/>
                </a:cubicBezTo>
                <a:cubicBezTo>
                  <a:pt x="1420695" y="5435958"/>
                  <a:pt x="1429852" y="5433973"/>
                  <a:pt x="1364673" y="5444836"/>
                </a:cubicBezTo>
                <a:cubicBezTo>
                  <a:pt x="1350818" y="5442527"/>
                  <a:pt x="1335672" y="5444190"/>
                  <a:pt x="1323109" y="5437909"/>
                </a:cubicBezTo>
                <a:cubicBezTo>
                  <a:pt x="1315662" y="5434186"/>
                  <a:pt x="1315142" y="5423014"/>
                  <a:pt x="1309255" y="5417127"/>
                </a:cubicBezTo>
                <a:cubicBezTo>
                  <a:pt x="1303368" y="5411240"/>
                  <a:pt x="1295400" y="5407890"/>
                  <a:pt x="1288473" y="5403272"/>
                </a:cubicBezTo>
                <a:cubicBezTo>
                  <a:pt x="1286164" y="5389418"/>
                  <a:pt x="1284592" y="5375420"/>
                  <a:pt x="1281545" y="5361709"/>
                </a:cubicBezTo>
                <a:cubicBezTo>
                  <a:pt x="1279961" y="5354581"/>
                  <a:pt x="1276389" y="5348011"/>
                  <a:pt x="1274618" y="5340927"/>
                </a:cubicBezTo>
                <a:cubicBezTo>
                  <a:pt x="1271762" y="5329505"/>
                  <a:pt x="1270000" y="5317836"/>
                  <a:pt x="1267691" y="5306291"/>
                </a:cubicBezTo>
                <a:cubicBezTo>
                  <a:pt x="1265382" y="5283200"/>
                  <a:pt x="1265041" y="5259827"/>
                  <a:pt x="1260764" y="5237018"/>
                </a:cubicBezTo>
                <a:cubicBezTo>
                  <a:pt x="1258073" y="5222664"/>
                  <a:pt x="1259061" y="5203555"/>
                  <a:pt x="1246909" y="5195454"/>
                </a:cubicBezTo>
                <a:cubicBezTo>
                  <a:pt x="1239982" y="5190836"/>
                  <a:pt x="1233574" y="5185323"/>
                  <a:pt x="1226127" y="5181600"/>
                </a:cubicBezTo>
                <a:cubicBezTo>
                  <a:pt x="1203373" y="5170223"/>
                  <a:pt x="1161448" y="5169282"/>
                  <a:pt x="1143000" y="5167745"/>
                </a:cubicBezTo>
                <a:cubicBezTo>
                  <a:pt x="1108407" y="5164862"/>
                  <a:pt x="1073727" y="5163127"/>
                  <a:pt x="1039091" y="5160818"/>
                </a:cubicBezTo>
                <a:cubicBezTo>
                  <a:pt x="934631" y="5139927"/>
                  <a:pt x="1064791" y="5166529"/>
                  <a:pt x="976745" y="5146963"/>
                </a:cubicBezTo>
                <a:cubicBezTo>
                  <a:pt x="965251" y="5144409"/>
                  <a:pt x="953468" y="5143134"/>
                  <a:pt x="942109" y="5140036"/>
                </a:cubicBezTo>
                <a:cubicBezTo>
                  <a:pt x="928020" y="5136194"/>
                  <a:pt x="900545" y="5126182"/>
                  <a:pt x="900545" y="5126182"/>
                </a:cubicBezTo>
                <a:cubicBezTo>
                  <a:pt x="863601" y="5070764"/>
                  <a:pt x="912090" y="5137727"/>
                  <a:pt x="865909" y="5091545"/>
                </a:cubicBezTo>
                <a:cubicBezTo>
                  <a:pt x="811422" y="5037056"/>
                  <a:pt x="899360" y="5106720"/>
                  <a:pt x="831273" y="5049982"/>
                </a:cubicBezTo>
                <a:cubicBezTo>
                  <a:pt x="773415" y="5001768"/>
                  <a:pt x="850414" y="5076050"/>
                  <a:pt x="789709" y="5015345"/>
                </a:cubicBezTo>
                <a:cubicBezTo>
                  <a:pt x="787400" y="5008418"/>
                  <a:pt x="787344" y="5000265"/>
                  <a:pt x="782782" y="4994563"/>
                </a:cubicBezTo>
                <a:cubicBezTo>
                  <a:pt x="771206" y="4980093"/>
                  <a:pt x="756495" y="4980329"/>
                  <a:pt x="741218" y="4973782"/>
                </a:cubicBezTo>
                <a:cubicBezTo>
                  <a:pt x="731726" y="4969714"/>
                  <a:pt x="723400" y="4962894"/>
                  <a:pt x="713509" y="4959927"/>
                </a:cubicBezTo>
                <a:cubicBezTo>
                  <a:pt x="700056" y="4955891"/>
                  <a:pt x="685718" y="4955755"/>
                  <a:pt x="671945" y="4953000"/>
                </a:cubicBezTo>
                <a:cubicBezTo>
                  <a:pt x="596946" y="4938000"/>
                  <a:pt x="713008" y="4953713"/>
                  <a:pt x="581891" y="4939145"/>
                </a:cubicBezTo>
                <a:cubicBezTo>
                  <a:pt x="542062" y="4925869"/>
                  <a:pt x="581251" y="4938341"/>
                  <a:pt x="533400" y="4925291"/>
                </a:cubicBezTo>
                <a:cubicBezTo>
                  <a:pt x="517182" y="4920868"/>
                  <a:pt x="501432" y="4914534"/>
                  <a:pt x="484909" y="4911436"/>
                </a:cubicBezTo>
                <a:cubicBezTo>
                  <a:pt x="464358" y="4907583"/>
                  <a:pt x="443346" y="4906818"/>
                  <a:pt x="422564" y="4904509"/>
                </a:cubicBezTo>
                <a:cubicBezTo>
                  <a:pt x="413328" y="4890654"/>
                  <a:pt x="398894" y="4879099"/>
                  <a:pt x="394855" y="4862945"/>
                </a:cubicBezTo>
                <a:lnTo>
                  <a:pt x="381000" y="4807527"/>
                </a:lnTo>
                <a:cubicBezTo>
                  <a:pt x="377482" y="4793457"/>
                  <a:pt x="373111" y="4772956"/>
                  <a:pt x="367145" y="4759036"/>
                </a:cubicBezTo>
                <a:cubicBezTo>
                  <a:pt x="363077" y="4749544"/>
                  <a:pt x="357359" y="4740819"/>
                  <a:pt x="353291" y="4731327"/>
                </a:cubicBezTo>
                <a:cubicBezTo>
                  <a:pt x="350415" y="4724615"/>
                  <a:pt x="351527" y="4715708"/>
                  <a:pt x="346364" y="4710545"/>
                </a:cubicBezTo>
                <a:cubicBezTo>
                  <a:pt x="339062" y="4703243"/>
                  <a:pt x="327891" y="4701309"/>
                  <a:pt x="318655" y="4696691"/>
                </a:cubicBezTo>
                <a:cubicBezTo>
                  <a:pt x="309418" y="4687455"/>
                  <a:pt x="299105" y="4679182"/>
                  <a:pt x="290945" y="4668982"/>
                </a:cubicBezTo>
                <a:cubicBezTo>
                  <a:pt x="280543" y="4655980"/>
                  <a:pt x="263236" y="4627418"/>
                  <a:pt x="263236" y="4627418"/>
                </a:cubicBezTo>
                <a:cubicBezTo>
                  <a:pt x="258618" y="4604327"/>
                  <a:pt x="250154" y="4581681"/>
                  <a:pt x="249382" y="4558145"/>
                </a:cubicBezTo>
                <a:cubicBezTo>
                  <a:pt x="246486" y="4469829"/>
                  <a:pt x="268944" y="4249081"/>
                  <a:pt x="228600" y="4107872"/>
                </a:cubicBezTo>
                <a:cubicBezTo>
                  <a:pt x="226594" y="4100851"/>
                  <a:pt x="223679" y="4094112"/>
                  <a:pt x="221673" y="4087091"/>
                </a:cubicBezTo>
                <a:cubicBezTo>
                  <a:pt x="219057" y="4077937"/>
                  <a:pt x="218612" y="4068082"/>
                  <a:pt x="214745" y="4059382"/>
                </a:cubicBezTo>
                <a:cubicBezTo>
                  <a:pt x="209277" y="4047078"/>
                  <a:pt x="200891" y="4036291"/>
                  <a:pt x="193964" y="4024745"/>
                </a:cubicBezTo>
                <a:cubicBezTo>
                  <a:pt x="191655" y="4015509"/>
                  <a:pt x="189772" y="4006155"/>
                  <a:pt x="187036" y="3997036"/>
                </a:cubicBezTo>
                <a:cubicBezTo>
                  <a:pt x="182840" y="3983048"/>
                  <a:pt x="173182" y="3955472"/>
                  <a:pt x="173182" y="3955472"/>
                </a:cubicBezTo>
                <a:cubicBezTo>
                  <a:pt x="175491" y="3932381"/>
                  <a:pt x="174891" y="3908812"/>
                  <a:pt x="180109" y="3886200"/>
                </a:cubicBezTo>
                <a:cubicBezTo>
                  <a:pt x="181981" y="3878088"/>
                  <a:pt x="190241" y="3872865"/>
                  <a:pt x="193964" y="3865418"/>
                </a:cubicBezTo>
                <a:cubicBezTo>
                  <a:pt x="225760" y="3801825"/>
                  <a:pt x="166518" y="3894767"/>
                  <a:pt x="221673" y="3823854"/>
                </a:cubicBezTo>
                <a:cubicBezTo>
                  <a:pt x="245080" y="3793759"/>
                  <a:pt x="248156" y="3784743"/>
                  <a:pt x="263236" y="3754582"/>
                </a:cubicBezTo>
                <a:cubicBezTo>
                  <a:pt x="265545" y="3743036"/>
                  <a:pt x="266030" y="3730970"/>
                  <a:pt x="270164" y="3719945"/>
                </a:cubicBezTo>
                <a:cubicBezTo>
                  <a:pt x="273087" y="3712150"/>
                  <a:pt x="281095" y="3706958"/>
                  <a:pt x="284018" y="3699163"/>
                </a:cubicBezTo>
                <a:cubicBezTo>
                  <a:pt x="324295" y="3591753"/>
                  <a:pt x="258205" y="3730005"/>
                  <a:pt x="304800" y="3636818"/>
                </a:cubicBezTo>
                <a:cubicBezTo>
                  <a:pt x="323072" y="3563728"/>
                  <a:pt x="308044" y="3631348"/>
                  <a:pt x="318655" y="3477491"/>
                </a:cubicBezTo>
                <a:cubicBezTo>
                  <a:pt x="320249" y="3454384"/>
                  <a:pt x="322515" y="3392035"/>
                  <a:pt x="339436" y="3366654"/>
                </a:cubicBezTo>
                <a:lnTo>
                  <a:pt x="353291" y="3345872"/>
                </a:lnTo>
                <a:cubicBezTo>
                  <a:pt x="372609" y="3249279"/>
                  <a:pt x="364887" y="3301686"/>
                  <a:pt x="353291" y="3110345"/>
                </a:cubicBezTo>
                <a:cubicBezTo>
                  <a:pt x="352211" y="3092532"/>
                  <a:pt x="334355" y="3044997"/>
                  <a:pt x="318655" y="3041072"/>
                </a:cubicBezTo>
                <a:lnTo>
                  <a:pt x="290945" y="3034145"/>
                </a:lnTo>
                <a:cubicBezTo>
                  <a:pt x="267637" y="3037475"/>
                  <a:pt x="224935" y="3043191"/>
                  <a:pt x="200891" y="3048000"/>
                </a:cubicBezTo>
                <a:cubicBezTo>
                  <a:pt x="191555" y="3049867"/>
                  <a:pt x="182336" y="3052312"/>
                  <a:pt x="173182" y="3054927"/>
                </a:cubicBezTo>
                <a:cubicBezTo>
                  <a:pt x="166161" y="3056933"/>
                  <a:pt x="159528" y="3060270"/>
                  <a:pt x="152400" y="3061854"/>
                </a:cubicBezTo>
                <a:cubicBezTo>
                  <a:pt x="138689" y="3064901"/>
                  <a:pt x="124691" y="3066473"/>
                  <a:pt x="110836" y="3068782"/>
                </a:cubicBezTo>
                <a:cubicBezTo>
                  <a:pt x="-7194" y="3060350"/>
                  <a:pt x="23592" y="3093875"/>
                  <a:pt x="6927" y="3027218"/>
                </a:cubicBezTo>
                <a:cubicBezTo>
                  <a:pt x="5156" y="3020134"/>
                  <a:pt x="2309" y="3013363"/>
                  <a:pt x="0" y="3006436"/>
                </a:cubicBezTo>
                <a:cubicBezTo>
                  <a:pt x="2309" y="2974109"/>
                  <a:pt x="2119" y="2941505"/>
                  <a:pt x="6927" y="2909454"/>
                </a:cubicBezTo>
                <a:cubicBezTo>
                  <a:pt x="10242" y="2887356"/>
                  <a:pt x="20191" y="2864443"/>
                  <a:pt x="34636" y="2847109"/>
                </a:cubicBezTo>
                <a:cubicBezTo>
                  <a:pt x="40908" y="2839583"/>
                  <a:pt x="47446" y="2832021"/>
                  <a:pt x="55418" y="2826327"/>
                </a:cubicBezTo>
                <a:cubicBezTo>
                  <a:pt x="63821" y="2820325"/>
                  <a:pt x="72958" y="2814267"/>
                  <a:pt x="83127" y="2812472"/>
                </a:cubicBezTo>
                <a:cubicBezTo>
                  <a:pt x="112776" y="2807240"/>
                  <a:pt x="143164" y="2807854"/>
                  <a:pt x="173182" y="2805545"/>
                </a:cubicBezTo>
                <a:cubicBezTo>
                  <a:pt x="180109" y="2803236"/>
                  <a:pt x="187581" y="2802164"/>
                  <a:pt x="193964" y="2798618"/>
                </a:cubicBezTo>
                <a:cubicBezTo>
                  <a:pt x="214460" y="2787231"/>
                  <a:pt x="240944" y="2769882"/>
                  <a:pt x="256309" y="2750127"/>
                </a:cubicBezTo>
                <a:cubicBezTo>
                  <a:pt x="266532" y="2736983"/>
                  <a:pt x="278752" y="2724360"/>
                  <a:pt x="284018" y="2708563"/>
                </a:cubicBezTo>
                <a:cubicBezTo>
                  <a:pt x="288636" y="2694709"/>
                  <a:pt x="294331" y="2681168"/>
                  <a:pt x="297873" y="2667000"/>
                </a:cubicBezTo>
                <a:cubicBezTo>
                  <a:pt x="302491" y="2648527"/>
                  <a:pt x="301165" y="2627425"/>
                  <a:pt x="311727" y="2611582"/>
                </a:cubicBezTo>
                <a:lnTo>
                  <a:pt x="325582" y="2590800"/>
                </a:lnTo>
                <a:cubicBezTo>
                  <a:pt x="346458" y="2507292"/>
                  <a:pt x="329748" y="2563527"/>
                  <a:pt x="353291" y="2500745"/>
                </a:cubicBezTo>
                <a:cubicBezTo>
                  <a:pt x="363745" y="2472869"/>
                  <a:pt x="360132" y="2466195"/>
                  <a:pt x="387927" y="2438400"/>
                </a:cubicBezTo>
                <a:cubicBezTo>
                  <a:pt x="401782" y="2424545"/>
                  <a:pt x="412690" y="2406917"/>
                  <a:pt x="429491" y="2396836"/>
                </a:cubicBezTo>
                <a:cubicBezTo>
                  <a:pt x="441036" y="2389909"/>
                  <a:pt x="451870" y="2381625"/>
                  <a:pt x="464127" y="2376054"/>
                </a:cubicBezTo>
                <a:cubicBezTo>
                  <a:pt x="477422" y="2370011"/>
                  <a:pt x="505691" y="2362200"/>
                  <a:pt x="505691" y="2362200"/>
                </a:cubicBezTo>
                <a:cubicBezTo>
                  <a:pt x="512618" y="2357582"/>
                  <a:pt x="518677" y="2351268"/>
                  <a:pt x="526473" y="2348345"/>
                </a:cubicBezTo>
                <a:cubicBezTo>
                  <a:pt x="537497" y="2344211"/>
                  <a:pt x="549687" y="2344274"/>
                  <a:pt x="561109" y="2341418"/>
                </a:cubicBezTo>
                <a:cubicBezTo>
                  <a:pt x="568193" y="2339647"/>
                  <a:pt x="574964" y="2336800"/>
                  <a:pt x="581891" y="2334491"/>
                </a:cubicBezTo>
                <a:cubicBezTo>
                  <a:pt x="630382" y="2302164"/>
                  <a:pt x="614219" y="2320637"/>
                  <a:pt x="637309" y="2286000"/>
                </a:cubicBezTo>
                <a:cubicBezTo>
                  <a:pt x="635000" y="2251364"/>
                  <a:pt x="634215" y="2216592"/>
                  <a:pt x="630382" y="2182091"/>
                </a:cubicBezTo>
                <a:cubicBezTo>
                  <a:pt x="629576" y="2174834"/>
                  <a:pt x="625461" y="2168330"/>
                  <a:pt x="623455" y="2161309"/>
                </a:cubicBezTo>
                <a:cubicBezTo>
                  <a:pt x="620839" y="2152155"/>
                  <a:pt x="618836" y="2142836"/>
                  <a:pt x="616527" y="2133600"/>
                </a:cubicBezTo>
                <a:cubicBezTo>
                  <a:pt x="618836" y="2015836"/>
                  <a:pt x="617040" y="1897920"/>
                  <a:pt x="623455" y="1780309"/>
                </a:cubicBezTo>
                <a:cubicBezTo>
                  <a:pt x="624017" y="1769998"/>
                  <a:pt x="633241" y="1762092"/>
                  <a:pt x="637309" y="1752600"/>
                </a:cubicBezTo>
                <a:cubicBezTo>
                  <a:pt x="659254" y="1701392"/>
                  <a:pt x="617945" y="1771254"/>
                  <a:pt x="671945" y="1690254"/>
                </a:cubicBezTo>
                <a:lnTo>
                  <a:pt x="685800" y="1669472"/>
                </a:lnTo>
                <a:cubicBezTo>
                  <a:pt x="702457" y="1644488"/>
                  <a:pt x="712753" y="1626104"/>
                  <a:pt x="741218" y="1607127"/>
                </a:cubicBezTo>
                <a:cubicBezTo>
                  <a:pt x="748145" y="1602509"/>
                  <a:pt x="756113" y="1599159"/>
                  <a:pt x="762000" y="1593272"/>
                </a:cubicBezTo>
                <a:cubicBezTo>
                  <a:pt x="770164" y="1585108"/>
                  <a:pt x="774153" y="1573233"/>
                  <a:pt x="782782" y="1565563"/>
                </a:cubicBezTo>
                <a:cubicBezTo>
                  <a:pt x="795227" y="1554501"/>
                  <a:pt x="811024" y="1547844"/>
                  <a:pt x="824345" y="1537854"/>
                </a:cubicBezTo>
                <a:cubicBezTo>
                  <a:pt x="833582" y="1530927"/>
                  <a:pt x="842030" y="1522800"/>
                  <a:pt x="852055" y="1517072"/>
                </a:cubicBezTo>
                <a:cubicBezTo>
                  <a:pt x="858395" y="1513449"/>
                  <a:pt x="865909" y="1512454"/>
                  <a:pt x="872836" y="1510145"/>
                </a:cubicBezTo>
                <a:cubicBezTo>
                  <a:pt x="891942" y="1491039"/>
                  <a:pt x="891894" y="1488369"/>
                  <a:pt x="914400" y="1475509"/>
                </a:cubicBezTo>
                <a:cubicBezTo>
                  <a:pt x="935952" y="1463194"/>
                  <a:pt x="944484" y="1463139"/>
                  <a:pt x="962891" y="1447800"/>
                </a:cubicBezTo>
                <a:cubicBezTo>
                  <a:pt x="970417" y="1441528"/>
                  <a:pt x="976746" y="1433945"/>
                  <a:pt x="983673" y="1427018"/>
                </a:cubicBezTo>
                <a:cubicBezTo>
                  <a:pt x="1076037" y="1429327"/>
                  <a:pt x="1168471" y="1429652"/>
                  <a:pt x="1260764" y="1433945"/>
                </a:cubicBezTo>
                <a:cubicBezTo>
                  <a:pt x="1268058" y="1434284"/>
                  <a:pt x="1274524" y="1438866"/>
                  <a:pt x="1281545" y="1440872"/>
                </a:cubicBezTo>
                <a:cubicBezTo>
                  <a:pt x="1290700" y="1443488"/>
                  <a:pt x="1300018" y="1445491"/>
                  <a:pt x="1309255" y="1447800"/>
                </a:cubicBezTo>
                <a:cubicBezTo>
                  <a:pt x="1316182" y="1452418"/>
                  <a:pt x="1322241" y="1458731"/>
                  <a:pt x="1330036" y="1461654"/>
                </a:cubicBezTo>
                <a:cubicBezTo>
                  <a:pt x="1341061" y="1465788"/>
                  <a:pt x="1353179" y="1466028"/>
                  <a:pt x="1364673" y="1468582"/>
                </a:cubicBezTo>
                <a:cubicBezTo>
                  <a:pt x="1373967" y="1470647"/>
                  <a:pt x="1383228" y="1472894"/>
                  <a:pt x="1392382" y="1475509"/>
                </a:cubicBezTo>
                <a:cubicBezTo>
                  <a:pt x="1416167" y="1482304"/>
                  <a:pt x="1416241" y="1483974"/>
                  <a:pt x="1440873" y="1496291"/>
                </a:cubicBezTo>
                <a:cubicBezTo>
                  <a:pt x="1447800" y="1505527"/>
                  <a:pt x="1454944" y="1514605"/>
                  <a:pt x="1461655" y="1524000"/>
                </a:cubicBezTo>
                <a:cubicBezTo>
                  <a:pt x="1466494" y="1530775"/>
                  <a:pt x="1474384" y="1553031"/>
                  <a:pt x="1475509" y="1544782"/>
                </a:cubicBezTo>
                <a:cubicBezTo>
                  <a:pt x="1483315" y="1487538"/>
                  <a:pt x="1476871" y="1429105"/>
                  <a:pt x="1482436" y="1371600"/>
                </a:cubicBezTo>
                <a:cubicBezTo>
                  <a:pt x="1486725" y="1327283"/>
                  <a:pt x="1495145" y="1339255"/>
                  <a:pt x="1510145" y="1309254"/>
                </a:cubicBezTo>
                <a:cubicBezTo>
                  <a:pt x="1523637" y="1282271"/>
                  <a:pt x="1510670" y="1291865"/>
                  <a:pt x="1524000" y="1260763"/>
                </a:cubicBezTo>
                <a:cubicBezTo>
                  <a:pt x="1527280" y="1253111"/>
                  <a:pt x="1533724" y="1247210"/>
                  <a:pt x="1537855" y="1239982"/>
                </a:cubicBezTo>
                <a:cubicBezTo>
                  <a:pt x="1542978" y="1231016"/>
                  <a:pt x="1545707" y="1220675"/>
                  <a:pt x="1551709" y="1212272"/>
                </a:cubicBezTo>
                <a:cubicBezTo>
                  <a:pt x="1557403" y="1204300"/>
                  <a:pt x="1566115" y="1198929"/>
                  <a:pt x="1572491" y="1191491"/>
                </a:cubicBezTo>
                <a:cubicBezTo>
                  <a:pt x="1580005" y="1182725"/>
                  <a:pt x="1586346" y="1173018"/>
                  <a:pt x="1593273" y="1163782"/>
                </a:cubicBezTo>
                <a:cubicBezTo>
                  <a:pt x="1606759" y="1123323"/>
                  <a:pt x="1589648" y="1160480"/>
                  <a:pt x="1620982" y="1129145"/>
                </a:cubicBezTo>
                <a:cubicBezTo>
                  <a:pt x="1626869" y="1123258"/>
                  <a:pt x="1628949" y="1114250"/>
                  <a:pt x="1634836" y="1108363"/>
                </a:cubicBezTo>
                <a:cubicBezTo>
                  <a:pt x="1640723" y="1102476"/>
                  <a:pt x="1649222" y="1099839"/>
                  <a:pt x="1655618" y="1094509"/>
                </a:cubicBezTo>
                <a:cubicBezTo>
                  <a:pt x="1663144" y="1088237"/>
                  <a:pt x="1668667" y="1079742"/>
                  <a:pt x="1676400" y="1073727"/>
                </a:cubicBezTo>
                <a:cubicBezTo>
                  <a:pt x="1689544" y="1063504"/>
                  <a:pt x="1704109" y="1055255"/>
                  <a:pt x="1717964" y="1046018"/>
                </a:cubicBezTo>
                <a:cubicBezTo>
                  <a:pt x="1724891" y="1041400"/>
                  <a:pt x="1730847" y="1034796"/>
                  <a:pt x="1738745" y="1032163"/>
                </a:cubicBezTo>
                <a:lnTo>
                  <a:pt x="1759527" y="1025236"/>
                </a:lnTo>
                <a:cubicBezTo>
                  <a:pt x="1775276" y="1009487"/>
                  <a:pt x="1788024" y="994779"/>
                  <a:pt x="1808018" y="983672"/>
                </a:cubicBezTo>
                <a:cubicBezTo>
                  <a:pt x="1818888" y="977633"/>
                  <a:pt x="1831533" y="975379"/>
                  <a:pt x="1842655" y="969818"/>
                </a:cubicBezTo>
                <a:cubicBezTo>
                  <a:pt x="1850101" y="966095"/>
                  <a:pt x="1855990" y="959686"/>
                  <a:pt x="1863436" y="955963"/>
                </a:cubicBezTo>
                <a:cubicBezTo>
                  <a:pt x="1869967" y="952697"/>
                  <a:pt x="1877687" y="952301"/>
                  <a:pt x="1884218" y="949036"/>
                </a:cubicBezTo>
                <a:cubicBezTo>
                  <a:pt x="1891665" y="945313"/>
                  <a:pt x="1896696" y="935775"/>
                  <a:pt x="1905000" y="935182"/>
                </a:cubicBezTo>
                <a:cubicBezTo>
                  <a:pt x="1994855" y="928764"/>
                  <a:pt x="2085109" y="930563"/>
                  <a:pt x="2175164" y="928254"/>
                </a:cubicBezTo>
                <a:cubicBezTo>
                  <a:pt x="2179782" y="921327"/>
                  <a:pt x="2184975" y="914750"/>
                  <a:pt x="2189018" y="907472"/>
                </a:cubicBezTo>
                <a:cubicBezTo>
                  <a:pt x="2196540" y="893932"/>
                  <a:pt x="2200506" y="878301"/>
                  <a:pt x="2209800" y="865909"/>
                </a:cubicBezTo>
                <a:cubicBezTo>
                  <a:pt x="2214795" y="859248"/>
                  <a:pt x="2223655" y="856672"/>
                  <a:pt x="2230582" y="852054"/>
                </a:cubicBezTo>
                <a:cubicBezTo>
                  <a:pt x="2235200" y="838200"/>
                  <a:pt x="2236696" y="822875"/>
                  <a:pt x="2244436" y="810491"/>
                </a:cubicBezTo>
                <a:cubicBezTo>
                  <a:pt x="2248849" y="803431"/>
                  <a:pt x="2259331" y="802523"/>
                  <a:pt x="2265218" y="796636"/>
                </a:cubicBezTo>
                <a:cubicBezTo>
                  <a:pt x="2298749" y="763105"/>
                  <a:pt x="2257470" y="784340"/>
                  <a:pt x="2299855" y="768927"/>
                </a:cubicBezTo>
                <a:cubicBezTo>
                  <a:pt x="2318396" y="762185"/>
                  <a:pt x="2336694" y="754781"/>
                  <a:pt x="2355273" y="748145"/>
                </a:cubicBezTo>
                <a:cubicBezTo>
                  <a:pt x="2369026" y="743233"/>
                  <a:pt x="2396836" y="734291"/>
                  <a:pt x="2396836" y="734291"/>
                </a:cubicBezTo>
                <a:cubicBezTo>
                  <a:pt x="2427215" y="736190"/>
                  <a:pt x="2494897" y="751642"/>
                  <a:pt x="2535382" y="734291"/>
                </a:cubicBezTo>
                <a:cubicBezTo>
                  <a:pt x="2543034" y="731011"/>
                  <a:pt x="2549237" y="725054"/>
                  <a:pt x="2556164" y="720436"/>
                </a:cubicBezTo>
                <a:cubicBezTo>
                  <a:pt x="2560782" y="708891"/>
                  <a:pt x="2564968" y="697163"/>
                  <a:pt x="2570018" y="685800"/>
                </a:cubicBezTo>
                <a:cubicBezTo>
                  <a:pt x="2574212" y="676363"/>
                  <a:pt x="2580906" y="667982"/>
                  <a:pt x="2583873" y="658091"/>
                </a:cubicBezTo>
                <a:cubicBezTo>
                  <a:pt x="2587909" y="644638"/>
                  <a:pt x="2588046" y="630300"/>
                  <a:pt x="2590800" y="616527"/>
                </a:cubicBezTo>
                <a:cubicBezTo>
                  <a:pt x="2592667" y="607191"/>
                  <a:pt x="2595418" y="598054"/>
                  <a:pt x="2597727" y="588818"/>
                </a:cubicBezTo>
                <a:cubicBezTo>
                  <a:pt x="2600036" y="563418"/>
                  <a:pt x="2601048" y="537866"/>
                  <a:pt x="2604655" y="512618"/>
                </a:cubicBezTo>
                <a:cubicBezTo>
                  <a:pt x="2605688" y="505389"/>
                  <a:pt x="2609484" y="498830"/>
                  <a:pt x="2611582" y="491836"/>
                </a:cubicBezTo>
                <a:cubicBezTo>
                  <a:pt x="2616412" y="475734"/>
                  <a:pt x="2621013" y="459563"/>
                  <a:pt x="2625436" y="443345"/>
                </a:cubicBezTo>
                <a:cubicBezTo>
                  <a:pt x="2626501" y="439441"/>
                  <a:pt x="2635209" y="400977"/>
                  <a:pt x="2639291" y="394854"/>
                </a:cubicBezTo>
                <a:cubicBezTo>
                  <a:pt x="2644725" y="386703"/>
                  <a:pt x="2653146" y="380999"/>
                  <a:pt x="2660073" y="374072"/>
                </a:cubicBezTo>
                <a:cubicBezTo>
                  <a:pt x="2671496" y="345513"/>
                  <a:pt x="2678566" y="320941"/>
                  <a:pt x="2701636" y="297872"/>
                </a:cubicBezTo>
                <a:cubicBezTo>
                  <a:pt x="2708563" y="290945"/>
                  <a:pt x="2716042" y="284529"/>
                  <a:pt x="2722418" y="277091"/>
                </a:cubicBezTo>
                <a:cubicBezTo>
                  <a:pt x="2729932" y="268325"/>
                  <a:pt x="2734434" y="256896"/>
                  <a:pt x="2743200" y="249382"/>
                </a:cubicBezTo>
                <a:cubicBezTo>
                  <a:pt x="2819724" y="183790"/>
                  <a:pt x="2707619" y="312672"/>
                  <a:pt x="2812473" y="207818"/>
                </a:cubicBezTo>
                <a:cubicBezTo>
                  <a:pt x="2829516" y="190775"/>
                  <a:pt x="2839865" y="176804"/>
                  <a:pt x="2860964" y="166254"/>
                </a:cubicBezTo>
                <a:cubicBezTo>
                  <a:pt x="2920366" y="136553"/>
                  <a:pt x="2871874" y="167936"/>
                  <a:pt x="2923309" y="138545"/>
                </a:cubicBezTo>
                <a:cubicBezTo>
                  <a:pt x="2930538" y="134414"/>
                  <a:pt x="2936644" y="128414"/>
                  <a:pt x="2944091" y="124691"/>
                </a:cubicBezTo>
                <a:cubicBezTo>
                  <a:pt x="2957440" y="118016"/>
                  <a:pt x="2979255" y="115278"/>
                  <a:pt x="2992582" y="110836"/>
                </a:cubicBezTo>
                <a:cubicBezTo>
                  <a:pt x="3004379" y="106904"/>
                  <a:pt x="3015575" y="101348"/>
                  <a:pt x="3027218" y="96982"/>
                </a:cubicBezTo>
                <a:cubicBezTo>
                  <a:pt x="3034055" y="94418"/>
                  <a:pt x="3041288" y="92930"/>
                  <a:pt x="3048000" y="90054"/>
                </a:cubicBezTo>
                <a:cubicBezTo>
                  <a:pt x="3058969" y="85353"/>
                  <a:pt x="3082368" y="70684"/>
                  <a:pt x="3096491" y="69272"/>
                </a:cubicBezTo>
                <a:cubicBezTo>
                  <a:pt x="3135618" y="65359"/>
                  <a:pt x="3175000" y="64654"/>
                  <a:pt x="3214255" y="62345"/>
                </a:cubicBezTo>
                <a:cubicBezTo>
                  <a:pt x="3225800" y="60036"/>
                  <a:pt x="3237469" y="58274"/>
                  <a:pt x="3248891" y="55418"/>
                </a:cubicBezTo>
                <a:cubicBezTo>
                  <a:pt x="3255975" y="53647"/>
                  <a:pt x="3262545" y="50075"/>
                  <a:pt x="3269673" y="48491"/>
                </a:cubicBezTo>
                <a:cubicBezTo>
                  <a:pt x="3283384" y="45444"/>
                  <a:pt x="3297525" y="44610"/>
                  <a:pt x="3311236" y="41563"/>
                </a:cubicBezTo>
                <a:cubicBezTo>
                  <a:pt x="3318364" y="39979"/>
                  <a:pt x="3324997" y="36642"/>
                  <a:pt x="3332018" y="34636"/>
                </a:cubicBezTo>
                <a:cubicBezTo>
                  <a:pt x="3341172" y="32021"/>
                  <a:pt x="3350573" y="30324"/>
                  <a:pt x="3359727" y="27709"/>
                </a:cubicBezTo>
                <a:cubicBezTo>
                  <a:pt x="3366748" y="25703"/>
                  <a:pt x="3373425" y="22553"/>
                  <a:pt x="3380509" y="20782"/>
                </a:cubicBezTo>
                <a:cubicBezTo>
                  <a:pt x="3442947" y="5172"/>
                  <a:pt x="3387728" y="24820"/>
                  <a:pt x="3449782" y="0"/>
                </a:cubicBezTo>
                <a:cubicBezTo>
                  <a:pt x="3484418" y="2309"/>
                  <a:pt x="3519403" y="1513"/>
                  <a:pt x="3553691" y="6927"/>
                </a:cubicBezTo>
                <a:cubicBezTo>
                  <a:pt x="3563891" y="8538"/>
                  <a:pt x="3571812" y="16947"/>
                  <a:pt x="3581400" y="20782"/>
                </a:cubicBezTo>
                <a:cubicBezTo>
                  <a:pt x="3594960" y="26206"/>
                  <a:pt x="3609109" y="30018"/>
                  <a:pt x="3622964" y="34636"/>
                </a:cubicBezTo>
                <a:cubicBezTo>
                  <a:pt x="3629891" y="36945"/>
                  <a:pt x="3636585" y="40131"/>
                  <a:pt x="3643745" y="41563"/>
                </a:cubicBezTo>
                <a:cubicBezTo>
                  <a:pt x="3685542" y="49923"/>
                  <a:pt x="3667212" y="44768"/>
                  <a:pt x="3699164" y="55418"/>
                </a:cubicBezTo>
                <a:lnTo>
                  <a:pt x="3830782" y="48491"/>
                </a:lnTo>
                <a:close/>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Zaoblený obdélník 18"/>
          <p:cNvSpPr/>
          <p:nvPr/>
        </p:nvSpPr>
        <p:spPr>
          <a:xfrm>
            <a:off x="1901641" y="3834125"/>
            <a:ext cx="2679406" cy="1641683"/>
          </a:xfrm>
          <a:prstGeom prst="roundRect">
            <a:avLst>
              <a:gd name="adj" fmla="val 34008"/>
            </a:avLst>
          </a:prstGeom>
          <a:solidFill>
            <a:srgbClr val="82828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Volný tvar 20"/>
          <p:cNvSpPr/>
          <p:nvPr/>
        </p:nvSpPr>
        <p:spPr>
          <a:xfrm>
            <a:off x="1999971" y="3912301"/>
            <a:ext cx="2499572" cy="1498362"/>
          </a:xfrm>
          <a:custGeom>
            <a:avLst/>
            <a:gdLst>
              <a:gd name="connsiteX0" fmla="*/ 915308 w 2499572"/>
              <a:gd name="connsiteY0" fmla="*/ 396949 h 1630325"/>
              <a:gd name="connsiteX1" fmla="*/ 922397 w 2499572"/>
              <a:gd name="connsiteY1" fmla="*/ 361507 h 1630325"/>
              <a:gd name="connsiteX2" fmla="*/ 929485 w 2499572"/>
              <a:gd name="connsiteY2" fmla="*/ 241005 h 1630325"/>
              <a:gd name="connsiteX3" fmla="*/ 943662 w 2499572"/>
              <a:gd name="connsiteY3" fmla="*/ 198474 h 1630325"/>
              <a:gd name="connsiteX4" fmla="*/ 950750 w 2499572"/>
              <a:gd name="connsiteY4" fmla="*/ 177209 h 1630325"/>
              <a:gd name="connsiteX5" fmla="*/ 957838 w 2499572"/>
              <a:gd name="connsiteY5" fmla="*/ 155944 h 1630325"/>
              <a:gd name="connsiteX6" fmla="*/ 972015 w 2499572"/>
              <a:gd name="connsiteY6" fmla="*/ 120502 h 1630325"/>
              <a:gd name="connsiteX7" fmla="*/ 993280 w 2499572"/>
              <a:gd name="connsiteY7" fmla="*/ 99237 h 1630325"/>
              <a:gd name="connsiteX8" fmla="*/ 1007457 w 2499572"/>
              <a:gd name="connsiteY8" fmla="*/ 77972 h 1630325"/>
              <a:gd name="connsiteX9" fmla="*/ 1014545 w 2499572"/>
              <a:gd name="connsiteY9" fmla="*/ 56707 h 1630325"/>
              <a:gd name="connsiteX10" fmla="*/ 1035811 w 2499572"/>
              <a:gd name="connsiteY10" fmla="*/ 35442 h 1630325"/>
              <a:gd name="connsiteX11" fmla="*/ 1049987 w 2499572"/>
              <a:gd name="connsiteY11" fmla="*/ 14177 h 1630325"/>
              <a:gd name="connsiteX12" fmla="*/ 1113783 w 2499572"/>
              <a:gd name="connsiteY12" fmla="*/ 28353 h 1630325"/>
              <a:gd name="connsiteX13" fmla="*/ 1127959 w 2499572"/>
              <a:gd name="connsiteY13" fmla="*/ 49619 h 1630325"/>
              <a:gd name="connsiteX14" fmla="*/ 1135048 w 2499572"/>
              <a:gd name="connsiteY14" fmla="*/ 198474 h 1630325"/>
              <a:gd name="connsiteX15" fmla="*/ 1163401 w 2499572"/>
              <a:gd name="connsiteY15" fmla="*/ 262270 h 1630325"/>
              <a:gd name="connsiteX16" fmla="*/ 1170490 w 2499572"/>
              <a:gd name="connsiteY16" fmla="*/ 283535 h 1630325"/>
              <a:gd name="connsiteX17" fmla="*/ 1191755 w 2499572"/>
              <a:gd name="connsiteY17" fmla="*/ 333153 h 1630325"/>
              <a:gd name="connsiteX18" fmla="*/ 1234285 w 2499572"/>
              <a:gd name="connsiteY18" fmla="*/ 361507 h 1630325"/>
              <a:gd name="connsiteX19" fmla="*/ 1290992 w 2499572"/>
              <a:gd name="connsiteY19" fmla="*/ 354419 h 1630325"/>
              <a:gd name="connsiteX20" fmla="*/ 1305169 w 2499572"/>
              <a:gd name="connsiteY20" fmla="*/ 311888 h 1630325"/>
              <a:gd name="connsiteX21" fmla="*/ 1269727 w 2499572"/>
              <a:gd name="connsiteY21" fmla="*/ 212651 h 1630325"/>
              <a:gd name="connsiteX22" fmla="*/ 1269727 w 2499572"/>
              <a:gd name="connsiteY22" fmla="*/ 212651 h 1630325"/>
              <a:gd name="connsiteX23" fmla="*/ 1255550 w 2499572"/>
              <a:gd name="connsiteY23" fmla="*/ 170121 h 1630325"/>
              <a:gd name="connsiteX24" fmla="*/ 1262638 w 2499572"/>
              <a:gd name="connsiteY24" fmla="*/ 70884 h 1630325"/>
              <a:gd name="connsiteX25" fmla="*/ 1298080 w 2499572"/>
              <a:gd name="connsiteY25" fmla="*/ 42530 h 1630325"/>
              <a:gd name="connsiteX26" fmla="*/ 1340611 w 2499572"/>
              <a:gd name="connsiteY26" fmla="*/ 21265 h 1630325"/>
              <a:gd name="connsiteX27" fmla="*/ 1446936 w 2499572"/>
              <a:gd name="connsiteY27" fmla="*/ 28353 h 1630325"/>
              <a:gd name="connsiteX28" fmla="*/ 1468201 w 2499572"/>
              <a:gd name="connsiteY28" fmla="*/ 35442 h 1630325"/>
              <a:gd name="connsiteX29" fmla="*/ 1454024 w 2499572"/>
              <a:gd name="connsiteY29" fmla="*/ 113414 h 1630325"/>
              <a:gd name="connsiteX30" fmla="*/ 1439848 w 2499572"/>
              <a:gd name="connsiteY30" fmla="*/ 134679 h 1630325"/>
              <a:gd name="connsiteX31" fmla="*/ 1425671 w 2499572"/>
              <a:gd name="connsiteY31" fmla="*/ 177209 h 1630325"/>
              <a:gd name="connsiteX32" fmla="*/ 1432759 w 2499572"/>
              <a:gd name="connsiteY32" fmla="*/ 404037 h 1630325"/>
              <a:gd name="connsiteX33" fmla="*/ 1461113 w 2499572"/>
              <a:gd name="connsiteY33" fmla="*/ 439479 h 1630325"/>
              <a:gd name="connsiteX34" fmla="*/ 1539085 w 2499572"/>
              <a:gd name="connsiteY34" fmla="*/ 460744 h 1630325"/>
              <a:gd name="connsiteX35" fmla="*/ 1560350 w 2499572"/>
              <a:gd name="connsiteY35" fmla="*/ 439479 h 1630325"/>
              <a:gd name="connsiteX36" fmla="*/ 1581615 w 2499572"/>
              <a:gd name="connsiteY36" fmla="*/ 425302 h 1630325"/>
              <a:gd name="connsiteX37" fmla="*/ 1609969 w 2499572"/>
              <a:gd name="connsiteY37" fmla="*/ 382772 h 1630325"/>
              <a:gd name="connsiteX38" fmla="*/ 1624145 w 2499572"/>
              <a:gd name="connsiteY38" fmla="*/ 155944 h 1630325"/>
              <a:gd name="connsiteX39" fmla="*/ 1631234 w 2499572"/>
              <a:gd name="connsiteY39" fmla="*/ 120502 h 1630325"/>
              <a:gd name="connsiteX40" fmla="*/ 1645411 w 2499572"/>
              <a:gd name="connsiteY40" fmla="*/ 77972 h 1630325"/>
              <a:gd name="connsiteX41" fmla="*/ 1659587 w 2499572"/>
              <a:gd name="connsiteY41" fmla="*/ 56707 h 1630325"/>
              <a:gd name="connsiteX42" fmla="*/ 1723383 w 2499572"/>
              <a:gd name="connsiteY42" fmla="*/ 0 h 1630325"/>
              <a:gd name="connsiteX43" fmla="*/ 1893504 w 2499572"/>
              <a:gd name="connsiteY43" fmla="*/ 7088 h 1630325"/>
              <a:gd name="connsiteX44" fmla="*/ 1957299 w 2499572"/>
              <a:gd name="connsiteY44" fmla="*/ 56707 h 1630325"/>
              <a:gd name="connsiteX45" fmla="*/ 1950211 w 2499572"/>
              <a:gd name="connsiteY45" fmla="*/ 127591 h 1630325"/>
              <a:gd name="connsiteX46" fmla="*/ 1943122 w 2499572"/>
              <a:gd name="connsiteY46" fmla="*/ 148856 h 1630325"/>
              <a:gd name="connsiteX47" fmla="*/ 1921857 w 2499572"/>
              <a:gd name="connsiteY47" fmla="*/ 170121 h 1630325"/>
              <a:gd name="connsiteX48" fmla="*/ 1907680 w 2499572"/>
              <a:gd name="connsiteY48" fmla="*/ 191386 h 1630325"/>
              <a:gd name="connsiteX49" fmla="*/ 1900592 w 2499572"/>
              <a:gd name="connsiteY49" fmla="*/ 212651 h 1630325"/>
              <a:gd name="connsiteX50" fmla="*/ 1865150 w 2499572"/>
              <a:gd name="connsiteY50" fmla="*/ 262270 h 1630325"/>
              <a:gd name="connsiteX51" fmla="*/ 1850973 w 2499572"/>
              <a:gd name="connsiteY51" fmla="*/ 311888 h 1630325"/>
              <a:gd name="connsiteX52" fmla="*/ 1829708 w 2499572"/>
              <a:gd name="connsiteY52" fmla="*/ 333153 h 1630325"/>
              <a:gd name="connsiteX53" fmla="*/ 1822620 w 2499572"/>
              <a:gd name="connsiteY53" fmla="*/ 439479 h 1630325"/>
              <a:gd name="connsiteX54" fmla="*/ 1829708 w 2499572"/>
              <a:gd name="connsiteY54" fmla="*/ 460744 h 1630325"/>
              <a:gd name="connsiteX55" fmla="*/ 1850973 w 2499572"/>
              <a:gd name="connsiteY55" fmla="*/ 474921 h 1630325"/>
              <a:gd name="connsiteX56" fmla="*/ 1879327 w 2499572"/>
              <a:gd name="connsiteY56" fmla="*/ 425302 h 1630325"/>
              <a:gd name="connsiteX57" fmla="*/ 1907680 w 2499572"/>
              <a:gd name="connsiteY57" fmla="*/ 382772 h 1630325"/>
              <a:gd name="connsiteX58" fmla="*/ 1914769 w 2499572"/>
              <a:gd name="connsiteY58" fmla="*/ 340242 h 1630325"/>
              <a:gd name="connsiteX59" fmla="*/ 1943122 w 2499572"/>
              <a:gd name="connsiteY59" fmla="*/ 297712 h 1630325"/>
              <a:gd name="connsiteX60" fmla="*/ 1957299 w 2499572"/>
              <a:gd name="connsiteY60" fmla="*/ 255181 h 1630325"/>
              <a:gd name="connsiteX61" fmla="*/ 1964387 w 2499572"/>
              <a:gd name="connsiteY61" fmla="*/ 233916 h 1630325"/>
              <a:gd name="connsiteX62" fmla="*/ 1985652 w 2499572"/>
              <a:gd name="connsiteY62" fmla="*/ 163032 h 1630325"/>
              <a:gd name="connsiteX63" fmla="*/ 1992741 w 2499572"/>
              <a:gd name="connsiteY63" fmla="*/ 141767 h 1630325"/>
              <a:gd name="connsiteX64" fmla="*/ 2014006 w 2499572"/>
              <a:gd name="connsiteY64" fmla="*/ 134679 h 1630325"/>
              <a:gd name="connsiteX65" fmla="*/ 2035271 w 2499572"/>
              <a:gd name="connsiteY65" fmla="*/ 120502 h 1630325"/>
              <a:gd name="connsiteX66" fmla="*/ 2077801 w 2499572"/>
              <a:gd name="connsiteY66" fmla="*/ 106325 h 1630325"/>
              <a:gd name="connsiteX67" fmla="*/ 2148685 w 2499572"/>
              <a:gd name="connsiteY67" fmla="*/ 120502 h 1630325"/>
              <a:gd name="connsiteX68" fmla="*/ 2177038 w 2499572"/>
              <a:gd name="connsiteY68" fmla="*/ 127591 h 1630325"/>
              <a:gd name="connsiteX69" fmla="*/ 2169950 w 2499572"/>
              <a:gd name="connsiteY69" fmla="*/ 184298 h 1630325"/>
              <a:gd name="connsiteX70" fmla="*/ 2120331 w 2499572"/>
              <a:gd name="connsiteY70" fmla="*/ 248093 h 1630325"/>
              <a:gd name="connsiteX71" fmla="*/ 2084890 w 2499572"/>
              <a:gd name="connsiteY71" fmla="*/ 311888 h 1630325"/>
              <a:gd name="connsiteX72" fmla="*/ 2028183 w 2499572"/>
              <a:gd name="connsiteY72" fmla="*/ 396949 h 1630325"/>
              <a:gd name="connsiteX73" fmla="*/ 2014006 w 2499572"/>
              <a:gd name="connsiteY73" fmla="*/ 418214 h 1630325"/>
              <a:gd name="connsiteX74" fmla="*/ 2006917 w 2499572"/>
              <a:gd name="connsiteY74" fmla="*/ 439479 h 1630325"/>
              <a:gd name="connsiteX75" fmla="*/ 1985652 w 2499572"/>
              <a:gd name="connsiteY75" fmla="*/ 453656 h 1630325"/>
              <a:gd name="connsiteX76" fmla="*/ 1978564 w 2499572"/>
              <a:gd name="connsiteY76" fmla="*/ 474921 h 1630325"/>
              <a:gd name="connsiteX77" fmla="*/ 1957299 w 2499572"/>
              <a:gd name="connsiteY77" fmla="*/ 517451 h 1630325"/>
              <a:gd name="connsiteX78" fmla="*/ 1964387 w 2499572"/>
              <a:gd name="connsiteY78" fmla="*/ 581246 h 1630325"/>
              <a:gd name="connsiteX79" fmla="*/ 2028183 w 2499572"/>
              <a:gd name="connsiteY79" fmla="*/ 616688 h 1630325"/>
              <a:gd name="connsiteX80" fmla="*/ 2063624 w 2499572"/>
              <a:gd name="connsiteY80" fmla="*/ 609600 h 1630325"/>
              <a:gd name="connsiteX81" fmla="*/ 2084890 w 2499572"/>
              <a:gd name="connsiteY81" fmla="*/ 567070 h 1630325"/>
              <a:gd name="connsiteX82" fmla="*/ 2106155 w 2499572"/>
              <a:gd name="connsiteY82" fmla="*/ 538716 h 1630325"/>
              <a:gd name="connsiteX83" fmla="*/ 2120331 w 2499572"/>
              <a:gd name="connsiteY83" fmla="*/ 510363 h 1630325"/>
              <a:gd name="connsiteX84" fmla="*/ 2148685 w 2499572"/>
              <a:gd name="connsiteY84" fmla="*/ 467832 h 1630325"/>
              <a:gd name="connsiteX85" fmla="*/ 2155773 w 2499572"/>
              <a:gd name="connsiteY85" fmla="*/ 446567 h 1630325"/>
              <a:gd name="connsiteX86" fmla="*/ 2184127 w 2499572"/>
              <a:gd name="connsiteY86" fmla="*/ 396949 h 1630325"/>
              <a:gd name="connsiteX87" fmla="*/ 2198304 w 2499572"/>
              <a:gd name="connsiteY87" fmla="*/ 347330 h 1630325"/>
              <a:gd name="connsiteX88" fmla="*/ 2212480 w 2499572"/>
              <a:gd name="connsiteY88" fmla="*/ 304800 h 1630325"/>
              <a:gd name="connsiteX89" fmla="*/ 2233745 w 2499572"/>
              <a:gd name="connsiteY89" fmla="*/ 283535 h 1630325"/>
              <a:gd name="connsiteX90" fmla="*/ 2290452 w 2499572"/>
              <a:gd name="connsiteY90" fmla="*/ 241005 h 1630325"/>
              <a:gd name="connsiteX91" fmla="*/ 2354248 w 2499572"/>
              <a:gd name="connsiteY91" fmla="*/ 248093 h 1630325"/>
              <a:gd name="connsiteX92" fmla="*/ 2389690 w 2499572"/>
              <a:gd name="connsiteY92" fmla="*/ 283535 h 1630325"/>
              <a:gd name="connsiteX93" fmla="*/ 2410955 w 2499572"/>
              <a:gd name="connsiteY93" fmla="*/ 297712 h 1630325"/>
              <a:gd name="connsiteX94" fmla="*/ 2418043 w 2499572"/>
              <a:gd name="connsiteY94" fmla="*/ 318977 h 1630325"/>
              <a:gd name="connsiteX95" fmla="*/ 2439308 w 2499572"/>
              <a:gd name="connsiteY95" fmla="*/ 340242 h 1630325"/>
              <a:gd name="connsiteX96" fmla="*/ 2453485 w 2499572"/>
              <a:gd name="connsiteY96" fmla="*/ 361507 h 1630325"/>
              <a:gd name="connsiteX97" fmla="*/ 2460573 w 2499572"/>
              <a:gd name="connsiteY97" fmla="*/ 496186 h 1630325"/>
              <a:gd name="connsiteX98" fmla="*/ 2467662 w 2499572"/>
              <a:gd name="connsiteY98" fmla="*/ 517451 h 1630325"/>
              <a:gd name="connsiteX99" fmla="*/ 2460573 w 2499572"/>
              <a:gd name="connsiteY99" fmla="*/ 645042 h 1630325"/>
              <a:gd name="connsiteX100" fmla="*/ 2453485 w 2499572"/>
              <a:gd name="connsiteY100" fmla="*/ 666307 h 1630325"/>
              <a:gd name="connsiteX101" fmla="*/ 2410955 w 2499572"/>
              <a:gd name="connsiteY101" fmla="*/ 680484 h 1630325"/>
              <a:gd name="connsiteX102" fmla="*/ 2389690 w 2499572"/>
              <a:gd name="connsiteY102" fmla="*/ 694660 h 1630325"/>
              <a:gd name="connsiteX103" fmla="*/ 2283364 w 2499572"/>
              <a:gd name="connsiteY103" fmla="*/ 687572 h 1630325"/>
              <a:gd name="connsiteX104" fmla="*/ 2240834 w 2499572"/>
              <a:gd name="connsiteY104" fmla="*/ 673395 h 1630325"/>
              <a:gd name="connsiteX105" fmla="*/ 2120331 w 2499572"/>
              <a:gd name="connsiteY105" fmla="*/ 694660 h 1630325"/>
              <a:gd name="connsiteX106" fmla="*/ 2099066 w 2499572"/>
              <a:gd name="connsiteY106" fmla="*/ 701749 h 1630325"/>
              <a:gd name="connsiteX107" fmla="*/ 2056536 w 2499572"/>
              <a:gd name="connsiteY107" fmla="*/ 730102 h 1630325"/>
              <a:gd name="connsiteX108" fmla="*/ 2042359 w 2499572"/>
              <a:gd name="connsiteY108" fmla="*/ 751367 h 1630325"/>
              <a:gd name="connsiteX109" fmla="*/ 2084890 w 2499572"/>
              <a:gd name="connsiteY109" fmla="*/ 779721 h 1630325"/>
              <a:gd name="connsiteX110" fmla="*/ 2162862 w 2499572"/>
              <a:gd name="connsiteY110" fmla="*/ 772632 h 1630325"/>
              <a:gd name="connsiteX111" fmla="*/ 2184127 w 2499572"/>
              <a:gd name="connsiteY111" fmla="*/ 765544 h 1630325"/>
              <a:gd name="connsiteX112" fmla="*/ 2212480 w 2499572"/>
              <a:gd name="connsiteY112" fmla="*/ 758456 h 1630325"/>
              <a:gd name="connsiteX113" fmla="*/ 2403866 w 2499572"/>
              <a:gd name="connsiteY113" fmla="*/ 765544 h 1630325"/>
              <a:gd name="connsiteX114" fmla="*/ 2432220 w 2499572"/>
              <a:gd name="connsiteY114" fmla="*/ 800986 h 1630325"/>
              <a:gd name="connsiteX115" fmla="*/ 2467662 w 2499572"/>
              <a:gd name="connsiteY115" fmla="*/ 836428 h 1630325"/>
              <a:gd name="connsiteX116" fmla="*/ 2467662 w 2499572"/>
              <a:gd name="connsiteY116" fmla="*/ 907312 h 1630325"/>
              <a:gd name="connsiteX117" fmla="*/ 2446397 w 2499572"/>
              <a:gd name="connsiteY117" fmla="*/ 914400 h 1630325"/>
              <a:gd name="connsiteX118" fmla="*/ 2418043 w 2499572"/>
              <a:gd name="connsiteY118" fmla="*/ 921488 h 1630325"/>
              <a:gd name="connsiteX119" fmla="*/ 2113243 w 2499572"/>
              <a:gd name="connsiteY119" fmla="*/ 928577 h 1630325"/>
              <a:gd name="connsiteX120" fmla="*/ 2070713 w 2499572"/>
              <a:gd name="connsiteY120" fmla="*/ 949842 h 1630325"/>
              <a:gd name="connsiteX121" fmla="*/ 2056536 w 2499572"/>
              <a:gd name="connsiteY121" fmla="*/ 971107 h 1630325"/>
              <a:gd name="connsiteX122" fmla="*/ 2049448 w 2499572"/>
              <a:gd name="connsiteY122" fmla="*/ 1034902 h 1630325"/>
              <a:gd name="connsiteX123" fmla="*/ 2091978 w 2499572"/>
              <a:gd name="connsiteY123" fmla="*/ 1063256 h 1630325"/>
              <a:gd name="connsiteX124" fmla="*/ 2226657 w 2499572"/>
              <a:gd name="connsiteY124" fmla="*/ 1056167 h 1630325"/>
              <a:gd name="connsiteX125" fmla="*/ 2269187 w 2499572"/>
              <a:gd name="connsiteY125" fmla="*/ 1041991 h 1630325"/>
              <a:gd name="connsiteX126" fmla="*/ 2481838 w 2499572"/>
              <a:gd name="connsiteY126" fmla="*/ 1049079 h 1630325"/>
              <a:gd name="connsiteX127" fmla="*/ 2474750 w 2499572"/>
              <a:gd name="connsiteY127" fmla="*/ 1212112 h 1630325"/>
              <a:gd name="connsiteX128" fmla="*/ 2467662 w 2499572"/>
              <a:gd name="connsiteY128" fmla="*/ 1240465 h 1630325"/>
              <a:gd name="connsiteX129" fmla="*/ 2432220 w 2499572"/>
              <a:gd name="connsiteY129" fmla="*/ 1304260 h 1630325"/>
              <a:gd name="connsiteX130" fmla="*/ 2389690 w 2499572"/>
              <a:gd name="connsiteY130" fmla="*/ 1325525 h 1630325"/>
              <a:gd name="connsiteX131" fmla="*/ 2332983 w 2499572"/>
              <a:gd name="connsiteY131" fmla="*/ 1318437 h 1630325"/>
              <a:gd name="connsiteX132" fmla="*/ 2233745 w 2499572"/>
              <a:gd name="connsiteY132" fmla="*/ 1290084 h 1630325"/>
              <a:gd name="connsiteX133" fmla="*/ 2212480 w 2499572"/>
              <a:gd name="connsiteY133" fmla="*/ 1282995 h 1630325"/>
              <a:gd name="connsiteX134" fmla="*/ 2191215 w 2499572"/>
              <a:gd name="connsiteY134" fmla="*/ 1268819 h 1630325"/>
              <a:gd name="connsiteX135" fmla="*/ 2169950 w 2499572"/>
              <a:gd name="connsiteY135" fmla="*/ 1261730 h 1630325"/>
              <a:gd name="connsiteX136" fmla="*/ 2106155 w 2499572"/>
              <a:gd name="connsiteY136" fmla="*/ 1233377 h 1630325"/>
              <a:gd name="connsiteX137" fmla="*/ 2084890 w 2499572"/>
              <a:gd name="connsiteY137" fmla="*/ 1226288 h 1630325"/>
              <a:gd name="connsiteX138" fmla="*/ 1999829 w 2499572"/>
              <a:gd name="connsiteY138" fmla="*/ 1233377 h 1630325"/>
              <a:gd name="connsiteX139" fmla="*/ 1992741 w 2499572"/>
              <a:gd name="connsiteY139" fmla="*/ 1254642 h 1630325"/>
              <a:gd name="connsiteX140" fmla="*/ 1999829 w 2499572"/>
              <a:gd name="connsiteY140" fmla="*/ 1318437 h 1630325"/>
              <a:gd name="connsiteX141" fmla="*/ 2021094 w 2499572"/>
              <a:gd name="connsiteY141" fmla="*/ 1332614 h 1630325"/>
              <a:gd name="connsiteX142" fmla="*/ 2063624 w 2499572"/>
              <a:gd name="connsiteY142" fmla="*/ 1360967 h 1630325"/>
              <a:gd name="connsiteX143" fmla="*/ 2127420 w 2499572"/>
              <a:gd name="connsiteY143" fmla="*/ 1382232 h 1630325"/>
              <a:gd name="connsiteX144" fmla="*/ 2198304 w 2499572"/>
              <a:gd name="connsiteY144" fmla="*/ 1410586 h 1630325"/>
              <a:gd name="connsiteX145" fmla="*/ 2219569 w 2499572"/>
              <a:gd name="connsiteY145" fmla="*/ 1417674 h 1630325"/>
              <a:gd name="connsiteX146" fmla="*/ 2255011 w 2499572"/>
              <a:gd name="connsiteY146" fmla="*/ 1509823 h 1630325"/>
              <a:gd name="connsiteX147" fmla="*/ 2212480 w 2499572"/>
              <a:gd name="connsiteY147" fmla="*/ 1531088 h 1630325"/>
              <a:gd name="connsiteX148" fmla="*/ 2141597 w 2499572"/>
              <a:gd name="connsiteY148" fmla="*/ 1545265 h 1630325"/>
              <a:gd name="connsiteX149" fmla="*/ 2120331 w 2499572"/>
              <a:gd name="connsiteY149" fmla="*/ 1552353 h 1630325"/>
              <a:gd name="connsiteX150" fmla="*/ 2091978 w 2499572"/>
              <a:gd name="connsiteY150" fmla="*/ 1559442 h 1630325"/>
              <a:gd name="connsiteX151" fmla="*/ 2028183 w 2499572"/>
              <a:gd name="connsiteY151" fmla="*/ 1580707 h 1630325"/>
              <a:gd name="connsiteX152" fmla="*/ 2006917 w 2499572"/>
              <a:gd name="connsiteY152" fmla="*/ 1587795 h 1630325"/>
              <a:gd name="connsiteX153" fmla="*/ 1928945 w 2499572"/>
              <a:gd name="connsiteY153" fmla="*/ 1580707 h 1630325"/>
              <a:gd name="connsiteX154" fmla="*/ 1900592 w 2499572"/>
              <a:gd name="connsiteY154" fmla="*/ 1573619 h 1630325"/>
              <a:gd name="connsiteX155" fmla="*/ 1886415 w 2499572"/>
              <a:gd name="connsiteY155" fmla="*/ 1531088 h 1630325"/>
              <a:gd name="connsiteX156" fmla="*/ 1879327 w 2499572"/>
              <a:gd name="connsiteY156" fmla="*/ 1509823 h 1630325"/>
              <a:gd name="connsiteX157" fmla="*/ 1872238 w 2499572"/>
              <a:gd name="connsiteY157" fmla="*/ 1382232 h 1630325"/>
              <a:gd name="connsiteX158" fmla="*/ 1829708 w 2499572"/>
              <a:gd name="connsiteY158" fmla="*/ 1353879 h 1630325"/>
              <a:gd name="connsiteX159" fmla="*/ 1758824 w 2499572"/>
              <a:gd name="connsiteY159" fmla="*/ 1375144 h 1630325"/>
              <a:gd name="connsiteX160" fmla="*/ 1744648 w 2499572"/>
              <a:gd name="connsiteY160" fmla="*/ 1396409 h 1630325"/>
              <a:gd name="connsiteX161" fmla="*/ 1751736 w 2499572"/>
              <a:gd name="connsiteY161" fmla="*/ 1438939 h 1630325"/>
              <a:gd name="connsiteX162" fmla="*/ 1780090 w 2499572"/>
              <a:gd name="connsiteY162" fmla="*/ 1502735 h 1630325"/>
              <a:gd name="connsiteX163" fmla="*/ 1780090 w 2499572"/>
              <a:gd name="connsiteY163" fmla="*/ 1587795 h 1630325"/>
              <a:gd name="connsiteX164" fmla="*/ 1758824 w 2499572"/>
              <a:gd name="connsiteY164" fmla="*/ 1609060 h 1630325"/>
              <a:gd name="connsiteX165" fmla="*/ 1716294 w 2499572"/>
              <a:gd name="connsiteY165" fmla="*/ 1623237 h 1630325"/>
              <a:gd name="connsiteX166" fmla="*/ 1602880 w 2499572"/>
              <a:gd name="connsiteY166" fmla="*/ 1616149 h 1630325"/>
              <a:gd name="connsiteX167" fmla="*/ 1581615 w 2499572"/>
              <a:gd name="connsiteY167" fmla="*/ 1609060 h 1630325"/>
              <a:gd name="connsiteX168" fmla="*/ 1539085 w 2499572"/>
              <a:gd name="connsiteY168" fmla="*/ 1580707 h 1630325"/>
              <a:gd name="connsiteX169" fmla="*/ 1517820 w 2499572"/>
              <a:gd name="connsiteY169" fmla="*/ 1566530 h 1630325"/>
              <a:gd name="connsiteX170" fmla="*/ 1503643 w 2499572"/>
              <a:gd name="connsiteY170" fmla="*/ 1524000 h 1630325"/>
              <a:gd name="connsiteX171" fmla="*/ 1510731 w 2499572"/>
              <a:gd name="connsiteY171" fmla="*/ 1474381 h 1630325"/>
              <a:gd name="connsiteX172" fmla="*/ 1531997 w 2499572"/>
              <a:gd name="connsiteY172" fmla="*/ 1453116 h 1630325"/>
              <a:gd name="connsiteX173" fmla="*/ 1624145 w 2499572"/>
              <a:gd name="connsiteY173" fmla="*/ 1431851 h 1630325"/>
              <a:gd name="connsiteX174" fmla="*/ 1645411 w 2499572"/>
              <a:gd name="connsiteY174" fmla="*/ 1424763 h 1630325"/>
              <a:gd name="connsiteX175" fmla="*/ 1659587 w 2499572"/>
              <a:gd name="connsiteY175" fmla="*/ 1304260 h 1630325"/>
              <a:gd name="connsiteX176" fmla="*/ 1560350 w 2499572"/>
              <a:gd name="connsiteY176" fmla="*/ 1318437 h 1630325"/>
              <a:gd name="connsiteX177" fmla="*/ 1517820 w 2499572"/>
              <a:gd name="connsiteY177" fmla="*/ 1332614 h 1630325"/>
              <a:gd name="connsiteX178" fmla="*/ 1496555 w 2499572"/>
              <a:gd name="connsiteY178" fmla="*/ 1339702 h 1630325"/>
              <a:gd name="connsiteX179" fmla="*/ 1489466 w 2499572"/>
              <a:gd name="connsiteY179" fmla="*/ 1360967 h 1630325"/>
              <a:gd name="connsiteX180" fmla="*/ 1454024 w 2499572"/>
              <a:gd name="connsiteY180" fmla="*/ 1403498 h 1630325"/>
              <a:gd name="connsiteX181" fmla="*/ 1439848 w 2499572"/>
              <a:gd name="connsiteY181" fmla="*/ 1467293 h 1630325"/>
              <a:gd name="connsiteX182" fmla="*/ 1432759 w 2499572"/>
              <a:gd name="connsiteY182" fmla="*/ 1552353 h 1630325"/>
              <a:gd name="connsiteX183" fmla="*/ 1390229 w 2499572"/>
              <a:gd name="connsiteY183" fmla="*/ 1566530 h 1630325"/>
              <a:gd name="connsiteX184" fmla="*/ 1368964 w 2499572"/>
              <a:gd name="connsiteY184" fmla="*/ 1573619 h 1630325"/>
              <a:gd name="connsiteX185" fmla="*/ 1312257 w 2499572"/>
              <a:gd name="connsiteY185" fmla="*/ 1566530 h 1630325"/>
              <a:gd name="connsiteX186" fmla="*/ 1319345 w 2499572"/>
              <a:gd name="connsiteY186" fmla="*/ 1467293 h 1630325"/>
              <a:gd name="connsiteX187" fmla="*/ 1312257 w 2499572"/>
              <a:gd name="connsiteY187" fmla="*/ 1396409 h 1630325"/>
              <a:gd name="connsiteX188" fmla="*/ 1248462 w 2499572"/>
              <a:gd name="connsiteY188" fmla="*/ 1360967 h 1630325"/>
              <a:gd name="connsiteX189" fmla="*/ 1163401 w 2499572"/>
              <a:gd name="connsiteY189" fmla="*/ 1368056 h 1630325"/>
              <a:gd name="connsiteX190" fmla="*/ 1156313 w 2499572"/>
              <a:gd name="connsiteY190" fmla="*/ 1410586 h 1630325"/>
              <a:gd name="connsiteX191" fmla="*/ 1163401 w 2499572"/>
              <a:gd name="connsiteY191" fmla="*/ 1460205 h 1630325"/>
              <a:gd name="connsiteX192" fmla="*/ 1177578 w 2499572"/>
              <a:gd name="connsiteY192" fmla="*/ 1516912 h 1630325"/>
              <a:gd name="connsiteX193" fmla="*/ 1205931 w 2499572"/>
              <a:gd name="connsiteY193" fmla="*/ 1559442 h 1630325"/>
              <a:gd name="connsiteX194" fmla="*/ 1198843 w 2499572"/>
              <a:gd name="connsiteY194" fmla="*/ 1587795 h 1630325"/>
              <a:gd name="connsiteX195" fmla="*/ 1156313 w 2499572"/>
              <a:gd name="connsiteY195" fmla="*/ 1623237 h 1630325"/>
              <a:gd name="connsiteX196" fmla="*/ 1120871 w 2499572"/>
              <a:gd name="connsiteY196" fmla="*/ 1630325 h 1630325"/>
              <a:gd name="connsiteX197" fmla="*/ 986192 w 2499572"/>
              <a:gd name="connsiteY197" fmla="*/ 1623237 h 1630325"/>
              <a:gd name="connsiteX198" fmla="*/ 957838 w 2499572"/>
              <a:gd name="connsiteY198" fmla="*/ 1616149 h 1630325"/>
              <a:gd name="connsiteX199" fmla="*/ 936573 w 2499572"/>
              <a:gd name="connsiteY199" fmla="*/ 1601972 h 1630325"/>
              <a:gd name="connsiteX200" fmla="*/ 929485 w 2499572"/>
              <a:gd name="connsiteY200" fmla="*/ 1488558 h 1630325"/>
              <a:gd name="connsiteX201" fmla="*/ 943662 w 2499572"/>
              <a:gd name="connsiteY201" fmla="*/ 1467293 h 1630325"/>
              <a:gd name="connsiteX202" fmla="*/ 986192 w 2499572"/>
              <a:gd name="connsiteY202" fmla="*/ 1453116 h 1630325"/>
              <a:gd name="connsiteX203" fmla="*/ 1007457 w 2499572"/>
              <a:gd name="connsiteY203" fmla="*/ 1438939 h 1630325"/>
              <a:gd name="connsiteX204" fmla="*/ 1064164 w 2499572"/>
              <a:gd name="connsiteY204" fmla="*/ 1375144 h 1630325"/>
              <a:gd name="connsiteX205" fmla="*/ 1071252 w 2499572"/>
              <a:gd name="connsiteY205" fmla="*/ 1353879 h 1630325"/>
              <a:gd name="connsiteX206" fmla="*/ 1092517 w 2499572"/>
              <a:gd name="connsiteY206" fmla="*/ 1311349 h 1630325"/>
              <a:gd name="connsiteX207" fmla="*/ 1085429 w 2499572"/>
              <a:gd name="connsiteY207" fmla="*/ 1176670 h 1630325"/>
              <a:gd name="connsiteX208" fmla="*/ 1064164 w 2499572"/>
              <a:gd name="connsiteY208" fmla="*/ 1169581 h 1630325"/>
              <a:gd name="connsiteX209" fmla="*/ 986192 w 2499572"/>
              <a:gd name="connsiteY209" fmla="*/ 1176670 h 1630325"/>
              <a:gd name="connsiteX210" fmla="*/ 943662 w 2499572"/>
              <a:gd name="connsiteY210" fmla="*/ 1190846 h 1630325"/>
              <a:gd name="connsiteX211" fmla="*/ 901131 w 2499572"/>
              <a:gd name="connsiteY211" fmla="*/ 1240465 h 1630325"/>
              <a:gd name="connsiteX212" fmla="*/ 894043 w 2499572"/>
              <a:gd name="connsiteY212" fmla="*/ 1261730 h 1630325"/>
              <a:gd name="connsiteX213" fmla="*/ 872778 w 2499572"/>
              <a:gd name="connsiteY213" fmla="*/ 1282995 h 1630325"/>
              <a:gd name="connsiteX214" fmla="*/ 858601 w 2499572"/>
              <a:gd name="connsiteY214" fmla="*/ 1304260 h 1630325"/>
              <a:gd name="connsiteX215" fmla="*/ 851513 w 2499572"/>
              <a:gd name="connsiteY215" fmla="*/ 1325525 h 1630325"/>
              <a:gd name="connsiteX216" fmla="*/ 844424 w 2499572"/>
              <a:gd name="connsiteY216" fmla="*/ 1509823 h 1630325"/>
              <a:gd name="connsiteX217" fmla="*/ 830248 w 2499572"/>
              <a:gd name="connsiteY217" fmla="*/ 1531088 h 1630325"/>
              <a:gd name="connsiteX218" fmla="*/ 816071 w 2499572"/>
              <a:gd name="connsiteY218" fmla="*/ 1573619 h 1630325"/>
              <a:gd name="connsiteX219" fmla="*/ 801894 w 2499572"/>
              <a:gd name="connsiteY219" fmla="*/ 1616149 h 1630325"/>
              <a:gd name="connsiteX220" fmla="*/ 780629 w 2499572"/>
              <a:gd name="connsiteY220" fmla="*/ 1623237 h 1630325"/>
              <a:gd name="connsiteX221" fmla="*/ 738099 w 2499572"/>
              <a:gd name="connsiteY221" fmla="*/ 1609060 h 1630325"/>
              <a:gd name="connsiteX222" fmla="*/ 688480 w 2499572"/>
              <a:gd name="connsiteY222" fmla="*/ 1552353 h 1630325"/>
              <a:gd name="connsiteX223" fmla="*/ 695569 w 2499572"/>
              <a:gd name="connsiteY223" fmla="*/ 1488558 h 1630325"/>
              <a:gd name="connsiteX224" fmla="*/ 709745 w 2499572"/>
              <a:gd name="connsiteY224" fmla="*/ 1446028 h 1630325"/>
              <a:gd name="connsiteX225" fmla="*/ 716834 w 2499572"/>
              <a:gd name="connsiteY225" fmla="*/ 1424763 h 1630325"/>
              <a:gd name="connsiteX226" fmla="*/ 738099 w 2499572"/>
              <a:gd name="connsiteY226" fmla="*/ 1368056 h 1630325"/>
              <a:gd name="connsiteX227" fmla="*/ 752276 w 2499572"/>
              <a:gd name="connsiteY227" fmla="*/ 1325525 h 1630325"/>
              <a:gd name="connsiteX228" fmla="*/ 759364 w 2499572"/>
              <a:gd name="connsiteY228" fmla="*/ 1304260 h 1630325"/>
              <a:gd name="connsiteX229" fmla="*/ 752276 w 2499572"/>
              <a:gd name="connsiteY229" fmla="*/ 1212112 h 1630325"/>
              <a:gd name="connsiteX230" fmla="*/ 695569 w 2499572"/>
              <a:gd name="connsiteY230" fmla="*/ 1219200 h 1630325"/>
              <a:gd name="connsiteX231" fmla="*/ 653038 w 2499572"/>
              <a:gd name="connsiteY231" fmla="*/ 1247553 h 1630325"/>
              <a:gd name="connsiteX232" fmla="*/ 617597 w 2499572"/>
              <a:gd name="connsiteY232" fmla="*/ 1311349 h 1630325"/>
              <a:gd name="connsiteX233" fmla="*/ 610508 w 2499572"/>
              <a:gd name="connsiteY233" fmla="*/ 1481470 h 1630325"/>
              <a:gd name="connsiteX234" fmla="*/ 603420 w 2499572"/>
              <a:gd name="connsiteY234" fmla="*/ 1502735 h 1630325"/>
              <a:gd name="connsiteX235" fmla="*/ 596331 w 2499572"/>
              <a:gd name="connsiteY235" fmla="*/ 1531088 h 1630325"/>
              <a:gd name="connsiteX236" fmla="*/ 589243 w 2499572"/>
              <a:gd name="connsiteY236" fmla="*/ 1552353 h 1630325"/>
              <a:gd name="connsiteX237" fmla="*/ 567978 w 2499572"/>
              <a:gd name="connsiteY237" fmla="*/ 1573619 h 1630325"/>
              <a:gd name="connsiteX238" fmla="*/ 560890 w 2499572"/>
              <a:gd name="connsiteY238" fmla="*/ 1594884 h 1630325"/>
              <a:gd name="connsiteX239" fmla="*/ 518359 w 2499572"/>
              <a:gd name="connsiteY239" fmla="*/ 1623237 h 1630325"/>
              <a:gd name="connsiteX240" fmla="*/ 497094 w 2499572"/>
              <a:gd name="connsiteY240" fmla="*/ 1594884 h 1630325"/>
              <a:gd name="connsiteX241" fmla="*/ 475829 w 2499572"/>
              <a:gd name="connsiteY241" fmla="*/ 1587795 h 1630325"/>
              <a:gd name="connsiteX242" fmla="*/ 454564 w 2499572"/>
              <a:gd name="connsiteY242" fmla="*/ 1573619 h 1630325"/>
              <a:gd name="connsiteX243" fmla="*/ 404945 w 2499572"/>
              <a:gd name="connsiteY243" fmla="*/ 1559442 h 1630325"/>
              <a:gd name="connsiteX244" fmla="*/ 383680 w 2499572"/>
              <a:gd name="connsiteY244" fmla="*/ 1552353 h 1630325"/>
              <a:gd name="connsiteX245" fmla="*/ 348238 w 2499572"/>
              <a:gd name="connsiteY245" fmla="*/ 1545265 h 1630325"/>
              <a:gd name="connsiteX246" fmla="*/ 305708 w 2499572"/>
              <a:gd name="connsiteY246" fmla="*/ 1531088 h 1630325"/>
              <a:gd name="connsiteX247" fmla="*/ 284443 w 2499572"/>
              <a:gd name="connsiteY247" fmla="*/ 1524000 h 1630325"/>
              <a:gd name="connsiteX248" fmla="*/ 263178 w 2499572"/>
              <a:gd name="connsiteY248" fmla="*/ 1516912 h 1630325"/>
              <a:gd name="connsiteX249" fmla="*/ 249001 w 2499572"/>
              <a:gd name="connsiteY249" fmla="*/ 1495646 h 1630325"/>
              <a:gd name="connsiteX250" fmla="*/ 249001 w 2499572"/>
              <a:gd name="connsiteY250" fmla="*/ 1410586 h 1630325"/>
              <a:gd name="connsiteX251" fmla="*/ 256090 w 2499572"/>
              <a:gd name="connsiteY251" fmla="*/ 1389321 h 1630325"/>
              <a:gd name="connsiteX252" fmla="*/ 341150 w 2499572"/>
              <a:gd name="connsiteY252" fmla="*/ 1346791 h 1630325"/>
              <a:gd name="connsiteX253" fmla="*/ 362415 w 2499572"/>
              <a:gd name="connsiteY253" fmla="*/ 1339702 h 1630325"/>
              <a:gd name="connsiteX254" fmla="*/ 383680 w 2499572"/>
              <a:gd name="connsiteY254" fmla="*/ 1332614 h 1630325"/>
              <a:gd name="connsiteX255" fmla="*/ 397857 w 2499572"/>
              <a:gd name="connsiteY255" fmla="*/ 1311349 h 1630325"/>
              <a:gd name="connsiteX256" fmla="*/ 440387 w 2499572"/>
              <a:gd name="connsiteY256" fmla="*/ 1297172 h 1630325"/>
              <a:gd name="connsiteX257" fmla="*/ 461652 w 2499572"/>
              <a:gd name="connsiteY257" fmla="*/ 1282995 h 1630325"/>
              <a:gd name="connsiteX258" fmla="*/ 497094 w 2499572"/>
              <a:gd name="connsiteY258" fmla="*/ 1247553 h 1630325"/>
              <a:gd name="connsiteX259" fmla="*/ 518359 w 2499572"/>
              <a:gd name="connsiteY259" fmla="*/ 1205023 h 1630325"/>
              <a:gd name="connsiteX260" fmla="*/ 511271 w 2499572"/>
              <a:gd name="connsiteY260" fmla="*/ 1176670 h 1630325"/>
              <a:gd name="connsiteX261" fmla="*/ 504183 w 2499572"/>
              <a:gd name="connsiteY261" fmla="*/ 1155405 h 1630325"/>
              <a:gd name="connsiteX262" fmla="*/ 482917 w 2499572"/>
              <a:gd name="connsiteY262" fmla="*/ 1148316 h 1630325"/>
              <a:gd name="connsiteX263" fmla="*/ 412034 w 2499572"/>
              <a:gd name="connsiteY263" fmla="*/ 1155405 h 1630325"/>
              <a:gd name="connsiteX264" fmla="*/ 369504 w 2499572"/>
              <a:gd name="connsiteY264" fmla="*/ 1169581 h 1630325"/>
              <a:gd name="connsiteX265" fmla="*/ 348238 w 2499572"/>
              <a:gd name="connsiteY265" fmla="*/ 1176670 h 1630325"/>
              <a:gd name="connsiteX266" fmla="*/ 334062 w 2499572"/>
              <a:gd name="connsiteY266" fmla="*/ 1197935 h 1630325"/>
              <a:gd name="connsiteX267" fmla="*/ 312797 w 2499572"/>
              <a:gd name="connsiteY267" fmla="*/ 1212112 h 1630325"/>
              <a:gd name="connsiteX268" fmla="*/ 256090 w 2499572"/>
              <a:gd name="connsiteY268" fmla="*/ 1261730 h 1630325"/>
              <a:gd name="connsiteX269" fmla="*/ 213559 w 2499572"/>
              <a:gd name="connsiteY269" fmla="*/ 1290084 h 1630325"/>
              <a:gd name="connsiteX270" fmla="*/ 171029 w 2499572"/>
              <a:gd name="connsiteY270" fmla="*/ 1304260 h 1630325"/>
              <a:gd name="connsiteX271" fmla="*/ 149764 w 2499572"/>
              <a:gd name="connsiteY271" fmla="*/ 1318437 h 1630325"/>
              <a:gd name="connsiteX272" fmla="*/ 107234 w 2499572"/>
              <a:gd name="connsiteY272" fmla="*/ 1332614 h 1630325"/>
              <a:gd name="connsiteX273" fmla="*/ 29262 w 2499572"/>
              <a:gd name="connsiteY273" fmla="*/ 1311349 h 1630325"/>
              <a:gd name="connsiteX274" fmla="*/ 15085 w 2499572"/>
              <a:gd name="connsiteY274" fmla="*/ 1290084 h 1630325"/>
              <a:gd name="connsiteX275" fmla="*/ 15085 w 2499572"/>
              <a:gd name="connsiteY275" fmla="*/ 1127051 h 1630325"/>
              <a:gd name="connsiteX276" fmla="*/ 36350 w 2499572"/>
              <a:gd name="connsiteY276" fmla="*/ 1112874 h 1630325"/>
              <a:gd name="connsiteX277" fmla="*/ 85969 w 2499572"/>
              <a:gd name="connsiteY277" fmla="*/ 1098698 h 1630325"/>
              <a:gd name="connsiteX278" fmla="*/ 511271 w 2499572"/>
              <a:gd name="connsiteY278" fmla="*/ 1091609 h 1630325"/>
              <a:gd name="connsiteX279" fmla="*/ 546713 w 2499572"/>
              <a:gd name="connsiteY279" fmla="*/ 1084521 h 1630325"/>
              <a:gd name="connsiteX280" fmla="*/ 567978 w 2499572"/>
              <a:gd name="connsiteY280" fmla="*/ 1077432 h 1630325"/>
              <a:gd name="connsiteX281" fmla="*/ 575066 w 2499572"/>
              <a:gd name="connsiteY281" fmla="*/ 1049079 h 1630325"/>
              <a:gd name="connsiteX282" fmla="*/ 567978 w 2499572"/>
              <a:gd name="connsiteY282" fmla="*/ 956930 h 1630325"/>
              <a:gd name="connsiteX283" fmla="*/ 560890 w 2499572"/>
              <a:gd name="connsiteY283" fmla="*/ 935665 h 1630325"/>
              <a:gd name="connsiteX284" fmla="*/ 539624 w 2499572"/>
              <a:gd name="connsiteY284" fmla="*/ 921488 h 1630325"/>
              <a:gd name="connsiteX285" fmla="*/ 412034 w 2499572"/>
              <a:gd name="connsiteY285" fmla="*/ 935665 h 1630325"/>
              <a:gd name="connsiteX286" fmla="*/ 390769 w 2499572"/>
              <a:gd name="connsiteY286" fmla="*/ 942753 h 1630325"/>
              <a:gd name="connsiteX287" fmla="*/ 326973 w 2499572"/>
              <a:gd name="connsiteY287" fmla="*/ 956930 h 1630325"/>
              <a:gd name="connsiteX288" fmla="*/ 305708 w 2499572"/>
              <a:gd name="connsiteY288" fmla="*/ 964019 h 1630325"/>
              <a:gd name="connsiteX289" fmla="*/ 199383 w 2499572"/>
              <a:gd name="connsiteY289" fmla="*/ 978195 h 1630325"/>
              <a:gd name="connsiteX290" fmla="*/ 71792 w 2499572"/>
              <a:gd name="connsiteY290" fmla="*/ 971107 h 1630325"/>
              <a:gd name="connsiteX291" fmla="*/ 50527 w 2499572"/>
              <a:gd name="connsiteY291" fmla="*/ 956930 h 1630325"/>
              <a:gd name="connsiteX292" fmla="*/ 43438 w 2499572"/>
              <a:gd name="connsiteY292" fmla="*/ 914400 h 1630325"/>
              <a:gd name="connsiteX293" fmla="*/ 36350 w 2499572"/>
              <a:gd name="connsiteY293" fmla="*/ 886046 h 1630325"/>
              <a:gd name="connsiteX294" fmla="*/ 22173 w 2499572"/>
              <a:gd name="connsiteY294" fmla="*/ 843516 h 1630325"/>
              <a:gd name="connsiteX295" fmla="*/ 15085 w 2499572"/>
              <a:gd name="connsiteY295" fmla="*/ 822251 h 1630325"/>
              <a:gd name="connsiteX296" fmla="*/ 29262 w 2499572"/>
              <a:gd name="connsiteY296" fmla="*/ 744279 h 1630325"/>
              <a:gd name="connsiteX297" fmla="*/ 36350 w 2499572"/>
              <a:gd name="connsiteY297" fmla="*/ 723014 h 1630325"/>
              <a:gd name="connsiteX298" fmla="*/ 50527 w 2499572"/>
              <a:gd name="connsiteY298" fmla="*/ 701749 h 1630325"/>
              <a:gd name="connsiteX299" fmla="*/ 93057 w 2499572"/>
              <a:gd name="connsiteY299" fmla="*/ 673395 h 1630325"/>
              <a:gd name="connsiteX300" fmla="*/ 114322 w 2499572"/>
              <a:gd name="connsiteY300" fmla="*/ 666307 h 1630325"/>
              <a:gd name="connsiteX301" fmla="*/ 149764 w 2499572"/>
              <a:gd name="connsiteY301" fmla="*/ 673395 h 1630325"/>
              <a:gd name="connsiteX302" fmla="*/ 171029 w 2499572"/>
              <a:gd name="connsiteY302" fmla="*/ 694660 h 1630325"/>
              <a:gd name="connsiteX303" fmla="*/ 213559 w 2499572"/>
              <a:gd name="connsiteY303" fmla="*/ 715925 h 1630325"/>
              <a:gd name="connsiteX304" fmla="*/ 234824 w 2499572"/>
              <a:gd name="connsiteY304" fmla="*/ 737191 h 1630325"/>
              <a:gd name="connsiteX305" fmla="*/ 284443 w 2499572"/>
              <a:gd name="connsiteY305" fmla="*/ 751367 h 1630325"/>
              <a:gd name="connsiteX306" fmla="*/ 326973 w 2499572"/>
              <a:gd name="connsiteY306" fmla="*/ 765544 h 1630325"/>
              <a:gd name="connsiteX307" fmla="*/ 348238 w 2499572"/>
              <a:gd name="connsiteY307" fmla="*/ 772632 h 1630325"/>
              <a:gd name="connsiteX308" fmla="*/ 412034 w 2499572"/>
              <a:gd name="connsiteY308" fmla="*/ 793898 h 1630325"/>
              <a:gd name="connsiteX309" fmla="*/ 433299 w 2499572"/>
              <a:gd name="connsiteY309" fmla="*/ 800986 h 1630325"/>
              <a:gd name="connsiteX310" fmla="*/ 582155 w 2499572"/>
              <a:gd name="connsiteY310" fmla="*/ 793898 h 1630325"/>
              <a:gd name="connsiteX311" fmla="*/ 603420 w 2499572"/>
              <a:gd name="connsiteY311" fmla="*/ 786809 h 1630325"/>
              <a:gd name="connsiteX312" fmla="*/ 596331 w 2499572"/>
              <a:gd name="connsiteY312" fmla="*/ 701749 h 1630325"/>
              <a:gd name="connsiteX313" fmla="*/ 567978 w 2499572"/>
              <a:gd name="connsiteY313" fmla="*/ 687572 h 1630325"/>
              <a:gd name="connsiteX314" fmla="*/ 468741 w 2499572"/>
              <a:gd name="connsiteY314" fmla="*/ 680484 h 1630325"/>
              <a:gd name="connsiteX315" fmla="*/ 397857 w 2499572"/>
              <a:gd name="connsiteY315" fmla="*/ 659219 h 1630325"/>
              <a:gd name="connsiteX316" fmla="*/ 348238 w 2499572"/>
              <a:gd name="connsiteY316" fmla="*/ 630865 h 1630325"/>
              <a:gd name="connsiteX317" fmla="*/ 291531 w 2499572"/>
              <a:gd name="connsiteY317" fmla="*/ 616688 h 1630325"/>
              <a:gd name="connsiteX318" fmla="*/ 249001 w 2499572"/>
              <a:gd name="connsiteY318" fmla="*/ 602512 h 1630325"/>
              <a:gd name="connsiteX319" fmla="*/ 220648 w 2499572"/>
              <a:gd name="connsiteY319" fmla="*/ 588335 h 1630325"/>
              <a:gd name="connsiteX320" fmla="*/ 178117 w 2499572"/>
              <a:gd name="connsiteY320" fmla="*/ 581246 h 1630325"/>
              <a:gd name="connsiteX321" fmla="*/ 149764 w 2499572"/>
              <a:gd name="connsiteY321" fmla="*/ 574158 h 1630325"/>
              <a:gd name="connsiteX322" fmla="*/ 128499 w 2499572"/>
              <a:gd name="connsiteY322" fmla="*/ 559981 h 1630325"/>
              <a:gd name="connsiteX323" fmla="*/ 78880 w 2499572"/>
              <a:gd name="connsiteY323" fmla="*/ 545805 h 1630325"/>
              <a:gd name="connsiteX324" fmla="*/ 71792 w 2499572"/>
              <a:gd name="connsiteY324" fmla="*/ 368595 h 1630325"/>
              <a:gd name="connsiteX325" fmla="*/ 114322 w 2499572"/>
              <a:gd name="connsiteY325" fmla="*/ 340242 h 1630325"/>
              <a:gd name="connsiteX326" fmla="*/ 171029 w 2499572"/>
              <a:gd name="connsiteY326" fmla="*/ 347330 h 1630325"/>
              <a:gd name="connsiteX327" fmla="*/ 192294 w 2499572"/>
              <a:gd name="connsiteY327" fmla="*/ 361507 h 1630325"/>
              <a:gd name="connsiteX328" fmla="*/ 213559 w 2499572"/>
              <a:gd name="connsiteY328" fmla="*/ 368595 h 1630325"/>
              <a:gd name="connsiteX329" fmla="*/ 270266 w 2499572"/>
              <a:gd name="connsiteY329" fmla="*/ 432391 h 1630325"/>
              <a:gd name="connsiteX330" fmla="*/ 312797 w 2499572"/>
              <a:gd name="connsiteY330" fmla="*/ 460744 h 1630325"/>
              <a:gd name="connsiteX331" fmla="*/ 334062 w 2499572"/>
              <a:gd name="connsiteY331" fmla="*/ 474921 h 1630325"/>
              <a:gd name="connsiteX332" fmla="*/ 355327 w 2499572"/>
              <a:gd name="connsiteY332" fmla="*/ 496186 h 1630325"/>
              <a:gd name="connsiteX333" fmla="*/ 390769 w 2499572"/>
              <a:gd name="connsiteY333" fmla="*/ 503274 h 1630325"/>
              <a:gd name="connsiteX334" fmla="*/ 412034 w 2499572"/>
              <a:gd name="connsiteY334" fmla="*/ 510363 h 1630325"/>
              <a:gd name="connsiteX335" fmla="*/ 433299 w 2499572"/>
              <a:gd name="connsiteY335" fmla="*/ 531628 h 1630325"/>
              <a:gd name="connsiteX336" fmla="*/ 511271 w 2499572"/>
              <a:gd name="connsiteY336" fmla="*/ 552893 h 1630325"/>
              <a:gd name="connsiteX337" fmla="*/ 539624 w 2499572"/>
              <a:gd name="connsiteY337" fmla="*/ 559981 h 1630325"/>
              <a:gd name="connsiteX338" fmla="*/ 567978 w 2499572"/>
              <a:gd name="connsiteY338" fmla="*/ 574158 h 1630325"/>
              <a:gd name="connsiteX339" fmla="*/ 617597 w 2499572"/>
              <a:gd name="connsiteY339" fmla="*/ 581246 h 1630325"/>
              <a:gd name="connsiteX340" fmla="*/ 645950 w 2499572"/>
              <a:gd name="connsiteY340" fmla="*/ 588335 h 1630325"/>
              <a:gd name="connsiteX341" fmla="*/ 716834 w 2499572"/>
              <a:gd name="connsiteY341" fmla="*/ 581246 h 1630325"/>
              <a:gd name="connsiteX342" fmla="*/ 695569 w 2499572"/>
              <a:gd name="connsiteY342" fmla="*/ 482009 h 1630325"/>
              <a:gd name="connsiteX343" fmla="*/ 667215 w 2499572"/>
              <a:gd name="connsiteY343" fmla="*/ 439479 h 1630325"/>
              <a:gd name="connsiteX344" fmla="*/ 653038 w 2499572"/>
              <a:gd name="connsiteY344" fmla="*/ 418214 h 1630325"/>
              <a:gd name="connsiteX345" fmla="*/ 610508 w 2499572"/>
              <a:gd name="connsiteY345" fmla="*/ 404037 h 1630325"/>
              <a:gd name="connsiteX346" fmla="*/ 589243 w 2499572"/>
              <a:gd name="connsiteY346" fmla="*/ 396949 h 1630325"/>
              <a:gd name="connsiteX347" fmla="*/ 567978 w 2499572"/>
              <a:gd name="connsiteY347" fmla="*/ 382772 h 1630325"/>
              <a:gd name="connsiteX348" fmla="*/ 546713 w 2499572"/>
              <a:gd name="connsiteY348" fmla="*/ 375684 h 1630325"/>
              <a:gd name="connsiteX349" fmla="*/ 532536 w 2499572"/>
              <a:gd name="connsiteY349" fmla="*/ 354419 h 1630325"/>
              <a:gd name="connsiteX350" fmla="*/ 497094 w 2499572"/>
              <a:gd name="connsiteY350" fmla="*/ 311888 h 1630325"/>
              <a:gd name="connsiteX351" fmla="*/ 475829 w 2499572"/>
              <a:gd name="connsiteY351" fmla="*/ 269358 h 1630325"/>
              <a:gd name="connsiteX352" fmla="*/ 454564 w 2499572"/>
              <a:gd name="connsiteY352" fmla="*/ 255181 h 1630325"/>
              <a:gd name="connsiteX353" fmla="*/ 419122 w 2499572"/>
              <a:gd name="connsiteY353" fmla="*/ 191386 h 1630325"/>
              <a:gd name="connsiteX354" fmla="*/ 447476 w 2499572"/>
              <a:gd name="connsiteY354" fmla="*/ 70884 h 1630325"/>
              <a:gd name="connsiteX355" fmla="*/ 468741 w 2499572"/>
              <a:gd name="connsiteY355" fmla="*/ 63795 h 1630325"/>
              <a:gd name="connsiteX356" fmla="*/ 546713 w 2499572"/>
              <a:gd name="connsiteY356" fmla="*/ 70884 h 1630325"/>
              <a:gd name="connsiteX357" fmla="*/ 567978 w 2499572"/>
              <a:gd name="connsiteY357" fmla="*/ 77972 h 1630325"/>
              <a:gd name="connsiteX358" fmla="*/ 624685 w 2499572"/>
              <a:gd name="connsiteY358" fmla="*/ 92149 h 1630325"/>
              <a:gd name="connsiteX359" fmla="*/ 667215 w 2499572"/>
              <a:gd name="connsiteY359" fmla="*/ 106325 h 1630325"/>
              <a:gd name="connsiteX360" fmla="*/ 716834 w 2499572"/>
              <a:gd name="connsiteY360" fmla="*/ 155944 h 1630325"/>
              <a:gd name="connsiteX361" fmla="*/ 745187 w 2499572"/>
              <a:gd name="connsiteY361" fmla="*/ 198474 h 1630325"/>
              <a:gd name="connsiteX362" fmla="*/ 759364 w 2499572"/>
              <a:gd name="connsiteY362" fmla="*/ 219739 h 1630325"/>
              <a:gd name="connsiteX363" fmla="*/ 766452 w 2499572"/>
              <a:gd name="connsiteY363" fmla="*/ 241005 h 1630325"/>
              <a:gd name="connsiteX364" fmla="*/ 780629 w 2499572"/>
              <a:gd name="connsiteY364" fmla="*/ 262270 h 1630325"/>
              <a:gd name="connsiteX365" fmla="*/ 787717 w 2499572"/>
              <a:gd name="connsiteY365" fmla="*/ 297712 h 1630325"/>
              <a:gd name="connsiteX366" fmla="*/ 801894 w 2499572"/>
              <a:gd name="connsiteY366" fmla="*/ 340242 h 1630325"/>
              <a:gd name="connsiteX367" fmla="*/ 823159 w 2499572"/>
              <a:gd name="connsiteY367" fmla="*/ 425302 h 1630325"/>
              <a:gd name="connsiteX368" fmla="*/ 837336 w 2499572"/>
              <a:gd name="connsiteY368" fmla="*/ 446567 h 1630325"/>
              <a:gd name="connsiteX369" fmla="*/ 844424 w 2499572"/>
              <a:gd name="connsiteY369" fmla="*/ 467832 h 1630325"/>
              <a:gd name="connsiteX370" fmla="*/ 908220 w 2499572"/>
              <a:gd name="connsiteY370" fmla="*/ 474921 h 1630325"/>
              <a:gd name="connsiteX371" fmla="*/ 922397 w 2499572"/>
              <a:gd name="connsiteY371" fmla="*/ 453656 h 1630325"/>
              <a:gd name="connsiteX372" fmla="*/ 915308 w 2499572"/>
              <a:gd name="connsiteY372" fmla="*/ 396949 h 16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2499572" h="1630325">
                <a:moveTo>
                  <a:pt x="915308" y="396949"/>
                </a:moveTo>
                <a:cubicBezTo>
                  <a:pt x="915308" y="381591"/>
                  <a:pt x="921306" y="373506"/>
                  <a:pt x="922397" y="361507"/>
                </a:cubicBezTo>
                <a:cubicBezTo>
                  <a:pt x="926040" y="321435"/>
                  <a:pt x="924281" y="280904"/>
                  <a:pt x="929485" y="241005"/>
                </a:cubicBezTo>
                <a:cubicBezTo>
                  <a:pt x="931418" y="226187"/>
                  <a:pt x="938936" y="212651"/>
                  <a:pt x="943662" y="198474"/>
                </a:cubicBezTo>
                <a:lnTo>
                  <a:pt x="950750" y="177209"/>
                </a:lnTo>
                <a:cubicBezTo>
                  <a:pt x="953113" y="170121"/>
                  <a:pt x="955063" y="162881"/>
                  <a:pt x="957838" y="155944"/>
                </a:cubicBezTo>
                <a:cubicBezTo>
                  <a:pt x="962564" y="144130"/>
                  <a:pt x="965271" y="131292"/>
                  <a:pt x="972015" y="120502"/>
                </a:cubicBezTo>
                <a:cubicBezTo>
                  <a:pt x="977328" y="112001"/>
                  <a:pt x="986862" y="106938"/>
                  <a:pt x="993280" y="99237"/>
                </a:cubicBezTo>
                <a:cubicBezTo>
                  <a:pt x="998734" y="92692"/>
                  <a:pt x="1002731" y="85060"/>
                  <a:pt x="1007457" y="77972"/>
                </a:cubicBezTo>
                <a:cubicBezTo>
                  <a:pt x="1009820" y="70884"/>
                  <a:pt x="1010400" y="62924"/>
                  <a:pt x="1014545" y="56707"/>
                </a:cubicBezTo>
                <a:cubicBezTo>
                  <a:pt x="1020106" y="48366"/>
                  <a:pt x="1029393" y="43143"/>
                  <a:pt x="1035811" y="35442"/>
                </a:cubicBezTo>
                <a:cubicBezTo>
                  <a:pt x="1041265" y="28898"/>
                  <a:pt x="1045262" y="21265"/>
                  <a:pt x="1049987" y="14177"/>
                </a:cubicBezTo>
                <a:cubicBezTo>
                  <a:pt x="1050420" y="14249"/>
                  <a:pt x="1104600" y="21007"/>
                  <a:pt x="1113783" y="28353"/>
                </a:cubicBezTo>
                <a:cubicBezTo>
                  <a:pt x="1120435" y="33675"/>
                  <a:pt x="1123234" y="42530"/>
                  <a:pt x="1127959" y="49619"/>
                </a:cubicBezTo>
                <a:cubicBezTo>
                  <a:pt x="1130322" y="99237"/>
                  <a:pt x="1129562" y="149103"/>
                  <a:pt x="1135048" y="198474"/>
                </a:cubicBezTo>
                <a:cubicBezTo>
                  <a:pt x="1140273" y="245501"/>
                  <a:pt x="1147573" y="230615"/>
                  <a:pt x="1163401" y="262270"/>
                </a:cubicBezTo>
                <a:cubicBezTo>
                  <a:pt x="1166743" y="268953"/>
                  <a:pt x="1168437" y="276351"/>
                  <a:pt x="1170490" y="283535"/>
                </a:cubicBezTo>
                <a:cubicBezTo>
                  <a:pt x="1176058" y="303021"/>
                  <a:pt x="1175310" y="318764"/>
                  <a:pt x="1191755" y="333153"/>
                </a:cubicBezTo>
                <a:cubicBezTo>
                  <a:pt x="1204578" y="344373"/>
                  <a:pt x="1234285" y="361507"/>
                  <a:pt x="1234285" y="361507"/>
                </a:cubicBezTo>
                <a:cubicBezTo>
                  <a:pt x="1253187" y="359144"/>
                  <a:pt x="1275386" y="365343"/>
                  <a:pt x="1290992" y="354419"/>
                </a:cubicBezTo>
                <a:cubicBezTo>
                  <a:pt x="1303234" y="345849"/>
                  <a:pt x="1305169" y="311888"/>
                  <a:pt x="1305169" y="311888"/>
                </a:cubicBezTo>
                <a:cubicBezTo>
                  <a:pt x="1295966" y="238274"/>
                  <a:pt x="1308647" y="271031"/>
                  <a:pt x="1269727" y="212651"/>
                </a:cubicBezTo>
                <a:lnTo>
                  <a:pt x="1269727" y="212651"/>
                </a:lnTo>
                <a:lnTo>
                  <a:pt x="1255550" y="170121"/>
                </a:lnTo>
                <a:cubicBezTo>
                  <a:pt x="1257913" y="137042"/>
                  <a:pt x="1256875" y="103543"/>
                  <a:pt x="1262638" y="70884"/>
                </a:cubicBezTo>
                <a:cubicBezTo>
                  <a:pt x="1267263" y="44674"/>
                  <a:pt x="1280746" y="51198"/>
                  <a:pt x="1298080" y="42530"/>
                </a:cubicBezTo>
                <a:cubicBezTo>
                  <a:pt x="1353034" y="15052"/>
                  <a:pt x="1287168" y="39078"/>
                  <a:pt x="1340611" y="21265"/>
                </a:cubicBezTo>
                <a:cubicBezTo>
                  <a:pt x="1376053" y="23628"/>
                  <a:pt x="1411633" y="24430"/>
                  <a:pt x="1446936" y="28353"/>
                </a:cubicBezTo>
                <a:cubicBezTo>
                  <a:pt x="1454362" y="29178"/>
                  <a:pt x="1466580" y="28148"/>
                  <a:pt x="1468201" y="35442"/>
                </a:cubicBezTo>
                <a:cubicBezTo>
                  <a:pt x="1470458" y="45597"/>
                  <a:pt x="1463109" y="95245"/>
                  <a:pt x="1454024" y="113414"/>
                </a:cubicBezTo>
                <a:cubicBezTo>
                  <a:pt x="1450214" y="121034"/>
                  <a:pt x="1443308" y="126894"/>
                  <a:pt x="1439848" y="134679"/>
                </a:cubicBezTo>
                <a:cubicBezTo>
                  <a:pt x="1433779" y="148335"/>
                  <a:pt x="1425671" y="177209"/>
                  <a:pt x="1425671" y="177209"/>
                </a:cubicBezTo>
                <a:cubicBezTo>
                  <a:pt x="1428034" y="252818"/>
                  <a:pt x="1428563" y="328507"/>
                  <a:pt x="1432759" y="404037"/>
                </a:cubicBezTo>
                <a:cubicBezTo>
                  <a:pt x="1434606" y="437288"/>
                  <a:pt x="1436016" y="431114"/>
                  <a:pt x="1461113" y="439479"/>
                </a:cubicBezTo>
                <a:cubicBezTo>
                  <a:pt x="1513668" y="474515"/>
                  <a:pt x="1486936" y="471173"/>
                  <a:pt x="1539085" y="460744"/>
                </a:cubicBezTo>
                <a:cubicBezTo>
                  <a:pt x="1546173" y="453656"/>
                  <a:pt x="1552649" y="445897"/>
                  <a:pt x="1560350" y="439479"/>
                </a:cubicBezTo>
                <a:cubicBezTo>
                  <a:pt x="1566895" y="434025"/>
                  <a:pt x="1576005" y="431713"/>
                  <a:pt x="1581615" y="425302"/>
                </a:cubicBezTo>
                <a:cubicBezTo>
                  <a:pt x="1592835" y="412479"/>
                  <a:pt x="1609969" y="382772"/>
                  <a:pt x="1609969" y="382772"/>
                </a:cubicBezTo>
                <a:cubicBezTo>
                  <a:pt x="1639423" y="294404"/>
                  <a:pt x="1610502" y="387867"/>
                  <a:pt x="1624145" y="155944"/>
                </a:cubicBezTo>
                <a:cubicBezTo>
                  <a:pt x="1624852" y="143917"/>
                  <a:pt x="1628064" y="132125"/>
                  <a:pt x="1631234" y="120502"/>
                </a:cubicBezTo>
                <a:cubicBezTo>
                  <a:pt x="1635166" y="106085"/>
                  <a:pt x="1637122" y="90406"/>
                  <a:pt x="1645411" y="77972"/>
                </a:cubicBezTo>
                <a:cubicBezTo>
                  <a:pt x="1650136" y="70884"/>
                  <a:pt x="1653927" y="63074"/>
                  <a:pt x="1659587" y="56707"/>
                </a:cubicBezTo>
                <a:cubicBezTo>
                  <a:pt x="1694899" y="16981"/>
                  <a:pt x="1691062" y="21546"/>
                  <a:pt x="1723383" y="0"/>
                </a:cubicBezTo>
                <a:cubicBezTo>
                  <a:pt x="1780090" y="2363"/>
                  <a:pt x="1837520" y="-2243"/>
                  <a:pt x="1893504" y="7088"/>
                </a:cubicBezTo>
                <a:cubicBezTo>
                  <a:pt x="1913851" y="10479"/>
                  <a:pt x="1941944" y="41352"/>
                  <a:pt x="1957299" y="56707"/>
                </a:cubicBezTo>
                <a:cubicBezTo>
                  <a:pt x="1954936" y="80335"/>
                  <a:pt x="1953822" y="104121"/>
                  <a:pt x="1950211" y="127591"/>
                </a:cubicBezTo>
                <a:cubicBezTo>
                  <a:pt x="1949075" y="134976"/>
                  <a:pt x="1947267" y="142639"/>
                  <a:pt x="1943122" y="148856"/>
                </a:cubicBezTo>
                <a:cubicBezTo>
                  <a:pt x="1937561" y="157197"/>
                  <a:pt x="1928275" y="162420"/>
                  <a:pt x="1921857" y="170121"/>
                </a:cubicBezTo>
                <a:cubicBezTo>
                  <a:pt x="1916403" y="176666"/>
                  <a:pt x="1912406" y="184298"/>
                  <a:pt x="1907680" y="191386"/>
                </a:cubicBezTo>
                <a:cubicBezTo>
                  <a:pt x="1905317" y="198474"/>
                  <a:pt x="1903933" y="205968"/>
                  <a:pt x="1900592" y="212651"/>
                </a:cubicBezTo>
                <a:cubicBezTo>
                  <a:pt x="1895411" y="223013"/>
                  <a:pt x="1869963" y="255853"/>
                  <a:pt x="1865150" y="262270"/>
                </a:cubicBezTo>
                <a:cubicBezTo>
                  <a:pt x="1864204" y="266055"/>
                  <a:pt x="1855042" y="305784"/>
                  <a:pt x="1850973" y="311888"/>
                </a:cubicBezTo>
                <a:cubicBezTo>
                  <a:pt x="1845412" y="320229"/>
                  <a:pt x="1836796" y="326065"/>
                  <a:pt x="1829708" y="333153"/>
                </a:cubicBezTo>
                <a:cubicBezTo>
                  <a:pt x="1810799" y="389879"/>
                  <a:pt x="1810968" y="369569"/>
                  <a:pt x="1822620" y="439479"/>
                </a:cubicBezTo>
                <a:cubicBezTo>
                  <a:pt x="1823848" y="446849"/>
                  <a:pt x="1825041" y="454910"/>
                  <a:pt x="1829708" y="460744"/>
                </a:cubicBezTo>
                <a:cubicBezTo>
                  <a:pt x="1835030" y="467396"/>
                  <a:pt x="1843885" y="470195"/>
                  <a:pt x="1850973" y="474921"/>
                </a:cubicBezTo>
                <a:cubicBezTo>
                  <a:pt x="1898716" y="427178"/>
                  <a:pt x="1850768" y="482419"/>
                  <a:pt x="1879327" y="425302"/>
                </a:cubicBezTo>
                <a:cubicBezTo>
                  <a:pt x="1886947" y="410063"/>
                  <a:pt x="1907680" y="382772"/>
                  <a:pt x="1907680" y="382772"/>
                </a:cubicBezTo>
                <a:cubicBezTo>
                  <a:pt x="1910043" y="368595"/>
                  <a:pt x="1909241" y="353509"/>
                  <a:pt x="1914769" y="340242"/>
                </a:cubicBezTo>
                <a:cubicBezTo>
                  <a:pt x="1921322" y="324514"/>
                  <a:pt x="1937734" y="313876"/>
                  <a:pt x="1943122" y="297712"/>
                </a:cubicBezTo>
                <a:lnTo>
                  <a:pt x="1957299" y="255181"/>
                </a:lnTo>
                <a:cubicBezTo>
                  <a:pt x="1959662" y="248093"/>
                  <a:pt x="1962575" y="241165"/>
                  <a:pt x="1964387" y="233916"/>
                </a:cubicBezTo>
                <a:cubicBezTo>
                  <a:pt x="1975099" y="191073"/>
                  <a:pt x="1968398" y="214794"/>
                  <a:pt x="1985652" y="163032"/>
                </a:cubicBezTo>
                <a:cubicBezTo>
                  <a:pt x="1988015" y="155944"/>
                  <a:pt x="1985653" y="144130"/>
                  <a:pt x="1992741" y="141767"/>
                </a:cubicBezTo>
                <a:lnTo>
                  <a:pt x="2014006" y="134679"/>
                </a:lnTo>
                <a:cubicBezTo>
                  <a:pt x="2021094" y="129953"/>
                  <a:pt x="2027486" y="123962"/>
                  <a:pt x="2035271" y="120502"/>
                </a:cubicBezTo>
                <a:cubicBezTo>
                  <a:pt x="2048927" y="114433"/>
                  <a:pt x="2077801" y="106325"/>
                  <a:pt x="2077801" y="106325"/>
                </a:cubicBezTo>
                <a:cubicBezTo>
                  <a:pt x="2143664" y="122792"/>
                  <a:pt x="2061780" y="103120"/>
                  <a:pt x="2148685" y="120502"/>
                </a:cubicBezTo>
                <a:cubicBezTo>
                  <a:pt x="2158238" y="122413"/>
                  <a:pt x="2167587" y="125228"/>
                  <a:pt x="2177038" y="127591"/>
                </a:cubicBezTo>
                <a:cubicBezTo>
                  <a:pt x="2174675" y="146493"/>
                  <a:pt x="2176357" y="166358"/>
                  <a:pt x="2169950" y="184298"/>
                </a:cubicBezTo>
                <a:cubicBezTo>
                  <a:pt x="2160529" y="210678"/>
                  <a:pt x="2139235" y="229190"/>
                  <a:pt x="2120331" y="248093"/>
                </a:cubicBezTo>
                <a:cubicBezTo>
                  <a:pt x="2107855" y="285521"/>
                  <a:pt x="2117387" y="263142"/>
                  <a:pt x="2084890" y="311888"/>
                </a:cubicBezTo>
                <a:lnTo>
                  <a:pt x="2028183" y="396949"/>
                </a:lnTo>
                <a:cubicBezTo>
                  <a:pt x="2023457" y="404037"/>
                  <a:pt x="2016700" y="410132"/>
                  <a:pt x="2014006" y="418214"/>
                </a:cubicBezTo>
                <a:cubicBezTo>
                  <a:pt x="2011643" y="425302"/>
                  <a:pt x="2011585" y="433645"/>
                  <a:pt x="2006917" y="439479"/>
                </a:cubicBezTo>
                <a:cubicBezTo>
                  <a:pt x="2001595" y="446131"/>
                  <a:pt x="1992740" y="448930"/>
                  <a:pt x="1985652" y="453656"/>
                </a:cubicBezTo>
                <a:cubicBezTo>
                  <a:pt x="1983289" y="460744"/>
                  <a:pt x="1981905" y="468238"/>
                  <a:pt x="1978564" y="474921"/>
                </a:cubicBezTo>
                <a:cubicBezTo>
                  <a:pt x="1951082" y="529885"/>
                  <a:pt x="1975115" y="464001"/>
                  <a:pt x="1957299" y="517451"/>
                </a:cubicBezTo>
                <a:cubicBezTo>
                  <a:pt x="1959662" y="538716"/>
                  <a:pt x="1954243" y="562408"/>
                  <a:pt x="1964387" y="581246"/>
                </a:cubicBezTo>
                <a:cubicBezTo>
                  <a:pt x="1975052" y="601052"/>
                  <a:pt x="2007454" y="609779"/>
                  <a:pt x="2028183" y="616688"/>
                </a:cubicBezTo>
                <a:cubicBezTo>
                  <a:pt x="2039997" y="614325"/>
                  <a:pt x="2053164" y="615577"/>
                  <a:pt x="2063624" y="609600"/>
                </a:cubicBezTo>
                <a:cubicBezTo>
                  <a:pt x="2079339" y="600620"/>
                  <a:pt x="2077393" y="580190"/>
                  <a:pt x="2084890" y="567070"/>
                </a:cubicBezTo>
                <a:cubicBezTo>
                  <a:pt x="2090751" y="556813"/>
                  <a:pt x="2099894" y="548734"/>
                  <a:pt x="2106155" y="538716"/>
                </a:cubicBezTo>
                <a:cubicBezTo>
                  <a:pt x="2111755" y="529756"/>
                  <a:pt x="2114895" y="519424"/>
                  <a:pt x="2120331" y="510363"/>
                </a:cubicBezTo>
                <a:cubicBezTo>
                  <a:pt x="2129097" y="495752"/>
                  <a:pt x="2148685" y="467832"/>
                  <a:pt x="2148685" y="467832"/>
                </a:cubicBezTo>
                <a:cubicBezTo>
                  <a:pt x="2151048" y="460744"/>
                  <a:pt x="2152830" y="453435"/>
                  <a:pt x="2155773" y="446567"/>
                </a:cubicBezTo>
                <a:cubicBezTo>
                  <a:pt x="2166564" y="421388"/>
                  <a:pt x="2169890" y="418304"/>
                  <a:pt x="2184127" y="396949"/>
                </a:cubicBezTo>
                <a:cubicBezTo>
                  <a:pt x="2207947" y="325485"/>
                  <a:pt x="2171603" y="436335"/>
                  <a:pt x="2198304" y="347330"/>
                </a:cubicBezTo>
                <a:cubicBezTo>
                  <a:pt x="2202598" y="333017"/>
                  <a:pt x="2201913" y="315367"/>
                  <a:pt x="2212480" y="304800"/>
                </a:cubicBezTo>
                <a:cubicBezTo>
                  <a:pt x="2219568" y="297712"/>
                  <a:pt x="2226201" y="290136"/>
                  <a:pt x="2233745" y="283535"/>
                </a:cubicBezTo>
                <a:cubicBezTo>
                  <a:pt x="2260689" y="259959"/>
                  <a:pt x="2265129" y="257886"/>
                  <a:pt x="2290452" y="241005"/>
                </a:cubicBezTo>
                <a:cubicBezTo>
                  <a:pt x="2311717" y="243368"/>
                  <a:pt x="2333491" y="242904"/>
                  <a:pt x="2354248" y="248093"/>
                </a:cubicBezTo>
                <a:cubicBezTo>
                  <a:pt x="2379450" y="254393"/>
                  <a:pt x="2373939" y="267784"/>
                  <a:pt x="2389690" y="283535"/>
                </a:cubicBezTo>
                <a:cubicBezTo>
                  <a:pt x="2395714" y="289559"/>
                  <a:pt x="2403867" y="292986"/>
                  <a:pt x="2410955" y="297712"/>
                </a:cubicBezTo>
                <a:cubicBezTo>
                  <a:pt x="2413318" y="304800"/>
                  <a:pt x="2413898" y="312760"/>
                  <a:pt x="2418043" y="318977"/>
                </a:cubicBezTo>
                <a:cubicBezTo>
                  <a:pt x="2423604" y="327318"/>
                  <a:pt x="2432890" y="332541"/>
                  <a:pt x="2439308" y="340242"/>
                </a:cubicBezTo>
                <a:cubicBezTo>
                  <a:pt x="2444762" y="346787"/>
                  <a:pt x="2448759" y="354419"/>
                  <a:pt x="2453485" y="361507"/>
                </a:cubicBezTo>
                <a:cubicBezTo>
                  <a:pt x="2455848" y="406400"/>
                  <a:pt x="2456503" y="451415"/>
                  <a:pt x="2460573" y="496186"/>
                </a:cubicBezTo>
                <a:cubicBezTo>
                  <a:pt x="2461249" y="503627"/>
                  <a:pt x="2467662" y="509979"/>
                  <a:pt x="2467662" y="517451"/>
                </a:cubicBezTo>
                <a:cubicBezTo>
                  <a:pt x="2467662" y="560047"/>
                  <a:pt x="2464612" y="602638"/>
                  <a:pt x="2460573" y="645042"/>
                </a:cubicBezTo>
                <a:cubicBezTo>
                  <a:pt x="2459865" y="652480"/>
                  <a:pt x="2459565" y="661964"/>
                  <a:pt x="2453485" y="666307"/>
                </a:cubicBezTo>
                <a:cubicBezTo>
                  <a:pt x="2441325" y="674993"/>
                  <a:pt x="2423389" y="672195"/>
                  <a:pt x="2410955" y="680484"/>
                </a:cubicBezTo>
                <a:lnTo>
                  <a:pt x="2389690" y="694660"/>
                </a:lnTo>
                <a:cubicBezTo>
                  <a:pt x="2354248" y="692297"/>
                  <a:pt x="2318528" y="692595"/>
                  <a:pt x="2283364" y="687572"/>
                </a:cubicBezTo>
                <a:cubicBezTo>
                  <a:pt x="2268571" y="685459"/>
                  <a:pt x="2240834" y="673395"/>
                  <a:pt x="2240834" y="673395"/>
                </a:cubicBezTo>
                <a:cubicBezTo>
                  <a:pt x="2105052" y="683841"/>
                  <a:pt x="2187592" y="665834"/>
                  <a:pt x="2120331" y="694660"/>
                </a:cubicBezTo>
                <a:cubicBezTo>
                  <a:pt x="2113463" y="697603"/>
                  <a:pt x="2105598" y="698120"/>
                  <a:pt x="2099066" y="701749"/>
                </a:cubicBezTo>
                <a:cubicBezTo>
                  <a:pt x="2084172" y="710024"/>
                  <a:pt x="2056536" y="730102"/>
                  <a:pt x="2056536" y="730102"/>
                </a:cubicBezTo>
                <a:cubicBezTo>
                  <a:pt x="2051810" y="737190"/>
                  <a:pt x="2040959" y="742964"/>
                  <a:pt x="2042359" y="751367"/>
                </a:cubicBezTo>
                <a:cubicBezTo>
                  <a:pt x="2045482" y="770107"/>
                  <a:pt x="2071575" y="775283"/>
                  <a:pt x="2084890" y="779721"/>
                </a:cubicBezTo>
                <a:cubicBezTo>
                  <a:pt x="2110881" y="777358"/>
                  <a:pt x="2137026" y="776323"/>
                  <a:pt x="2162862" y="772632"/>
                </a:cubicBezTo>
                <a:cubicBezTo>
                  <a:pt x="2170259" y="771575"/>
                  <a:pt x="2176943" y="767597"/>
                  <a:pt x="2184127" y="765544"/>
                </a:cubicBezTo>
                <a:cubicBezTo>
                  <a:pt x="2193494" y="762868"/>
                  <a:pt x="2203029" y="760819"/>
                  <a:pt x="2212480" y="758456"/>
                </a:cubicBezTo>
                <a:cubicBezTo>
                  <a:pt x="2276275" y="760819"/>
                  <a:pt x="2340344" y="759192"/>
                  <a:pt x="2403866" y="765544"/>
                </a:cubicBezTo>
                <a:cubicBezTo>
                  <a:pt x="2429021" y="768059"/>
                  <a:pt x="2424478" y="785502"/>
                  <a:pt x="2432220" y="800986"/>
                </a:cubicBezTo>
                <a:cubicBezTo>
                  <a:pt x="2444034" y="824614"/>
                  <a:pt x="2446397" y="822251"/>
                  <a:pt x="2467662" y="836428"/>
                </a:cubicBezTo>
                <a:cubicBezTo>
                  <a:pt x="2472024" y="858238"/>
                  <a:pt x="2482202" y="885502"/>
                  <a:pt x="2467662" y="907312"/>
                </a:cubicBezTo>
                <a:cubicBezTo>
                  <a:pt x="2463517" y="913529"/>
                  <a:pt x="2453581" y="912347"/>
                  <a:pt x="2446397" y="914400"/>
                </a:cubicBezTo>
                <a:cubicBezTo>
                  <a:pt x="2437030" y="917076"/>
                  <a:pt x="2427776" y="921074"/>
                  <a:pt x="2418043" y="921488"/>
                </a:cubicBezTo>
                <a:cubicBezTo>
                  <a:pt x="2316507" y="925809"/>
                  <a:pt x="2214843" y="926214"/>
                  <a:pt x="2113243" y="928577"/>
                </a:cubicBezTo>
                <a:cubicBezTo>
                  <a:pt x="2095947" y="934342"/>
                  <a:pt x="2084455" y="936100"/>
                  <a:pt x="2070713" y="949842"/>
                </a:cubicBezTo>
                <a:cubicBezTo>
                  <a:pt x="2064689" y="955866"/>
                  <a:pt x="2061262" y="964019"/>
                  <a:pt x="2056536" y="971107"/>
                </a:cubicBezTo>
                <a:cubicBezTo>
                  <a:pt x="2051810" y="985286"/>
                  <a:pt x="2031726" y="1017180"/>
                  <a:pt x="2049448" y="1034902"/>
                </a:cubicBezTo>
                <a:cubicBezTo>
                  <a:pt x="2061496" y="1046950"/>
                  <a:pt x="2091978" y="1063256"/>
                  <a:pt x="2091978" y="1063256"/>
                </a:cubicBezTo>
                <a:cubicBezTo>
                  <a:pt x="2136871" y="1060893"/>
                  <a:pt x="2182022" y="1061523"/>
                  <a:pt x="2226657" y="1056167"/>
                </a:cubicBezTo>
                <a:cubicBezTo>
                  <a:pt x="2241494" y="1054387"/>
                  <a:pt x="2269187" y="1041991"/>
                  <a:pt x="2269187" y="1041991"/>
                </a:cubicBezTo>
                <a:cubicBezTo>
                  <a:pt x="2340071" y="1044354"/>
                  <a:pt x="2427199" y="1003861"/>
                  <a:pt x="2481838" y="1049079"/>
                </a:cubicBezTo>
                <a:cubicBezTo>
                  <a:pt x="2523744" y="1083760"/>
                  <a:pt x="2478768" y="1157865"/>
                  <a:pt x="2474750" y="1212112"/>
                </a:cubicBezTo>
                <a:cubicBezTo>
                  <a:pt x="2474030" y="1221827"/>
                  <a:pt x="2470338" y="1231098"/>
                  <a:pt x="2467662" y="1240465"/>
                </a:cubicBezTo>
                <a:cubicBezTo>
                  <a:pt x="2461579" y="1261754"/>
                  <a:pt x="2450136" y="1292316"/>
                  <a:pt x="2432220" y="1304260"/>
                </a:cubicBezTo>
                <a:cubicBezTo>
                  <a:pt x="2404738" y="1322582"/>
                  <a:pt x="2419037" y="1315743"/>
                  <a:pt x="2389690" y="1325525"/>
                </a:cubicBezTo>
                <a:cubicBezTo>
                  <a:pt x="2370788" y="1323162"/>
                  <a:pt x="2351706" y="1321948"/>
                  <a:pt x="2332983" y="1318437"/>
                </a:cubicBezTo>
                <a:cubicBezTo>
                  <a:pt x="2292308" y="1310811"/>
                  <a:pt x="2271345" y="1302617"/>
                  <a:pt x="2233745" y="1290084"/>
                </a:cubicBezTo>
                <a:cubicBezTo>
                  <a:pt x="2226657" y="1287721"/>
                  <a:pt x="2218697" y="1287139"/>
                  <a:pt x="2212480" y="1282995"/>
                </a:cubicBezTo>
                <a:cubicBezTo>
                  <a:pt x="2205392" y="1278270"/>
                  <a:pt x="2198835" y="1272629"/>
                  <a:pt x="2191215" y="1268819"/>
                </a:cubicBezTo>
                <a:cubicBezTo>
                  <a:pt x="2184532" y="1265477"/>
                  <a:pt x="2176633" y="1265072"/>
                  <a:pt x="2169950" y="1261730"/>
                </a:cubicBezTo>
                <a:cubicBezTo>
                  <a:pt x="2102556" y="1228032"/>
                  <a:pt x="2215871" y="1269949"/>
                  <a:pt x="2106155" y="1233377"/>
                </a:cubicBezTo>
                <a:lnTo>
                  <a:pt x="2084890" y="1226288"/>
                </a:lnTo>
                <a:cubicBezTo>
                  <a:pt x="2056536" y="1228651"/>
                  <a:pt x="2027023" y="1225010"/>
                  <a:pt x="1999829" y="1233377"/>
                </a:cubicBezTo>
                <a:cubicBezTo>
                  <a:pt x="1992688" y="1235574"/>
                  <a:pt x="1992741" y="1247170"/>
                  <a:pt x="1992741" y="1254642"/>
                </a:cubicBezTo>
                <a:cubicBezTo>
                  <a:pt x="1992741" y="1276038"/>
                  <a:pt x="1992517" y="1298329"/>
                  <a:pt x="1999829" y="1318437"/>
                </a:cubicBezTo>
                <a:cubicBezTo>
                  <a:pt x="2002740" y="1326443"/>
                  <a:pt x="2014549" y="1327160"/>
                  <a:pt x="2021094" y="1332614"/>
                </a:cubicBezTo>
                <a:cubicBezTo>
                  <a:pt x="2056491" y="1362112"/>
                  <a:pt x="2026254" y="1348511"/>
                  <a:pt x="2063624" y="1360967"/>
                </a:cubicBezTo>
                <a:cubicBezTo>
                  <a:pt x="2102888" y="1387142"/>
                  <a:pt x="2066298" y="1366952"/>
                  <a:pt x="2127420" y="1382232"/>
                </a:cubicBezTo>
                <a:cubicBezTo>
                  <a:pt x="2179049" y="1395139"/>
                  <a:pt x="2157239" y="1392987"/>
                  <a:pt x="2198304" y="1410586"/>
                </a:cubicBezTo>
                <a:cubicBezTo>
                  <a:pt x="2205172" y="1413529"/>
                  <a:pt x="2212481" y="1415311"/>
                  <a:pt x="2219569" y="1417674"/>
                </a:cubicBezTo>
                <a:cubicBezTo>
                  <a:pt x="2266834" y="1449185"/>
                  <a:pt x="2280390" y="1440033"/>
                  <a:pt x="2255011" y="1509823"/>
                </a:cubicBezTo>
                <a:cubicBezTo>
                  <a:pt x="2251409" y="1519729"/>
                  <a:pt x="2220883" y="1528687"/>
                  <a:pt x="2212480" y="1531088"/>
                </a:cubicBezTo>
                <a:cubicBezTo>
                  <a:pt x="2163046" y="1545213"/>
                  <a:pt x="2204268" y="1531339"/>
                  <a:pt x="2141597" y="1545265"/>
                </a:cubicBezTo>
                <a:cubicBezTo>
                  <a:pt x="2134303" y="1546886"/>
                  <a:pt x="2127516" y="1550300"/>
                  <a:pt x="2120331" y="1552353"/>
                </a:cubicBezTo>
                <a:cubicBezTo>
                  <a:pt x="2110964" y="1555029"/>
                  <a:pt x="2101309" y="1556643"/>
                  <a:pt x="2091978" y="1559442"/>
                </a:cubicBezTo>
                <a:cubicBezTo>
                  <a:pt x="2070508" y="1565883"/>
                  <a:pt x="2049448" y="1573619"/>
                  <a:pt x="2028183" y="1580707"/>
                </a:cubicBezTo>
                <a:lnTo>
                  <a:pt x="2006917" y="1587795"/>
                </a:lnTo>
                <a:cubicBezTo>
                  <a:pt x="1980926" y="1585432"/>
                  <a:pt x="1954814" y="1584156"/>
                  <a:pt x="1928945" y="1580707"/>
                </a:cubicBezTo>
                <a:cubicBezTo>
                  <a:pt x="1919289" y="1579420"/>
                  <a:pt x="1906932" y="1581016"/>
                  <a:pt x="1900592" y="1573619"/>
                </a:cubicBezTo>
                <a:cubicBezTo>
                  <a:pt x="1890867" y="1562273"/>
                  <a:pt x="1891141" y="1545265"/>
                  <a:pt x="1886415" y="1531088"/>
                </a:cubicBezTo>
                <a:lnTo>
                  <a:pt x="1879327" y="1509823"/>
                </a:lnTo>
                <a:cubicBezTo>
                  <a:pt x="1876964" y="1467293"/>
                  <a:pt x="1885153" y="1422823"/>
                  <a:pt x="1872238" y="1382232"/>
                </a:cubicBezTo>
                <a:cubicBezTo>
                  <a:pt x="1867072" y="1365996"/>
                  <a:pt x="1829708" y="1353879"/>
                  <a:pt x="1829708" y="1353879"/>
                </a:cubicBezTo>
                <a:cubicBezTo>
                  <a:pt x="1777936" y="1371137"/>
                  <a:pt x="1801675" y="1364432"/>
                  <a:pt x="1758824" y="1375144"/>
                </a:cubicBezTo>
                <a:cubicBezTo>
                  <a:pt x="1754099" y="1382232"/>
                  <a:pt x="1745589" y="1387942"/>
                  <a:pt x="1744648" y="1396409"/>
                </a:cubicBezTo>
                <a:cubicBezTo>
                  <a:pt x="1743061" y="1410693"/>
                  <a:pt x="1748250" y="1424996"/>
                  <a:pt x="1751736" y="1438939"/>
                </a:cubicBezTo>
                <a:cubicBezTo>
                  <a:pt x="1761859" y="1479429"/>
                  <a:pt x="1761471" y="1474807"/>
                  <a:pt x="1780090" y="1502735"/>
                </a:cubicBezTo>
                <a:cubicBezTo>
                  <a:pt x="1791180" y="1536007"/>
                  <a:pt x="1795917" y="1540316"/>
                  <a:pt x="1780090" y="1587795"/>
                </a:cubicBezTo>
                <a:cubicBezTo>
                  <a:pt x="1776920" y="1597305"/>
                  <a:pt x="1767587" y="1604192"/>
                  <a:pt x="1758824" y="1609060"/>
                </a:cubicBezTo>
                <a:cubicBezTo>
                  <a:pt x="1745761" y="1616317"/>
                  <a:pt x="1716294" y="1623237"/>
                  <a:pt x="1716294" y="1623237"/>
                </a:cubicBezTo>
                <a:cubicBezTo>
                  <a:pt x="1678489" y="1620874"/>
                  <a:pt x="1640550" y="1620114"/>
                  <a:pt x="1602880" y="1616149"/>
                </a:cubicBezTo>
                <a:cubicBezTo>
                  <a:pt x="1595449" y="1615367"/>
                  <a:pt x="1588147" y="1612689"/>
                  <a:pt x="1581615" y="1609060"/>
                </a:cubicBezTo>
                <a:cubicBezTo>
                  <a:pt x="1566721" y="1600785"/>
                  <a:pt x="1553262" y="1590158"/>
                  <a:pt x="1539085" y="1580707"/>
                </a:cubicBezTo>
                <a:lnTo>
                  <a:pt x="1517820" y="1566530"/>
                </a:lnTo>
                <a:cubicBezTo>
                  <a:pt x="1513094" y="1552353"/>
                  <a:pt x="1501530" y="1538793"/>
                  <a:pt x="1503643" y="1524000"/>
                </a:cubicBezTo>
                <a:cubicBezTo>
                  <a:pt x="1506006" y="1507460"/>
                  <a:pt x="1504526" y="1489894"/>
                  <a:pt x="1510731" y="1474381"/>
                </a:cubicBezTo>
                <a:cubicBezTo>
                  <a:pt x="1514454" y="1465073"/>
                  <a:pt x="1523234" y="1457984"/>
                  <a:pt x="1531997" y="1453116"/>
                </a:cubicBezTo>
                <a:cubicBezTo>
                  <a:pt x="1558943" y="1438146"/>
                  <a:pt x="1594877" y="1436032"/>
                  <a:pt x="1624145" y="1431851"/>
                </a:cubicBezTo>
                <a:cubicBezTo>
                  <a:pt x="1631234" y="1429488"/>
                  <a:pt x="1638728" y="1428105"/>
                  <a:pt x="1645411" y="1424763"/>
                </a:cubicBezTo>
                <a:cubicBezTo>
                  <a:pt x="1696777" y="1399080"/>
                  <a:pt x="1664964" y="1384904"/>
                  <a:pt x="1659587" y="1304260"/>
                </a:cubicBezTo>
                <a:cubicBezTo>
                  <a:pt x="1610336" y="1309186"/>
                  <a:pt x="1598888" y="1306876"/>
                  <a:pt x="1560350" y="1318437"/>
                </a:cubicBezTo>
                <a:cubicBezTo>
                  <a:pt x="1546037" y="1322731"/>
                  <a:pt x="1531997" y="1327888"/>
                  <a:pt x="1517820" y="1332614"/>
                </a:cubicBezTo>
                <a:lnTo>
                  <a:pt x="1496555" y="1339702"/>
                </a:lnTo>
                <a:cubicBezTo>
                  <a:pt x="1494192" y="1346790"/>
                  <a:pt x="1492808" y="1354284"/>
                  <a:pt x="1489466" y="1360967"/>
                </a:cubicBezTo>
                <a:cubicBezTo>
                  <a:pt x="1479596" y="1380706"/>
                  <a:pt x="1469703" y="1387819"/>
                  <a:pt x="1454024" y="1403498"/>
                </a:cubicBezTo>
                <a:cubicBezTo>
                  <a:pt x="1444553" y="1431913"/>
                  <a:pt x="1444007" y="1429867"/>
                  <a:pt x="1439848" y="1467293"/>
                </a:cubicBezTo>
                <a:cubicBezTo>
                  <a:pt x="1436706" y="1495571"/>
                  <a:pt x="1445483" y="1526905"/>
                  <a:pt x="1432759" y="1552353"/>
                </a:cubicBezTo>
                <a:cubicBezTo>
                  <a:pt x="1426076" y="1565719"/>
                  <a:pt x="1404406" y="1561804"/>
                  <a:pt x="1390229" y="1566530"/>
                </a:cubicBezTo>
                <a:lnTo>
                  <a:pt x="1368964" y="1573619"/>
                </a:lnTo>
                <a:cubicBezTo>
                  <a:pt x="1350062" y="1571256"/>
                  <a:pt x="1320313" y="1583792"/>
                  <a:pt x="1312257" y="1566530"/>
                </a:cubicBezTo>
                <a:cubicBezTo>
                  <a:pt x="1298233" y="1536478"/>
                  <a:pt x="1319345" y="1500456"/>
                  <a:pt x="1319345" y="1467293"/>
                </a:cubicBezTo>
                <a:cubicBezTo>
                  <a:pt x="1319345" y="1443547"/>
                  <a:pt x="1322876" y="1417648"/>
                  <a:pt x="1312257" y="1396409"/>
                </a:cubicBezTo>
                <a:cubicBezTo>
                  <a:pt x="1302509" y="1376912"/>
                  <a:pt x="1268788" y="1367743"/>
                  <a:pt x="1248462" y="1360967"/>
                </a:cubicBezTo>
                <a:cubicBezTo>
                  <a:pt x="1220108" y="1363330"/>
                  <a:pt x="1188452" y="1354567"/>
                  <a:pt x="1163401" y="1368056"/>
                </a:cubicBezTo>
                <a:cubicBezTo>
                  <a:pt x="1150747" y="1374870"/>
                  <a:pt x="1156313" y="1396214"/>
                  <a:pt x="1156313" y="1410586"/>
                </a:cubicBezTo>
                <a:cubicBezTo>
                  <a:pt x="1156313" y="1427294"/>
                  <a:pt x="1160654" y="1443725"/>
                  <a:pt x="1163401" y="1460205"/>
                </a:cubicBezTo>
                <a:cubicBezTo>
                  <a:pt x="1164896" y="1469177"/>
                  <a:pt x="1171059" y="1505177"/>
                  <a:pt x="1177578" y="1516912"/>
                </a:cubicBezTo>
                <a:cubicBezTo>
                  <a:pt x="1185852" y="1531806"/>
                  <a:pt x="1205931" y="1559442"/>
                  <a:pt x="1205931" y="1559442"/>
                </a:cubicBezTo>
                <a:cubicBezTo>
                  <a:pt x="1203568" y="1568893"/>
                  <a:pt x="1203676" y="1579337"/>
                  <a:pt x="1198843" y="1587795"/>
                </a:cubicBezTo>
                <a:cubicBezTo>
                  <a:pt x="1193829" y="1596570"/>
                  <a:pt x="1166989" y="1619234"/>
                  <a:pt x="1156313" y="1623237"/>
                </a:cubicBezTo>
                <a:cubicBezTo>
                  <a:pt x="1145032" y="1627467"/>
                  <a:pt x="1132685" y="1627962"/>
                  <a:pt x="1120871" y="1630325"/>
                </a:cubicBezTo>
                <a:cubicBezTo>
                  <a:pt x="1075978" y="1627962"/>
                  <a:pt x="1030978" y="1627131"/>
                  <a:pt x="986192" y="1623237"/>
                </a:cubicBezTo>
                <a:cubicBezTo>
                  <a:pt x="976486" y="1622393"/>
                  <a:pt x="966792" y="1619987"/>
                  <a:pt x="957838" y="1616149"/>
                </a:cubicBezTo>
                <a:cubicBezTo>
                  <a:pt x="950008" y="1612793"/>
                  <a:pt x="943661" y="1606698"/>
                  <a:pt x="936573" y="1601972"/>
                </a:cubicBezTo>
                <a:cubicBezTo>
                  <a:pt x="919058" y="1549426"/>
                  <a:pt x="914284" y="1554431"/>
                  <a:pt x="929485" y="1488558"/>
                </a:cubicBezTo>
                <a:cubicBezTo>
                  <a:pt x="931401" y="1480257"/>
                  <a:pt x="936438" y="1471808"/>
                  <a:pt x="943662" y="1467293"/>
                </a:cubicBezTo>
                <a:cubicBezTo>
                  <a:pt x="956334" y="1459373"/>
                  <a:pt x="973758" y="1461405"/>
                  <a:pt x="986192" y="1453116"/>
                </a:cubicBezTo>
                <a:cubicBezTo>
                  <a:pt x="993280" y="1448390"/>
                  <a:pt x="1001090" y="1444599"/>
                  <a:pt x="1007457" y="1438939"/>
                </a:cubicBezTo>
                <a:cubicBezTo>
                  <a:pt x="1047183" y="1403627"/>
                  <a:pt x="1042617" y="1407464"/>
                  <a:pt x="1064164" y="1375144"/>
                </a:cubicBezTo>
                <a:cubicBezTo>
                  <a:pt x="1066527" y="1368056"/>
                  <a:pt x="1067911" y="1360562"/>
                  <a:pt x="1071252" y="1353879"/>
                </a:cubicBezTo>
                <a:cubicBezTo>
                  <a:pt x="1098734" y="1298915"/>
                  <a:pt x="1074701" y="1364799"/>
                  <a:pt x="1092517" y="1311349"/>
                </a:cubicBezTo>
                <a:cubicBezTo>
                  <a:pt x="1090154" y="1266456"/>
                  <a:pt x="1094245" y="1220752"/>
                  <a:pt x="1085429" y="1176670"/>
                </a:cubicBezTo>
                <a:cubicBezTo>
                  <a:pt x="1083964" y="1169343"/>
                  <a:pt x="1071636" y="1169581"/>
                  <a:pt x="1064164" y="1169581"/>
                </a:cubicBezTo>
                <a:cubicBezTo>
                  <a:pt x="1038066" y="1169581"/>
                  <a:pt x="1012183" y="1174307"/>
                  <a:pt x="986192" y="1176670"/>
                </a:cubicBezTo>
                <a:cubicBezTo>
                  <a:pt x="972015" y="1181395"/>
                  <a:pt x="952628" y="1178891"/>
                  <a:pt x="943662" y="1190846"/>
                </a:cubicBezTo>
                <a:cubicBezTo>
                  <a:pt x="916382" y="1227220"/>
                  <a:pt x="930751" y="1210846"/>
                  <a:pt x="901131" y="1240465"/>
                </a:cubicBezTo>
                <a:cubicBezTo>
                  <a:pt x="898768" y="1247553"/>
                  <a:pt x="898188" y="1255513"/>
                  <a:pt x="894043" y="1261730"/>
                </a:cubicBezTo>
                <a:cubicBezTo>
                  <a:pt x="888482" y="1270071"/>
                  <a:pt x="879196" y="1275294"/>
                  <a:pt x="872778" y="1282995"/>
                </a:cubicBezTo>
                <a:cubicBezTo>
                  <a:pt x="867324" y="1289540"/>
                  <a:pt x="863327" y="1297172"/>
                  <a:pt x="858601" y="1304260"/>
                </a:cubicBezTo>
                <a:cubicBezTo>
                  <a:pt x="856238" y="1311348"/>
                  <a:pt x="852027" y="1318071"/>
                  <a:pt x="851513" y="1325525"/>
                </a:cubicBezTo>
                <a:cubicBezTo>
                  <a:pt x="847283" y="1386857"/>
                  <a:pt x="850750" y="1448671"/>
                  <a:pt x="844424" y="1509823"/>
                </a:cubicBezTo>
                <a:cubicBezTo>
                  <a:pt x="843547" y="1518297"/>
                  <a:pt x="833708" y="1523303"/>
                  <a:pt x="830248" y="1531088"/>
                </a:cubicBezTo>
                <a:cubicBezTo>
                  <a:pt x="824179" y="1544744"/>
                  <a:pt x="820797" y="1559442"/>
                  <a:pt x="816071" y="1573619"/>
                </a:cubicBezTo>
                <a:cubicBezTo>
                  <a:pt x="816071" y="1573620"/>
                  <a:pt x="801895" y="1616149"/>
                  <a:pt x="801894" y="1616149"/>
                </a:cubicBezTo>
                <a:lnTo>
                  <a:pt x="780629" y="1623237"/>
                </a:lnTo>
                <a:cubicBezTo>
                  <a:pt x="766452" y="1618511"/>
                  <a:pt x="746388" y="1621494"/>
                  <a:pt x="738099" y="1609060"/>
                </a:cubicBezTo>
                <a:cubicBezTo>
                  <a:pt x="705019" y="1559442"/>
                  <a:pt x="723922" y="1575981"/>
                  <a:pt x="688480" y="1552353"/>
                </a:cubicBezTo>
                <a:cubicBezTo>
                  <a:pt x="690843" y="1531088"/>
                  <a:pt x="691373" y="1509538"/>
                  <a:pt x="695569" y="1488558"/>
                </a:cubicBezTo>
                <a:cubicBezTo>
                  <a:pt x="698500" y="1473905"/>
                  <a:pt x="705019" y="1460205"/>
                  <a:pt x="709745" y="1446028"/>
                </a:cubicBezTo>
                <a:cubicBezTo>
                  <a:pt x="712108" y="1438940"/>
                  <a:pt x="715369" y="1432090"/>
                  <a:pt x="716834" y="1424763"/>
                </a:cubicBezTo>
                <a:cubicBezTo>
                  <a:pt x="725593" y="1380967"/>
                  <a:pt x="717239" y="1399345"/>
                  <a:pt x="738099" y="1368056"/>
                </a:cubicBezTo>
                <a:lnTo>
                  <a:pt x="752276" y="1325525"/>
                </a:lnTo>
                <a:lnTo>
                  <a:pt x="759364" y="1304260"/>
                </a:lnTo>
                <a:cubicBezTo>
                  <a:pt x="757001" y="1273544"/>
                  <a:pt x="770760" y="1236757"/>
                  <a:pt x="752276" y="1212112"/>
                </a:cubicBezTo>
                <a:cubicBezTo>
                  <a:pt x="740846" y="1196872"/>
                  <a:pt x="713509" y="1212793"/>
                  <a:pt x="695569" y="1219200"/>
                </a:cubicBezTo>
                <a:cubicBezTo>
                  <a:pt x="679523" y="1224930"/>
                  <a:pt x="653038" y="1247553"/>
                  <a:pt x="653038" y="1247553"/>
                </a:cubicBezTo>
                <a:cubicBezTo>
                  <a:pt x="620541" y="1296301"/>
                  <a:pt x="630073" y="1273920"/>
                  <a:pt x="617597" y="1311349"/>
                </a:cubicBezTo>
                <a:cubicBezTo>
                  <a:pt x="615234" y="1368056"/>
                  <a:pt x="614701" y="1424869"/>
                  <a:pt x="610508" y="1481470"/>
                </a:cubicBezTo>
                <a:cubicBezTo>
                  <a:pt x="609956" y="1488921"/>
                  <a:pt x="605473" y="1495551"/>
                  <a:pt x="603420" y="1502735"/>
                </a:cubicBezTo>
                <a:cubicBezTo>
                  <a:pt x="600744" y="1512102"/>
                  <a:pt x="599007" y="1521721"/>
                  <a:pt x="596331" y="1531088"/>
                </a:cubicBezTo>
                <a:cubicBezTo>
                  <a:pt x="594278" y="1538272"/>
                  <a:pt x="593387" y="1546136"/>
                  <a:pt x="589243" y="1552353"/>
                </a:cubicBezTo>
                <a:cubicBezTo>
                  <a:pt x="583682" y="1560694"/>
                  <a:pt x="575066" y="1566530"/>
                  <a:pt x="567978" y="1573619"/>
                </a:cubicBezTo>
                <a:cubicBezTo>
                  <a:pt x="565615" y="1580707"/>
                  <a:pt x="565035" y="1588667"/>
                  <a:pt x="560890" y="1594884"/>
                </a:cubicBezTo>
                <a:cubicBezTo>
                  <a:pt x="545719" y="1617639"/>
                  <a:pt x="540653" y="1615806"/>
                  <a:pt x="518359" y="1623237"/>
                </a:cubicBezTo>
                <a:cubicBezTo>
                  <a:pt x="511271" y="1613786"/>
                  <a:pt x="506170" y="1602447"/>
                  <a:pt x="497094" y="1594884"/>
                </a:cubicBezTo>
                <a:cubicBezTo>
                  <a:pt x="491354" y="1590101"/>
                  <a:pt x="482512" y="1591137"/>
                  <a:pt x="475829" y="1587795"/>
                </a:cubicBezTo>
                <a:cubicBezTo>
                  <a:pt x="468209" y="1583985"/>
                  <a:pt x="462184" y="1577429"/>
                  <a:pt x="454564" y="1573619"/>
                </a:cubicBezTo>
                <a:cubicBezTo>
                  <a:pt x="443227" y="1567950"/>
                  <a:pt x="415553" y="1562473"/>
                  <a:pt x="404945" y="1559442"/>
                </a:cubicBezTo>
                <a:cubicBezTo>
                  <a:pt x="397761" y="1557389"/>
                  <a:pt x="390929" y="1554165"/>
                  <a:pt x="383680" y="1552353"/>
                </a:cubicBezTo>
                <a:cubicBezTo>
                  <a:pt x="371992" y="1549431"/>
                  <a:pt x="359861" y="1548435"/>
                  <a:pt x="348238" y="1545265"/>
                </a:cubicBezTo>
                <a:cubicBezTo>
                  <a:pt x="333821" y="1541333"/>
                  <a:pt x="319885" y="1535814"/>
                  <a:pt x="305708" y="1531088"/>
                </a:cubicBezTo>
                <a:lnTo>
                  <a:pt x="284443" y="1524000"/>
                </a:lnTo>
                <a:lnTo>
                  <a:pt x="263178" y="1516912"/>
                </a:lnTo>
                <a:cubicBezTo>
                  <a:pt x="258452" y="1509823"/>
                  <a:pt x="252811" y="1503266"/>
                  <a:pt x="249001" y="1495646"/>
                </a:cubicBezTo>
                <a:cubicBezTo>
                  <a:pt x="234452" y="1466547"/>
                  <a:pt x="243079" y="1446115"/>
                  <a:pt x="249001" y="1410586"/>
                </a:cubicBezTo>
                <a:cubicBezTo>
                  <a:pt x="250229" y="1403216"/>
                  <a:pt x="250807" y="1394604"/>
                  <a:pt x="256090" y="1389321"/>
                </a:cubicBezTo>
                <a:cubicBezTo>
                  <a:pt x="283575" y="1361836"/>
                  <a:pt x="306556" y="1358322"/>
                  <a:pt x="341150" y="1346791"/>
                </a:cubicBezTo>
                <a:lnTo>
                  <a:pt x="362415" y="1339702"/>
                </a:lnTo>
                <a:lnTo>
                  <a:pt x="383680" y="1332614"/>
                </a:lnTo>
                <a:cubicBezTo>
                  <a:pt x="388406" y="1325526"/>
                  <a:pt x="390633" y="1315864"/>
                  <a:pt x="397857" y="1311349"/>
                </a:cubicBezTo>
                <a:cubicBezTo>
                  <a:pt x="410529" y="1303429"/>
                  <a:pt x="440387" y="1297172"/>
                  <a:pt x="440387" y="1297172"/>
                </a:cubicBezTo>
                <a:cubicBezTo>
                  <a:pt x="447475" y="1292446"/>
                  <a:pt x="455628" y="1289019"/>
                  <a:pt x="461652" y="1282995"/>
                </a:cubicBezTo>
                <a:cubicBezTo>
                  <a:pt x="508908" y="1235739"/>
                  <a:pt x="440387" y="1285358"/>
                  <a:pt x="497094" y="1247553"/>
                </a:cubicBezTo>
                <a:cubicBezTo>
                  <a:pt x="504262" y="1236801"/>
                  <a:pt x="518359" y="1219698"/>
                  <a:pt x="518359" y="1205023"/>
                </a:cubicBezTo>
                <a:cubicBezTo>
                  <a:pt x="518359" y="1195281"/>
                  <a:pt x="513947" y="1186037"/>
                  <a:pt x="511271" y="1176670"/>
                </a:cubicBezTo>
                <a:cubicBezTo>
                  <a:pt x="509218" y="1169486"/>
                  <a:pt x="509466" y="1160688"/>
                  <a:pt x="504183" y="1155405"/>
                </a:cubicBezTo>
                <a:cubicBezTo>
                  <a:pt x="498899" y="1150121"/>
                  <a:pt x="490006" y="1150679"/>
                  <a:pt x="482917" y="1148316"/>
                </a:cubicBezTo>
                <a:cubicBezTo>
                  <a:pt x="459289" y="1150679"/>
                  <a:pt x="435373" y="1151029"/>
                  <a:pt x="412034" y="1155405"/>
                </a:cubicBezTo>
                <a:cubicBezTo>
                  <a:pt x="397347" y="1158159"/>
                  <a:pt x="383681" y="1164856"/>
                  <a:pt x="369504" y="1169581"/>
                </a:cubicBezTo>
                <a:lnTo>
                  <a:pt x="348238" y="1176670"/>
                </a:lnTo>
                <a:cubicBezTo>
                  <a:pt x="343513" y="1183758"/>
                  <a:pt x="340086" y="1191911"/>
                  <a:pt x="334062" y="1197935"/>
                </a:cubicBezTo>
                <a:cubicBezTo>
                  <a:pt x="328038" y="1203959"/>
                  <a:pt x="318407" y="1205701"/>
                  <a:pt x="312797" y="1212112"/>
                </a:cubicBezTo>
                <a:cubicBezTo>
                  <a:pt x="265537" y="1266123"/>
                  <a:pt x="308693" y="1248580"/>
                  <a:pt x="256090" y="1261730"/>
                </a:cubicBezTo>
                <a:cubicBezTo>
                  <a:pt x="241913" y="1271181"/>
                  <a:pt x="229723" y="1284696"/>
                  <a:pt x="213559" y="1290084"/>
                </a:cubicBezTo>
                <a:lnTo>
                  <a:pt x="171029" y="1304260"/>
                </a:lnTo>
                <a:cubicBezTo>
                  <a:pt x="163941" y="1308986"/>
                  <a:pt x="157549" y="1314977"/>
                  <a:pt x="149764" y="1318437"/>
                </a:cubicBezTo>
                <a:cubicBezTo>
                  <a:pt x="136108" y="1324506"/>
                  <a:pt x="107234" y="1332614"/>
                  <a:pt x="107234" y="1332614"/>
                </a:cubicBezTo>
                <a:cubicBezTo>
                  <a:pt x="73692" y="1328421"/>
                  <a:pt x="52237" y="1334324"/>
                  <a:pt x="29262" y="1311349"/>
                </a:cubicBezTo>
                <a:cubicBezTo>
                  <a:pt x="23238" y="1305325"/>
                  <a:pt x="19811" y="1297172"/>
                  <a:pt x="15085" y="1290084"/>
                </a:cubicBezTo>
                <a:cubicBezTo>
                  <a:pt x="-4955" y="1229962"/>
                  <a:pt x="-5104" y="1238095"/>
                  <a:pt x="15085" y="1127051"/>
                </a:cubicBezTo>
                <a:cubicBezTo>
                  <a:pt x="16609" y="1118669"/>
                  <a:pt x="28730" y="1116684"/>
                  <a:pt x="36350" y="1112874"/>
                </a:cubicBezTo>
                <a:cubicBezTo>
                  <a:pt x="43268" y="1109415"/>
                  <a:pt x="81124" y="1098849"/>
                  <a:pt x="85969" y="1098698"/>
                </a:cubicBezTo>
                <a:cubicBezTo>
                  <a:pt x="227687" y="1094269"/>
                  <a:pt x="369504" y="1093972"/>
                  <a:pt x="511271" y="1091609"/>
                </a:cubicBezTo>
                <a:cubicBezTo>
                  <a:pt x="523085" y="1089246"/>
                  <a:pt x="535025" y="1087443"/>
                  <a:pt x="546713" y="1084521"/>
                </a:cubicBezTo>
                <a:cubicBezTo>
                  <a:pt x="553962" y="1082709"/>
                  <a:pt x="563310" y="1083267"/>
                  <a:pt x="567978" y="1077432"/>
                </a:cubicBezTo>
                <a:cubicBezTo>
                  <a:pt x="574064" y="1069825"/>
                  <a:pt x="572703" y="1058530"/>
                  <a:pt x="575066" y="1049079"/>
                </a:cubicBezTo>
                <a:cubicBezTo>
                  <a:pt x="572703" y="1018363"/>
                  <a:pt x="571799" y="987499"/>
                  <a:pt x="567978" y="956930"/>
                </a:cubicBezTo>
                <a:cubicBezTo>
                  <a:pt x="567051" y="949516"/>
                  <a:pt x="565558" y="941499"/>
                  <a:pt x="560890" y="935665"/>
                </a:cubicBezTo>
                <a:cubicBezTo>
                  <a:pt x="555568" y="929012"/>
                  <a:pt x="546713" y="926214"/>
                  <a:pt x="539624" y="921488"/>
                </a:cubicBezTo>
                <a:cubicBezTo>
                  <a:pt x="519283" y="923522"/>
                  <a:pt x="436550" y="931208"/>
                  <a:pt x="412034" y="935665"/>
                </a:cubicBezTo>
                <a:cubicBezTo>
                  <a:pt x="404683" y="937002"/>
                  <a:pt x="397953" y="940700"/>
                  <a:pt x="390769" y="942753"/>
                </a:cubicBezTo>
                <a:cubicBezTo>
                  <a:pt x="339798" y="957316"/>
                  <a:pt x="385483" y="942302"/>
                  <a:pt x="326973" y="956930"/>
                </a:cubicBezTo>
                <a:cubicBezTo>
                  <a:pt x="319724" y="958742"/>
                  <a:pt x="313035" y="962554"/>
                  <a:pt x="305708" y="964019"/>
                </a:cubicBezTo>
                <a:cubicBezTo>
                  <a:pt x="289406" y="967279"/>
                  <a:pt x="213180" y="976470"/>
                  <a:pt x="199383" y="978195"/>
                </a:cubicBezTo>
                <a:cubicBezTo>
                  <a:pt x="156853" y="975832"/>
                  <a:pt x="113960" y="977131"/>
                  <a:pt x="71792" y="971107"/>
                </a:cubicBezTo>
                <a:cubicBezTo>
                  <a:pt x="63358" y="969902"/>
                  <a:pt x="54337" y="964550"/>
                  <a:pt x="50527" y="956930"/>
                </a:cubicBezTo>
                <a:cubicBezTo>
                  <a:pt x="44099" y="944075"/>
                  <a:pt x="46257" y="928493"/>
                  <a:pt x="43438" y="914400"/>
                </a:cubicBezTo>
                <a:cubicBezTo>
                  <a:pt x="41527" y="904847"/>
                  <a:pt x="39149" y="895377"/>
                  <a:pt x="36350" y="886046"/>
                </a:cubicBezTo>
                <a:cubicBezTo>
                  <a:pt x="32056" y="871733"/>
                  <a:pt x="26899" y="857693"/>
                  <a:pt x="22173" y="843516"/>
                </a:cubicBezTo>
                <a:lnTo>
                  <a:pt x="15085" y="822251"/>
                </a:lnTo>
                <a:cubicBezTo>
                  <a:pt x="19811" y="796260"/>
                  <a:pt x="23727" y="770109"/>
                  <a:pt x="29262" y="744279"/>
                </a:cubicBezTo>
                <a:cubicBezTo>
                  <a:pt x="30828" y="736973"/>
                  <a:pt x="33009" y="729697"/>
                  <a:pt x="36350" y="723014"/>
                </a:cubicBezTo>
                <a:cubicBezTo>
                  <a:pt x="40160" y="715394"/>
                  <a:pt x="44116" y="707359"/>
                  <a:pt x="50527" y="701749"/>
                </a:cubicBezTo>
                <a:cubicBezTo>
                  <a:pt x="63350" y="690529"/>
                  <a:pt x="76893" y="678783"/>
                  <a:pt x="93057" y="673395"/>
                </a:cubicBezTo>
                <a:lnTo>
                  <a:pt x="114322" y="666307"/>
                </a:lnTo>
                <a:cubicBezTo>
                  <a:pt x="126136" y="668670"/>
                  <a:pt x="138988" y="668007"/>
                  <a:pt x="149764" y="673395"/>
                </a:cubicBezTo>
                <a:cubicBezTo>
                  <a:pt x="158730" y="677878"/>
                  <a:pt x="163328" y="688242"/>
                  <a:pt x="171029" y="694660"/>
                </a:cubicBezTo>
                <a:cubicBezTo>
                  <a:pt x="189351" y="709929"/>
                  <a:pt x="192245" y="708821"/>
                  <a:pt x="213559" y="715925"/>
                </a:cubicBezTo>
                <a:cubicBezTo>
                  <a:pt x="220647" y="723014"/>
                  <a:pt x="226483" y="731630"/>
                  <a:pt x="234824" y="737191"/>
                </a:cubicBezTo>
                <a:cubicBezTo>
                  <a:pt x="241319" y="741521"/>
                  <a:pt x="280148" y="750079"/>
                  <a:pt x="284443" y="751367"/>
                </a:cubicBezTo>
                <a:cubicBezTo>
                  <a:pt x="298756" y="755661"/>
                  <a:pt x="312796" y="760818"/>
                  <a:pt x="326973" y="765544"/>
                </a:cubicBezTo>
                <a:lnTo>
                  <a:pt x="348238" y="772632"/>
                </a:lnTo>
                <a:lnTo>
                  <a:pt x="412034" y="793898"/>
                </a:lnTo>
                <a:lnTo>
                  <a:pt x="433299" y="800986"/>
                </a:lnTo>
                <a:cubicBezTo>
                  <a:pt x="482918" y="798623"/>
                  <a:pt x="532652" y="798023"/>
                  <a:pt x="582155" y="793898"/>
                </a:cubicBezTo>
                <a:cubicBezTo>
                  <a:pt x="589601" y="793277"/>
                  <a:pt x="602284" y="794194"/>
                  <a:pt x="603420" y="786809"/>
                </a:cubicBezTo>
                <a:cubicBezTo>
                  <a:pt x="607746" y="758688"/>
                  <a:pt x="605900" y="728543"/>
                  <a:pt x="596331" y="701749"/>
                </a:cubicBezTo>
                <a:cubicBezTo>
                  <a:pt x="592777" y="691798"/>
                  <a:pt x="578401" y="689309"/>
                  <a:pt x="567978" y="687572"/>
                </a:cubicBezTo>
                <a:cubicBezTo>
                  <a:pt x="535266" y="682120"/>
                  <a:pt x="501820" y="682847"/>
                  <a:pt x="468741" y="680484"/>
                </a:cubicBezTo>
                <a:cubicBezTo>
                  <a:pt x="416969" y="663226"/>
                  <a:pt x="440708" y="669931"/>
                  <a:pt x="397857" y="659219"/>
                </a:cubicBezTo>
                <a:cubicBezTo>
                  <a:pt x="382300" y="648848"/>
                  <a:pt x="366226" y="636861"/>
                  <a:pt x="348238" y="630865"/>
                </a:cubicBezTo>
                <a:cubicBezTo>
                  <a:pt x="329754" y="624704"/>
                  <a:pt x="310015" y="622849"/>
                  <a:pt x="291531" y="616688"/>
                </a:cubicBezTo>
                <a:cubicBezTo>
                  <a:pt x="277354" y="611963"/>
                  <a:pt x="262876" y="608062"/>
                  <a:pt x="249001" y="602512"/>
                </a:cubicBezTo>
                <a:cubicBezTo>
                  <a:pt x="239190" y="598588"/>
                  <a:pt x="230769" y="591371"/>
                  <a:pt x="220648" y="588335"/>
                </a:cubicBezTo>
                <a:cubicBezTo>
                  <a:pt x="206882" y="584205"/>
                  <a:pt x="192210" y="584065"/>
                  <a:pt x="178117" y="581246"/>
                </a:cubicBezTo>
                <a:cubicBezTo>
                  <a:pt x="168564" y="579335"/>
                  <a:pt x="159215" y="576521"/>
                  <a:pt x="149764" y="574158"/>
                </a:cubicBezTo>
                <a:cubicBezTo>
                  <a:pt x="142676" y="569432"/>
                  <a:pt x="136119" y="563791"/>
                  <a:pt x="128499" y="559981"/>
                </a:cubicBezTo>
                <a:cubicBezTo>
                  <a:pt x="118330" y="554897"/>
                  <a:pt x="87964" y="548076"/>
                  <a:pt x="78880" y="545805"/>
                </a:cubicBezTo>
                <a:cubicBezTo>
                  <a:pt x="40134" y="487680"/>
                  <a:pt x="38103" y="493725"/>
                  <a:pt x="71792" y="368595"/>
                </a:cubicBezTo>
                <a:cubicBezTo>
                  <a:pt x="76221" y="352143"/>
                  <a:pt x="114322" y="340242"/>
                  <a:pt x="114322" y="340242"/>
                </a:cubicBezTo>
                <a:cubicBezTo>
                  <a:pt x="133224" y="342605"/>
                  <a:pt x="152651" y="342318"/>
                  <a:pt x="171029" y="347330"/>
                </a:cubicBezTo>
                <a:cubicBezTo>
                  <a:pt x="179248" y="349572"/>
                  <a:pt x="184674" y="357697"/>
                  <a:pt x="192294" y="361507"/>
                </a:cubicBezTo>
                <a:cubicBezTo>
                  <a:pt x="198977" y="364848"/>
                  <a:pt x="206471" y="366232"/>
                  <a:pt x="213559" y="368595"/>
                </a:cubicBezTo>
                <a:cubicBezTo>
                  <a:pt x="238857" y="406541"/>
                  <a:pt x="221713" y="383837"/>
                  <a:pt x="270266" y="432391"/>
                </a:cubicBezTo>
                <a:cubicBezTo>
                  <a:pt x="296814" y="458939"/>
                  <a:pt x="282021" y="450486"/>
                  <a:pt x="312797" y="460744"/>
                </a:cubicBezTo>
                <a:cubicBezTo>
                  <a:pt x="319885" y="465470"/>
                  <a:pt x="327517" y="469467"/>
                  <a:pt x="334062" y="474921"/>
                </a:cubicBezTo>
                <a:cubicBezTo>
                  <a:pt x="341763" y="481339"/>
                  <a:pt x="346361" y="491703"/>
                  <a:pt x="355327" y="496186"/>
                </a:cubicBezTo>
                <a:cubicBezTo>
                  <a:pt x="366103" y="501574"/>
                  <a:pt x="379081" y="500352"/>
                  <a:pt x="390769" y="503274"/>
                </a:cubicBezTo>
                <a:cubicBezTo>
                  <a:pt x="398018" y="505086"/>
                  <a:pt x="404946" y="508000"/>
                  <a:pt x="412034" y="510363"/>
                </a:cubicBezTo>
                <a:cubicBezTo>
                  <a:pt x="419122" y="517451"/>
                  <a:pt x="424536" y="526760"/>
                  <a:pt x="433299" y="531628"/>
                </a:cubicBezTo>
                <a:cubicBezTo>
                  <a:pt x="455430" y="543923"/>
                  <a:pt x="486837" y="547463"/>
                  <a:pt x="511271" y="552893"/>
                </a:cubicBezTo>
                <a:cubicBezTo>
                  <a:pt x="520781" y="555006"/>
                  <a:pt x="530173" y="557618"/>
                  <a:pt x="539624" y="559981"/>
                </a:cubicBezTo>
                <a:cubicBezTo>
                  <a:pt x="549075" y="564707"/>
                  <a:pt x="557783" y="571378"/>
                  <a:pt x="567978" y="574158"/>
                </a:cubicBezTo>
                <a:cubicBezTo>
                  <a:pt x="584097" y="578554"/>
                  <a:pt x="601159" y="578257"/>
                  <a:pt x="617597" y="581246"/>
                </a:cubicBezTo>
                <a:cubicBezTo>
                  <a:pt x="627182" y="582989"/>
                  <a:pt x="636499" y="585972"/>
                  <a:pt x="645950" y="588335"/>
                </a:cubicBezTo>
                <a:cubicBezTo>
                  <a:pt x="669578" y="585972"/>
                  <a:pt x="700043" y="598037"/>
                  <a:pt x="716834" y="581246"/>
                </a:cubicBezTo>
                <a:cubicBezTo>
                  <a:pt x="724631" y="573449"/>
                  <a:pt x="702637" y="492611"/>
                  <a:pt x="695569" y="482009"/>
                </a:cubicBezTo>
                <a:lnTo>
                  <a:pt x="667215" y="439479"/>
                </a:lnTo>
                <a:cubicBezTo>
                  <a:pt x="662489" y="432391"/>
                  <a:pt x="661120" y="420908"/>
                  <a:pt x="653038" y="418214"/>
                </a:cubicBezTo>
                <a:lnTo>
                  <a:pt x="610508" y="404037"/>
                </a:lnTo>
                <a:lnTo>
                  <a:pt x="589243" y="396949"/>
                </a:lnTo>
                <a:cubicBezTo>
                  <a:pt x="582155" y="392223"/>
                  <a:pt x="575598" y="386582"/>
                  <a:pt x="567978" y="382772"/>
                </a:cubicBezTo>
                <a:cubicBezTo>
                  <a:pt x="561295" y="379431"/>
                  <a:pt x="552547" y="380351"/>
                  <a:pt x="546713" y="375684"/>
                </a:cubicBezTo>
                <a:cubicBezTo>
                  <a:pt x="540061" y="370362"/>
                  <a:pt x="537990" y="360964"/>
                  <a:pt x="532536" y="354419"/>
                </a:cubicBezTo>
                <a:cubicBezTo>
                  <a:pt x="487054" y="299840"/>
                  <a:pt x="532293" y="364685"/>
                  <a:pt x="497094" y="311888"/>
                </a:cubicBezTo>
                <a:cubicBezTo>
                  <a:pt x="491329" y="294592"/>
                  <a:pt x="489571" y="283100"/>
                  <a:pt x="475829" y="269358"/>
                </a:cubicBezTo>
                <a:cubicBezTo>
                  <a:pt x="469805" y="263334"/>
                  <a:pt x="461652" y="259907"/>
                  <a:pt x="454564" y="255181"/>
                </a:cubicBezTo>
                <a:cubicBezTo>
                  <a:pt x="422066" y="206434"/>
                  <a:pt x="431599" y="228815"/>
                  <a:pt x="419122" y="191386"/>
                </a:cubicBezTo>
                <a:cubicBezTo>
                  <a:pt x="423227" y="133923"/>
                  <a:pt x="403879" y="99949"/>
                  <a:pt x="447476" y="70884"/>
                </a:cubicBezTo>
                <a:cubicBezTo>
                  <a:pt x="453693" y="66739"/>
                  <a:pt x="461653" y="66158"/>
                  <a:pt x="468741" y="63795"/>
                </a:cubicBezTo>
                <a:cubicBezTo>
                  <a:pt x="494732" y="66158"/>
                  <a:pt x="520877" y="67193"/>
                  <a:pt x="546713" y="70884"/>
                </a:cubicBezTo>
                <a:cubicBezTo>
                  <a:pt x="554110" y="71941"/>
                  <a:pt x="560770" y="76006"/>
                  <a:pt x="567978" y="77972"/>
                </a:cubicBezTo>
                <a:cubicBezTo>
                  <a:pt x="586776" y="83099"/>
                  <a:pt x="606201" y="85988"/>
                  <a:pt x="624685" y="92149"/>
                </a:cubicBezTo>
                <a:lnTo>
                  <a:pt x="667215" y="106325"/>
                </a:lnTo>
                <a:cubicBezTo>
                  <a:pt x="746083" y="158905"/>
                  <a:pt x="691148" y="109709"/>
                  <a:pt x="716834" y="155944"/>
                </a:cubicBezTo>
                <a:cubicBezTo>
                  <a:pt x="725109" y="170838"/>
                  <a:pt x="735736" y="184297"/>
                  <a:pt x="745187" y="198474"/>
                </a:cubicBezTo>
                <a:lnTo>
                  <a:pt x="759364" y="219739"/>
                </a:lnTo>
                <a:cubicBezTo>
                  <a:pt x="761727" y="226828"/>
                  <a:pt x="763110" y="234322"/>
                  <a:pt x="766452" y="241005"/>
                </a:cubicBezTo>
                <a:cubicBezTo>
                  <a:pt x="770262" y="248625"/>
                  <a:pt x="777638" y="254293"/>
                  <a:pt x="780629" y="262270"/>
                </a:cubicBezTo>
                <a:cubicBezTo>
                  <a:pt x="784859" y="273551"/>
                  <a:pt x="784547" y="286089"/>
                  <a:pt x="787717" y="297712"/>
                </a:cubicBezTo>
                <a:cubicBezTo>
                  <a:pt x="791649" y="312129"/>
                  <a:pt x="799437" y="325502"/>
                  <a:pt x="801894" y="340242"/>
                </a:cubicBezTo>
                <a:cubicBezTo>
                  <a:pt x="805437" y="361497"/>
                  <a:pt x="810680" y="406584"/>
                  <a:pt x="823159" y="425302"/>
                </a:cubicBezTo>
                <a:lnTo>
                  <a:pt x="837336" y="446567"/>
                </a:lnTo>
                <a:cubicBezTo>
                  <a:pt x="839699" y="453655"/>
                  <a:pt x="839756" y="461998"/>
                  <a:pt x="844424" y="467832"/>
                </a:cubicBezTo>
                <a:cubicBezTo>
                  <a:pt x="863968" y="492261"/>
                  <a:pt x="880366" y="479563"/>
                  <a:pt x="908220" y="474921"/>
                </a:cubicBezTo>
                <a:cubicBezTo>
                  <a:pt x="912946" y="467833"/>
                  <a:pt x="921192" y="462090"/>
                  <a:pt x="922397" y="453656"/>
                </a:cubicBezTo>
                <a:cubicBezTo>
                  <a:pt x="923775" y="444012"/>
                  <a:pt x="915308" y="412307"/>
                  <a:pt x="915308" y="396949"/>
                </a:cubicBezTo>
                <a:close/>
              </a:path>
            </a:pathLst>
          </a:cu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9" name="Skupina 38"/>
          <p:cNvGrpSpPr/>
          <p:nvPr/>
        </p:nvGrpSpPr>
        <p:grpSpPr>
          <a:xfrm>
            <a:off x="2678328" y="1496292"/>
            <a:ext cx="3801481" cy="2811444"/>
            <a:chOff x="2678328" y="1496292"/>
            <a:chExt cx="3801481" cy="2811444"/>
          </a:xfrm>
        </p:grpSpPr>
        <p:cxnSp>
          <p:nvCxnSpPr>
            <p:cNvPr id="32" name="Přímá spojnice se šipkou 31"/>
            <p:cNvCxnSpPr/>
            <p:nvPr/>
          </p:nvCxnSpPr>
          <p:spPr>
            <a:xfrm flipV="1">
              <a:off x="4006054" y="3478192"/>
              <a:ext cx="1243065" cy="829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5269676" y="3489260"/>
              <a:ext cx="782587" cy="369332"/>
            </a:xfrm>
            <a:prstGeom prst="rect">
              <a:avLst/>
            </a:prstGeom>
            <a:noFill/>
          </p:spPr>
          <p:txBody>
            <a:bodyPr wrap="none" rtlCol="0">
              <a:spAutoFit/>
            </a:bodyPr>
            <a:lstStyle/>
            <a:p>
              <a:r>
                <a:rPr lang="en-US" b="1" dirty="0" smtClean="0">
                  <a:solidFill>
                    <a:prstClr val="black"/>
                  </a:solidFill>
                </a:rPr>
                <a:t>LIPIDS</a:t>
              </a:r>
              <a:endParaRPr lang="en-US" b="1" dirty="0">
                <a:solidFill>
                  <a:prstClr val="black"/>
                </a:solidFill>
              </a:endParaRPr>
            </a:p>
          </p:txBody>
        </p:sp>
        <p:sp>
          <p:nvSpPr>
            <p:cNvPr id="42" name="TextovéPole 41"/>
            <p:cNvSpPr txBox="1"/>
            <p:nvPr/>
          </p:nvSpPr>
          <p:spPr>
            <a:xfrm>
              <a:off x="5146234" y="3031125"/>
              <a:ext cx="1134349" cy="369332"/>
            </a:xfrm>
            <a:prstGeom prst="rect">
              <a:avLst/>
            </a:prstGeom>
            <a:noFill/>
          </p:spPr>
          <p:txBody>
            <a:bodyPr wrap="none" rtlCol="0">
              <a:spAutoFit/>
            </a:bodyPr>
            <a:lstStyle/>
            <a:p>
              <a:r>
                <a:rPr lang="en-US" b="1" dirty="0" smtClean="0">
                  <a:solidFill>
                    <a:prstClr val="black"/>
                  </a:solidFill>
                </a:rPr>
                <a:t>PROTEINS</a:t>
              </a:r>
              <a:endParaRPr lang="en-US" b="1" dirty="0">
                <a:solidFill>
                  <a:prstClr val="black"/>
                </a:solidFill>
              </a:endParaRPr>
            </a:p>
          </p:txBody>
        </p:sp>
        <p:sp>
          <p:nvSpPr>
            <p:cNvPr id="64" name="Oblouk 63"/>
            <p:cNvSpPr/>
            <p:nvPr/>
          </p:nvSpPr>
          <p:spPr>
            <a:xfrm>
              <a:off x="2678328" y="1953592"/>
              <a:ext cx="2834513" cy="428537"/>
            </a:xfrm>
            <a:prstGeom prst="arc">
              <a:avLst>
                <a:gd name="adj1" fmla="val 20428228"/>
                <a:gd name="adj2" fmla="val 75099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7" name="TextovéPole 66"/>
            <p:cNvSpPr txBox="1"/>
            <p:nvPr/>
          </p:nvSpPr>
          <p:spPr>
            <a:xfrm>
              <a:off x="4662230" y="1975801"/>
              <a:ext cx="540533" cy="369332"/>
            </a:xfrm>
            <a:prstGeom prst="rect">
              <a:avLst/>
            </a:prstGeom>
            <a:noFill/>
          </p:spPr>
          <p:txBody>
            <a:bodyPr wrap="none" rtlCol="0">
              <a:spAutoFit/>
            </a:bodyPr>
            <a:lstStyle/>
            <a:p>
              <a:r>
                <a:rPr lang="en-US" dirty="0" smtClean="0">
                  <a:solidFill>
                    <a:prstClr val="black"/>
                  </a:solidFill>
                </a:rPr>
                <a:t>PPP</a:t>
              </a:r>
              <a:endParaRPr lang="en-US" dirty="0">
                <a:solidFill>
                  <a:prstClr val="black"/>
                </a:solidFill>
              </a:endParaRPr>
            </a:p>
          </p:txBody>
        </p:sp>
        <p:sp>
          <p:nvSpPr>
            <p:cNvPr id="68" name="Oblouk 67"/>
            <p:cNvSpPr/>
            <p:nvPr/>
          </p:nvSpPr>
          <p:spPr>
            <a:xfrm flipH="1">
              <a:off x="4646449" y="1496292"/>
              <a:ext cx="791768" cy="1310682"/>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9" name="TextovéPole 68"/>
            <p:cNvSpPr txBox="1"/>
            <p:nvPr/>
          </p:nvSpPr>
          <p:spPr>
            <a:xfrm>
              <a:off x="4974332" y="2618042"/>
              <a:ext cx="1505477" cy="369332"/>
            </a:xfrm>
            <a:prstGeom prst="rect">
              <a:avLst/>
            </a:prstGeom>
            <a:noFill/>
          </p:spPr>
          <p:txBody>
            <a:bodyPr wrap="none" rtlCol="0">
              <a:spAutoFit/>
            </a:bodyPr>
            <a:lstStyle/>
            <a:p>
              <a:r>
                <a:rPr lang="en-US" b="1" dirty="0" smtClean="0">
                  <a:solidFill>
                    <a:prstClr val="black"/>
                  </a:solidFill>
                </a:rPr>
                <a:t>NUCLEOTIDES</a:t>
              </a:r>
              <a:endParaRPr lang="en-US" b="1" dirty="0">
                <a:solidFill>
                  <a:prstClr val="black"/>
                </a:solidFill>
              </a:endParaRPr>
            </a:p>
          </p:txBody>
        </p:sp>
        <p:cxnSp>
          <p:nvCxnSpPr>
            <p:cNvPr id="48" name="Přímá spojnice se šipkou 47"/>
            <p:cNvCxnSpPr/>
            <p:nvPr/>
          </p:nvCxnSpPr>
          <p:spPr>
            <a:xfrm>
              <a:off x="3581849" y="2580198"/>
              <a:ext cx="1563098" cy="6317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Skupina 37"/>
          <p:cNvGrpSpPr/>
          <p:nvPr/>
        </p:nvGrpSpPr>
        <p:grpSpPr>
          <a:xfrm>
            <a:off x="3644900" y="23288"/>
            <a:ext cx="3162474" cy="1327530"/>
            <a:chOff x="3644900" y="23288"/>
            <a:chExt cx="3162474" cy="1327530"/>
          </a:xfrm>
        </p:grpSpPr>
        <p:sp>
          <p:nvSpPr>
            <p:cNvPr id="14" name="TextovéPole 13"/>
            <p:cNvSpPr txBox="1"/>
            <p:nvPr/>
          </p:nvSpPr>
          <p:spPr>
            <a:xfrm>
              <a:off x="5438217" y="23288"/>
              <a:ext cx="1369157" cy="461665"/>
            </a:xfrm>
            <a:prstGeom prst="rect">
              <a:avLst/>
            </a:prstGeom>
            <a:noFill/>
          </p:spPr>
          <p:txBody>
            <a:bodyPr wrap="none" rtlCol="0">
              <a:spAutoFit/>
            </a:bodyPr>
            <a:lstStyle/>
            <a:p>
              <a:r>
                <a:rPr lang="en-US" sz="2400" b="1" dirty="0" smtClean="0">
                  <a:solidFill>
                    <a:prstClr val="black"/>
                  </a:solidFill>
                </a:rPr>
                <a:t>GLUCOSE</a:t>
              </a:r>
              <a:endParaRPr lang="en-US" sz="2400" b="1" dirty="0">
                <a:solidFill>
                  <a:prstClr val="black"/>
                </a:solidFill>
              </a:endParaRPr>
            </a:p>
          </p:txBody>
        </p:sp>
        <p:grpSp>
          <p:nvGrpSpPr>
            <p:cNvPr id="37" name="Skupina 36"/>
            <p:cNvGrpSpPr/>
            <p:nvPr/>
          </p:nvGrpSpPr>
          <p:grpSpPr>
            <a:xfrm>
              <a:off x="3644900" y="332772"/>
              <a:ext cx="1815457" cy="1018046"/>
              <a:chOff x="3644900" y="332772"/>
              <a:chExt cx="1815457" cy="1018046"/>
            </a:xfrm>
          </p:grpSpPr>
          <p:cxnSp>
            <p:nvCxnSpPr>
              <p:cNvPr id="34" name="Přímá spojnice 33"/>
              <p:cNvCxnSpPr/>
              <p:nvPr/>
            </p:nvCxnSpPr>
            <p:spPr>
              <a:xfrm>
                <a:off x="3644900" y="89111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Válec 10"/>
              <p:cNvSpPr/>
              <p:nvPr/>
            </p:nvSpPr>
            <p:spPr>
              <a:xfrm rot="2929288">
                <a:off x="4958098" y="36807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Přímá spojnice se šipkou 15"/>
              <p:cNvCxnSpPr/>
              <p:nvPr/>
            </p:nvCxnSpPr>
            <p:spPr>
              <a:xfrm flipH="1">
                <a:off x="4163292" y="332772"/>
                <a:ext cx="1297065" cy="10180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4972579" y="500300"/>
                <a:ext cx="273812" cy="214656"/>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3" name="Skupina 42"/>
          <p:cNvGrpSpPr/>
          <p:nvPr/>
        </p:nvGrpSpPr>
        <p:grpSpPr>
          <a:xfrm>
            <a:off x="17413" y="2924903"/>
            <a:ext cx="2594169" cy="2062419"/>
            <a:chOff x="17413" y="2924903"/>
            <a:chExt cx="2594169" cy="2062419"/>
          </a:xfrm>
        </p:grpSpPr>
        <p:sp>
          <p:nvSpPr>
            <p:cNvPr id="46" name="TextovéPole 45"/>
            <p:cNvSpPr txBox="1"/>
            <p:nvPr/>
          </p:nvSpPr>
          <p:spPr>
            <a:xfrm>
              <a:off x="17413" y="4525657"/>
              <a:ext cx="1029064" cy="461665"/>
            </a:xfrm>
            <a:prstGeom prst="rect">
              <a:avLst/>
            </a:prstGeom>
            <a:noFill/>
          </p:spPr>
          <p:txBody>
            <a:bodyPr wrap="none" rtlCol="0">
              <a:spAutoFit/>
            </a:bodyPr>
            <a:lstStyle/>
            <a:p>
              <a:r>
                <a:rPr lang="en-US" sz="2400" dirty="0" smtClean="0">
                  <a:solidFill>
                    <a:prstClr val="black"/>
                  </a:solidFill>
                </a:rPr>
                <a:t>lactate</a:t>
              </a:r>
              <a:endParaRPr lang="en-US" sz="2400" dirty="0">
                <a:solidFill>
                  <a:prstClr val="black"/>
                </a:solidFill>
              </a:endParaRPr>
            </a:p>
          </p:txBody>
        </p:sp>
        <p:sp>
          <p:nvSpPr>
            <p:cNvPr id="53" name="TextovéPole 52"/>
            <p:cNvSpPr txBox="1"/>
            <p:nvPr/>
          </p:nvSpPr>
          <p:spPr>
            <a:xfrm>
              <a:off x="1345339" y="3672172"/>
              <a:ext cx="818429" cy="369332"/>
            </a:xfrm>
            <a:prstGeom prst="rect">
              <a:avLst/>
            </a:prstGeom>
            <a:noFill/>
          </p:spPr>
          <p:txBody>
            <a:bodyPr wrap="none" rtlCol="0">
              <a:spAutoFit/>
            </a:bodyPr>
            <a:lstStyle/>
            <a:p>
              <a:r>
                <a:rPr lang="en-US" dirty="0" smtClean="0">
                  <a:solidFill>
                    <a:prstClr val="black"/>
                  </a:solidFill>
                </a:rPr>
                <a:t>lactate</a:t>
              </a:r>
              <a:endParaRPr lang="en-US" dirty="0">
                <a:solidFill>
                  <a:prstClr val="black"/>
                </a:solidFill>
              </a:endParaRPr>
            </a:p>
          </p:txBody>
        </p:sp>
        <p:cxnSp>
          <p:nvCxnSpPr>
            <p:cNvPr id="57" name="Přímá spojnice se šipkou 56"/>
            <p:cNvCxnSpPr/>
            <p:nvPr/>
          </p:nvCxnSpPr>
          <p:spPr>
            <a:xfrm flipH="1">
              <a:off x="2113009" y="3456709"/>
              <a:ext cx="498573" cy="3190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5" name="Skupina 64"/>
            <p:cNvGrpSpPr/>
            <p:nvPr/>
          </p:nvGrpSpPr>
          <p:grpSpPr>
            <a:xfrm>
              <a:off x="1494750" y="2924903"/>
              <a:ext cx="867545" cy="684803"/>
              <a:chOff x="1509932" y="2924903"/>
              <a:chExt cx="867545" cy="684803"/>
            </a:xfrm>
          </p:grpSpPr>
          <p:sp>
            <p:nvSpPr>
              <p:cNvPr id="59" name="TextovéPole 58"/>
              <p:cNvSpPr txBox="1"/>
              <p:nvPr/>
            </p:nvSpPr>
            <p:spPr>
              <a:xfrm>
                <a:off x="1509932" y="2924903"/>
                <a:ext cx="867545" cy="684803"/>
              </a:xfrm>
              <a:prstGeom prst="rect">
                <a:avLst/>
              </a:prstGeom>
              <a:noFill/>
            </p:spPr>
            <p:txBody>
              <a:bodyPr wrap="none" rtlCol="0">
                <a:spAutoFit/>
              </a:bodyPr>
              <a:lstStyle/>
              <a:p>
                <a:r>
                  <a:rPr lang="en-US" sz="1400" dirty="0" smtClean="0">
                    <a:solidFill>
                      <a:prstClr val="black"/>
                    </a:solidFill>
                  </a:rPr>
                  <a:t>      NADH</a:t>
                </a:r>
              </a:p>
              <a:p>
                <a:endParaRPr lang="en-US" sz="1050" dirty="0">
                  <a:solidFill>
                    <a:prstClr val="black"/>
                  </a:solidFill>
                </a:endParaRPr>
              </a:p>
              <a:p>
                <a:r>
                  <a:rPr lang="en-US" sz="1400" dirty="0" smtClean="0">
                    <a:solidFill>
                      <a:prstClr val="black"/>
                    </a:solidFill>
                  </a:rPr>
                  <a:t>NAD+</a:t>
                </a:r>
                <a:endParaRPr lang="en-US" sz="1400" dirty="0">
                  <a:solidFill>
                    <a:prstClr val="black"/>
                  </a:solidFill>
                </a:endParaRPr>
              </a:p>
            </p:txBody>
          </p:sp>
          <p:sp>
            <p:nvSpPr>
              <p:cNvPr id="60" name="Oblouk 59"/>
              <p:cNvSpPr/>
              <p:nvPr/>
            </p:nvSpPr>
            <p:spPr>
              <a:xfrm>
                <a:off x="1789102" y="3129662"/>
                <a:ext cx="581891" cy="330895"/>
              </a:xfrm>
              <a:prstGeom prst="arc">
                <a:avLst>
                  <a:gd name="adj1" fmla="val 19954723"/>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51" name="Skupina 50"/>
            <p:cNvGrpSpPr/>
            <p:nvPr/>
          </p:nvGrpSpPr>
          <p:grpSpPr>
            <a:xfrm rot="5400000">
              <a:off x="723762" y="3872654"/>
              <a:ext cx="545806" cy="785919"/>
              <a:chOff x="3542863" y="713345"/>
              <a:chExt cx="545806" cy="785919"/>
            </a:xfrm>
          </p:grpSpPr>
          <p:sp>
            <p:nvSpPr>
              <p:cNvPr id="71" name="Válec 70"/>
              <p:cNvSpPr/>
              <p:nvPr/>
            </p:nvSpPr>
            <p:spPr>
              <a:xfrm rot="19565941">
                <a:off x="3542863" y="783340"/>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2" name="Přímá spojnice se šipkou 71"/>
              <p:cNvCxnSpPr/>
              <p:nvPr/>
            </p:nvCxnSpPr>
            <p:spPr>
              <a:xfrm>
                <a:off x="3553493" y="713345"/>
                <a:ext cx="535176" cy="7859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3676650" y="886883"/>
                <a:ext cx="186267" cy="281517"/>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Skupina 39"/>
          <p:cNvGrpSpPr/>
          <p:nvPr/>
        </p:nvGrpSpPr>
        <p:grpSpPr>
          <a:xfrm>
            <a:off x="2799879" y="4210551"/>
            <a:ext cx="4625676" cy="1686536"/>
            <a:chOff x="2799879" y="4210551"/>
            <a:chExt cx="4625676" cy="1686536"/>
          </a:xfrm>
        </p:grpSpPr>
        <p:sp>
          <p:nvSpPr>
            <p:cNvPr id="9" name="Oblouk 8"/>
            <p:cNvSpPr/>
            <p:nvPr/>
          </p:nvSpPr>
          <p:spPr>
            <a:xfrm>
              <a:off x="2799879" y="4210551"/>
              <a:ext cx="1010259" cy="1024102"/>
            </a:xfrm>
            <a:prstGeom prst="arc">
              <a:avLst>
                <a:gd name="adj1" fmla="val 20313322"/>
                <a:gd name="adj2" fmla="val 213340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 name="TextovéPole 25"/>
            <p:cNvSpPr txBox="1"/>
            <p:nvPr/>
          </p:nvSpPr>
          <p:spPr>
            <a:xfrm>
              <a:off x="3414300" y="4948275"/>
              <a:ext cx="1135824" cy="369332"/>
            </a:xfrm>
            <a:prstGeom prst="rect">
              <a:avLst/>
            </a:prstGeom>
            <a:noFill/>
          </p:spPr>
          <p:txBody>
            <a:bodyPr wrap="none" rtlCol="0">
              <a:spAutoFit/>
            </a:bodyPr>
            <a:lstStyle/>
            <a:p>
              <a:r>
                <a:rPr lang="en-US" dirty="0" smtClean="0">
                  <a:solidFill>
                    <a:prstClr val="black"/>
                  </a:solidFill>
                </a:rPr>
                <a:t>glutamate</a:t>
              </a:r>
              <a:endParaRPr lang="en-US" dirty="0">
                <a:solidFill>
                  <a:prstClr val="black"/>
                </a:solidFill>
              </a:endParaRPr>
            </a:p>
          </p:txBody>
        </p:sp>
        <p:sp>
          <p:nvSpPr>
            <p:cNvPr id="29" name="TextovéPole 28"/>
            <p:cNvSpPr txBox="1"/>
            <p:nvPr/>
          </p:nvSpPr>
          <p:spPr>
            <a:xfrm>
              <a:off x="6297939" y="5527755"/>
              <a:ext cx="1127616" cy="369332"/>
            </a:xfrm>
            <a:prstGeom prst="rect">
              <a:avLst/>
            </a:prstGeom>
            <a:noFill/>
          </p:spPr>
          <p:txBody>
            <a:bodyPr wrap="none" rtlCol="0">
              <a:spAutoFit/>
            </a:bodyPr>
            <a:lstStyle/>
            <a:p>
              <a:r>
                <a:rPr lang="en-US" dirty="0" smtClean="0">
                  <a:solidFill>
                    <a:prstClr val="black"/>
                  </a:solidFill>
                </a:rPr>
                <a:t>glutamine</a:t>
              </a:r>
              <a:endParaRPr lang="en-US" dirty="0">
                <a:solidFill>
                  <a:prstClr val="black"/>
                </a:solidFill>
              </a:endParaRPr>
            </a:p>
          </p:txBody>
        </p:sp>
        <p:grpSp>
          <p:nvGrpSpPr>
            <p:cNvPr id="13" name="Skupina 12"/>
            <p:cNvGrpSpPr/>
            <p:nvPr/>
          </p:nvGrpSpPr>
          <p:grpSpPr>
            <a:xfrm>
              <a:off x="4528602" y="5208666"/>
              <a:ext cx="1776048" cy="568703"/>
              <a:chOff x="4567767" y="5168900"/>
              <a:chExt cx="1776048" cy="568703"/>
            </a:xfrm>
          </p:grpSpPr>
          <p:sp>
            <p:nvSpPr>
              <p:cNvPr id="78" name="Válec 77"/>
              <p:cNvSpPr/>
              <p:nvPr/>
            </p:nvSpPr>
            <p:spPr>
              <a:xfrm rot="6342553">
                <a:off x="5781961" y="533002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9" name="Přímá spojnice se šipkou 78"/>
              <p:cNvCxnSpPr/>
              <p:nvPr/>
            </p:nvCxnSpPr>
            <p:spPr>
              <a:xfrm flipH="1" flipV="1">
                <a:off x="4567767" y="5168900"/>
                <a:ext cx="1776048" cy="470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flipH="1" flipV="1">
                <a:off x="5765800" y="5487989"/>
                <a:ext cx="314325" cy="80961"/>
              </a:xfrm>
              <a:prstGeom prst="straightConnector1">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7" name="TextovéPole 86"/>
          <p:cNvSpPr txBox="1"/>
          <p:nvPr/>
        </p:nvSpPr>
        <p:spPr>
          <a:xfrm>
            <a:off x="429768" y="2702797"/>
            <a:ext cx="45719" cy="369332"/>
          </a:xfrm>
          <a:prstGeom prst="rect">
            <a:avLst/>
          </a:prstGeom>
          <a:noFill/>
        </p:spPr>
        <p:txBody>
          <a:bodyPr wrap="square" rtlCol="0">
            <a:spAutoFit/>
          </a:bodyPr>
          <a:lstStyle/>
          <a:p>
            <a:endParaRPr lang="en-US" dirty="0">
              <a:solidFill>
                <a:prstClr val="black"/>
              </a:solidFill>
            </a:endParaRPr>
          </a:p>
        </p:txBody>
      </p:sp>
      <p:grpSp>
        <p:nvGrpSpPr>
          <p:cNvPr id="20" name="Skupina 19"/>
          <p:cNvGrpSpPr/>
          <p:nvPr/>
        </p:nvGrpSpPr>
        <p:grpSpPr>
          <a:xfrm rot="13290293">
            <a:off x="2522805" y="5291054"/>
            <a:ext cx="120564" cy="143832"/>
            <a:chOff x="1963145" y="4609747"/>
            <a:chExt cx="120564" cy="143832"/>
          </a:xfrm>
        </p:grpSpPr>
        <p:sp>
          <p:nvSpPr>
            <p:cNvPr id="18" name="Volný tvar 17"/>
            <p:cNvSpPr/>
            <p:nvPr/>
          </p:nvSpPr>
          <p:spPr>
            <a:xfrm>
              <a:off x="1963145" y="4685837"/>
              <a:ext cx="120564" cy="67742"/>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Volný tvar 73"/>
            <p:cNvSpPr/>
            <p:nvPr/>
          </p:nvSpPr>
          <p:spPr>
            <a:xfrm flipV="1">
              <a:off x="1963145" y="4609747"/>
              <a:ext cx="120564" cy="59418"/>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Skupina 35"/>
          <p:cNvGrpSpPr/>
          <p:nvPr/>
        </p:nvGrpSpPr>
        <p:grpSpPr>
          <a:xfrm>
            <a:off x="1502238" y="1341251"/>
            <a:ext cx="3141622" cy="4049750"/>
            <a:chOff x="1502238" y="1341251"/>
            <a:chExt cx="3141622" cy="4049750"/>
          </a:xfrm>
        </p:grpSpPr>
        <p:grpSp>
          <p:nvGrpSpPr>
            <p:cNvPr id="35" name="Skupina 34"/>
            <p:cNvGrpSpPr/>
            <p:nvPr/>
          </p:nvGrpSpPr>
          <p:grpSpPr>
            <a:xfrm>
              <a:off x="2282911" y="3570299"/>
              <a:ext cx="1796710" cy="1620366"/>
              <a:chOff x="2282911" y="3570299"/>
              <a:chExt cx="1796710" cy="1620366"/>
            </a:xfrm>
          </p:grpSpPr>
          <p:sp>
            <p:nvSpPr>
              <p:cNvPr id="4" name="TextovéPole 3"/>
              <p:cNvSpPr txBox="1"/>
              <p:nvPr/>
            </p:nvSpPr>
            <p:spPr>
              <a:xfrm>
                <a:off x="2828432" y="4341624"/>
                <a:ext cx="649793" cy="646331"/>
              </a:xfrm>
              <a:prstGeom prst="rect">
                <a:avLst/>
              </a:prstGeom>
              <a:noFill/>
            </p:spPr>
            <p:txBody>
              <a:bodyPr wrap="none" rtlCol="0">
                <a:spAutoFit/>
              </a:bodyPr>
              <a:lstStyle/>
              <a:p>
                <a:r>
                  <a:rPr lang="en-US" dirty="0" smtClean="0">
                    <a:solidFill>
                      <a:prstClr val="black"/>
                    </a:solidFill>
                  </a:rPr>
                  <a:t>TCA</a:t>
                </a:r>
              </a:p>
              <a:p>
                <a:r>
                  <a:rPr lang="en-US" dirty="0" smtClean="0">
                    <a:solidFill>
                      <a:prstClr val="black"/>
                    </a:solidFill>
                  </a:rPr>
                  <a:t>cycle</a:t>
                </a:r>
                <a:endParaRPr lang="en-US" dirty="0">
                  <a:solidFill>
                    <a:prstClr val="black"/>
                  </a:solidFill>
                </a:endParaRPr>
              </a:p>
            </p:txBody>
          </p:sp>
          <p:grpSp>
            <p:nvGrpSpPr>
              <p:cNvPr id="8" name="Skupina 7"/>
              <p:cNvGrpSpPr/>
              <p:nvPr/>
            </p:nvGrpSpPr>
            <p:grpSpPr>
              <a:xfrm>
                <a:off x="2642504" y="4210551"/>
                <a:ext cx="1060026" cy="980114"/>
                <a:chOff x="2591864" y="4214927"/>
                <a:chExt cx="1060026" cy="980114"/>
              </a:xfrm>
            </p:grpSpPr>
            <p:sp>
              <p:nvSpPr>
                <p:cNvPr id="2" name="Ovál 1"/>
                <p:cNvSpPr/>
                <p:nvPr/>
              </p:nvSpPr>
              <p:spPr>
                <a:xfrm>
                  <a:off x="2607420" y="4214927"/>
                  <a:ext cx="1011382" cy="980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vnoramenný trojúhelník 4"/>
                <p:cNvSpPr/>
                <p:nvPr/>
              </p:nvSpPr>
              <p:spPr>
                <a:xfrm rot="9830724">
                  <a:off x="3557597" y="4554024"/>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vnoramenný trojúhelník 11"/>
                <p:cNvSpPr/>
                <p:nvPr/>
              </p:nvSpPr>
              <p:spPr>
                <a:xfrm rot="20283814">
                  <a:off x="2591864" y="4832779"/>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blouk 6"/>
                <p:cNvSpPr/>
                <p:nvPr/>
              </p:nvSpPr>
              <p:spPr>
                <a:xfrm>
                  <a:off x="2921313" y="4265613"/>
                  <a:ext cx="662124" cy="683757"/>
                </a:xfrm>
                <a:prstGeom prst="arc">
                  <a:avLst>
                    <a:gd name="adj1" fmla="val 17832168"/>
                    <a:gd name="adj2" fmla="val 20221997"/>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 name="TextovéPole 2"/>
              <p:cNvSpPr txBox="1"/>
              <p:nvPr/>
            </p:nvSpPr>
            <p:spPr>
              <a:xfrm>
                <a:off x="3293572" y="4184872"/>
                <a:ext cx="786049" cy="369332"/>
              </a:xfrm>
              <a:prstGeom prst="rect">
                <a:avLst/>
              </a:prstGeom>
              <a:noFill/>
            </p:spPr>
            <p:txBody>
              <a:bodyPr wrap="none" rtlCol="0">
                <a:spAutoFit/>
              </a:bodyPr>
              <a:lstStyle/>
              <a:p>
                <a:r>
                  <a:rPr lang="en-US" dirty="0" smtClean="0">
                    <a:solidFill>
                      <a:prstClr val="black"/>
                    </a:solidFill>
                  </a:rPr>
                  <a:t>citrate</a:t>
                </a:r>
                <a:endParaRPr lang="en-US" dirty="0">
                  <a:solidFill>
                    <a:prstClr val="black"/>
                  </a:solidFill>
                </a:endParaRPr>
              </a:p>
            </p:txBody>
          </p:sp>
          <p:sp>
            <p:nvSpPr>
              <p:cNvPr id="27" name="TextovéPole 26"/>
              <p:cNvSpPr txBox="1"/>
              <p:nvPr/>
            </p:nvSpPr>
            <p:spPr>
              <a:xfrm>
                <a:off x="2282911" y="3765848"/>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28" name="Oblouk 27"/>
              <p:cNvSpPr/>
              <p:nvPr/>
            </p:nvSpPr>
            <p:spPr>
              <a:xfrm flipH="1">
                <a:off x="2730556" y="3570299"/>
                <a:ext cx="866392" cy="646950"/>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cxnSp>
          <p:nvCxnSpPr>
            <p:cNvPr id="50" name="Přímá spojnice se šipkou 49"/>
            <p:cNvCxnSpPr/>
            <p:nvPr/>
          </p:nvCxnSpPr>
          <p:spPr>
            <a:xfrm flipH="1">
              <a:off x="2741228" y="3454487"/>
              <a:ext cx="128606" cy="303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2608351" y="3085984"/>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63" name="TextovéPole 62"/>
            <p:cNvSpPr txBox="1"/>
            <p:nvPr/>
          </p:nvSpPr>
          <p:spPr>
            <a:xfrm>
              <a:off x="3515795" y="1341251"/>
              <a:ext cx="891270" cy="369332"/>
            </a:xfrm>
            <a:prstGeom prst="rect">
              <a:avLst/>
            </a:prstGeom>
            <a:noFill/>
          </p:spPr>
          <p:txBody>
            <a:bodyPr wrap="none" rtlCol="0">
              <a:spAutoFit/>
            </a:bodyPr>
            <a:lstStyle/>
            <a:p>
              <a:r>
                <a:rPr lang="en-US" dirty="0" smtClean="0">
                  <a:solidFill>
                    <a:prstClr val="black"/>
                  </a:solidFill>
                </a:rPr>
                <a:t>glucose</a:t>
              </a:r>
            </a:p>
          </p:txBody>
        </p:sp>
        <p:sp>
          <p:nvSpPr>
            <p:cNvPr id="66" name="Obdélník 65"/>
            <p:cNvSpPr/>
            <p:nvPr/>
          </p:nvSpPr>
          <p:spPr>
            <a:xfrm>
              <a:off x="3393518" y="1774484"/>
              <a:ext cx="1250342" cy="369332"/>
            </a:xfrm>
            <a:prstGeom prst="rect">
              <a:avLst/>
            </a:prstGeom>
          </p:spPr>
          <p:txBody>
            <a:bodyPr wrap="none">
              <a:spAutoFit/>
            </a:bodyPr>
            <a:lstStyle/>
            <a:p>
              <a:r>
                <a:rPr lang="en-US" dirty="0">
                  <a:solidFill>
                    <a:prstClr val="black"/>
                  </a:solidFill>
                </a:rPr>
                <a:t>glucose 6-P</a:t>
              </a:r>
            </a:p>
          </p:txBody>
        </p:sp>
        <p:cxnSp>
          <p:nvCxnSpPr>
            <p:cNvPr id="70" name="Přímá spojnice se šipkou 69"/>
            <p:cNvCxnSpPr/>
            <p:nvPr/>
          </p:nvCxnSpPr>
          <p:spPr>
            <a:xfrm>
              <a:off x="3970650" y="1655313"/>
              <a:ext cx="0" cy="189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Přímá spojnice se šipkou 74"/>
            <p:cNvCxnSpPr/>
            <p:nvPr/>
          </p:nvCxnSpPr>
          <p:spPr>
            <a:xfrm flipH="1">
              <a:off x="3061855" y="2182415"/>
              <a:ext cx="856113" cy="9140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1502238" y="1923589"/>
              <a:ext cx="1833066" cy="523220"/>
            </a:xfrm>
            <a:prstGeom prst="rect">
              <a:avLst/>
            </a:prstGeom>
            <a:noFill/>
          </p:spPr>
          <p:txBody>
            <a:bodyPr wrap="none" rtlCol="0">
              <a:spAutoFit/>
            </a:bodyPr>
            <a:lstStyle/>
            <a:p>
              <a:r>
                <a:rPr lang="en-US" sz="2800" dirty="0" smtClean="0">
                  <a:solidFill>
                    <a:prstClr val="black"/>
                  </a:solidFill>
                </a:rPr>
                <a:t>GLYCOLYSIS</a:t>
              </a:r>
              <a:endParaRPr lang="en-US" sz="2800" dirty="0">
                <a:solidFill>
                  <a:prstClr val="black"/>
                </a:solidFill>
              </a:endParaRPr>
            </a:p>
          </p:txBody>
        </p:sp>
        <p:cxnSp>
          <p:nvCxnSpPr>
            <p:cNvPr id="81" name="Přímá spojnice se šipkou 80"/>
            <p:cNvCxnSpPr/>
            <p:nvPr/>
          </p:nvCxnSpPr>
          <p:spPr>
            <a:xfrm flipH="1" flipV="1">
              <a:off x="3014841" y="2693393"/>
              <a:ext cx="413507" cy="9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ovéPole 84"/>
            <p:cNvSpPr txBox="1"/>
            <p:nvPr/>
          </p:nvSpPr>
          <p:spPr>
            <a:xfrm>
              <a:off x="2227887" y="2493384"/>
              <a:ext cx="819070" cy="369332"/>
            </a:xfrm>
            <a:prstGeom prst="rect">
              <a:avLst/>
            </a:prstGeom>
            <a:noFill/>
          </p:spPr>
          <p:txBody>
            <a:bodyPr wrap="none" rtlCol="0">
              <a:spAutoFit/>
            </a:bodyPr>
            <a:lstStyle/>
            <a:p>
              <a:r>
                <a:rPr lang="en-US" b="1" dirty="0" smtClean="0">
                  <a:solidFill>
                    <a:prstClr val="black"/>
                  </a:solidFill>
                </a:rPr>
                <a:t>2x ATP</a:t>
              </a:r>
              <a:endParaRPr lang="en-US" b="1" dirty="0">
                <a:solidFill>
                  <a:prstClr val="black"/>
                </a:solidFill>
              </a:endParaRPr>
            </a:p>
          </p:txBody>
        </p:sp>
        <p:sp>
          <p:nvSpPr>
            <p:cNvPr id="15" name="TextovéPole 14"/>
            <p:cNvSpPr txBox="1"/>
            <p:nvPr/>
          </p:nvSpPr>
          <p:spPr>
            <a:xfrm>
              <a:off x="2107830" y="4867781"/>
              <a:ext cx="544123" cy="523220"/>
            </a:xfrm>
            <a:prstGeom prst="rect">
              <a:avLst/>
            </a:prstGeom>
            <a:noFill/>
          </p:spPr>
          <p:txBody>
            <a:bodyPr wrap="none" rtlCol="0">
              <a:spAutoFit/>
            </a:bodyPr>
            <a:lstStyle/>
            <a:p>
              <a:r>
                <a:rPr lang="en-US" sz="1400" b="1" dirty="0" smtClean="0">
                  <a:solidFill>
                    <a:prstClr val="black"/>
                  </a:solidFill>
                </a:rPr>
                <a:t>36x </a:t>
              </a:r>
            </a:p>
            <a:p>
              <a:r>
                <a:rPr lang="en-US" sz="1400" b="1" dirty="0" smtClean="0">
                  <a:solidFill>
                    <a:prstClr val="black"/>
                  </a:solidFill>
                </a:rPr>
                <a:t>  ATP</a:t>
              </a:r>
              <a:endParaRPr lang="en-US" sz="1400" b="1" dirty="0">
                <a:solidFill>
                  <a:prstClr val="black"/>
                </a:solidFill>
              </a:endParaRPr>
            </a:p>
          </p:txBody>
        </p:sp>
        <p:sp>
          <p:nvSpPr>
            <p:cNvPr id="22" name="TextovéPole 21"/>
            <p:cNvSpPr txBox="1"/>
            <p:nvPr/>
          </p:nvSpPr>
          <p:spPr>
            <a:xfrm>
              <a:off x="1834400" y="4610816"/>
              <a:ext cx="810222" cy="338554"/>
            </a:xfrm>
            <a:prstGeom prst="rect">
              <a:avLst/>
            </a:prstGeom>
            <a:noFill/>
          </p:spPr>
          <p:txBody>
            <a:bodyPr wrap="none" rtlCol="0">
              <a:spAutoFit/>
            </a:bodyPr>
            <a:lstStyle/>
            <a:p>
              <a:r>
                <a:rPr lang="en-US" sz="1600" dirty="0" err="1" smtClean="0">
                  <a:solidFill>
                    <a:prstClr val="black"/>
                  </a:solidFill>
                </a:rPr>
                <a:t>OxPhos</a:t>
              </a:r>
              <a:endParaRPr lang="en-US" sz="1600" dirty="0">
                <a:solidFill>
                  <a:prstClr val="black"/>
                </a:solidFill>
              </a:endParaRPr>
            </a:p>
          </p:txBody>
        </p:sp>
      </p:grpSp>
      <p:sp>
        <p:nvSpPr>
          <p:cNvPr id="31" name="TextovéPole 30"/>
          <p:cNvSpPr txBox="1"/>
          <p:nvPr/>
        </p:nvSpPr>
        <p:spPr>
          <a:xfrm>
            <a:off x="1525934" y="137300"/>
            <a:ext cx="1972015" cy="523220"/>
          </a:xfrm>
          <a:prstGeom prst="rect">
            <a:avLst/>
          </a:prstGeom>
          <a:noFill/>
        </p:spPr>
        <p:txBody>
          <a:bodyPr wrap="none" rtlCol="0">
            <a:spAutoFit/>
          </a:bodyPr>
          <a:lstStyle/>
          <a:p>
            <a:r>
              <a:rPr lang="en-US" sz="2800" dirty="0" smtClean="0">
                <a:solidFill>
                  <a:prstClr val="black"/>
                </a:solidFill>
              </a:rPr>
              <a:t>immune cell</a:t>
            </a:r>
            <a:endParaRPr lang="en-US" sz="2800" dirty="0">
              <a:solidFill>
                <a:prstClr val="black"/>
              </a:solidFill>
            </a:endParaRPr>
          </a:p>
        </p:txBody>
      </p:sp>
      <p:sp>
        <p:nvSpPr>
          <p:cNvPr id="45" name="Obdélník 44"/>
          <p:cNvSpPr/>
          <p:nvPr/>
        </p:nvSpPr>
        <p:spPr>
          <a:xfrm>
            <a:off x="39433" y="132788"/>
            <a:ext cx="1555619" cy="523220"/>
          </a:xfrm>
          <a:prstGeom prst="rect">
            <a:avLst/>
          </a:prstGeom>
        </p:spPr>
        <p:txBody>
          <a:bodyPr wrap="none">
            <a:spAutoFit/>
          </a:bodyPr>
          <a:lstStyle/>
          <a:p>
            <a:r>
              <a:rPr lang="en-US" sz="2800" dirty="0">
                <a:solidFill>
                  <a:srgbClr val="FF0000"/>
                </a:solidFill>
              </a:rPr>
              <a:t>Activated</a:t>
            </a:r>
            <a:endParaRPr lang="en-US" dirty="0">
              <a:solidFill>
                <a:srgbClr val="FF0000"/>
              </a:solidFill>
            </a:endParaRPr>
          </a:p>
        </p:txBody>
      </p:sp>
      <p:sp>
        <p:nvSpPr>
          <p:cNvPr id="76" name="Rovnoramenný trojúhelník 75"/>
          <p:cNvSpPr/>
          <p:nvPr/>
        </p:nvSpPr>
        <p:spPr>
          <a:xfrm rot="20441636">
            <a:off x="3735837" y="4506942"/>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ovéPole 43"/>
          <p:cNvSpPr txBox="1"/>
          <p:nvPr/>
        </p:nvSpPr>
        <p:spPr>
          <a:xfrm>
            <a:off x="424508" y="734873"/>
            <a:ext cx="2098780" cy="461665"/>
          </a:xfrm>
          <a:prstGeom prst="rect">
            <a:avLst/>
          </a:prstGeom>
          <a:noFill/>
        </p:spPr>
        <p:txBody>
          <a:bodyPr wrap="none" rtlCol="0">
            <a:spAutoFit/>
          </a:bodyPr>
          <a:lstStyle/>
          <a:p>
            <a:r>
              <a:rPr lang="en-US" sz="2400" dirty="0" smtClean="0">
                <a:solidFill>
                  <a:prstClr val="black"/>
                </a:solidFill>
              </a:rPr>
              <a:t>Warburg effect</a:t>
            </a:r>
            <a:endParaRPr lang="en-US" sz="2400" dirty="0">
              <a:solidFill>
                <a:prstClr val="black"/>
              </a:solidFill>
            </a:endParaRPr>
          </a:p>
        </p:txBody>
      </p:sp>
      <p:sp>
        <p:nvSpPr>
          <p:cNvPr id="6" name="TextovéPole 5"/>
          <p:cNvSpPr txBox="1"/>
          <p:nvPr/>
        </p:nvSpPr>
        <p:spPr>
          <a:xfrm>
            <a:off x="5720730" y="1510106"/>
            <a:ext cx="3064942" cy="1015663"/>
          </a:xfrm>
          <a:prstGeom prst="rect">
            <a:avLst/>
          </a:prstGeom>
          <a:solidFill>
            <a:schemeClr val="bg1">
              <a:lumMod val="75000"/>
            </a:schemeClr>
          </a:solidFill>
        </p:spPr>
        <p:txBody>
          <a:bodyPr wrap="none" rtlCol="0">
            <a:spAutoFit/>
          </a:bodyPr>
          <a:lstStyle/>
          <a:p>
            <a:r>
              <a:rPr lang="en-US" sz="2000" dirty="0" smtClean="0">
                <a:solidFill>
                  <a:srgbClr val="FF0000"/>
                </a:solidFill>
              </a:rPr>
              <a:t>Proliferation and </a:t>
            </a:r>
          </a:p>
          <a:p>
            <a:r>
              <a:rPr lang="en-US" sz="2000" dirty="0" smtClean="0">
                <a:solidFill>
                  <a:srgbClr val="FF0000"/>
                </a:solidFill>
              </a:rPr>
              <a:t>activation of new processes</a:t>
            </a:r>
          </a:p>
          <a:p>
            <a:r>
              <a:rPr lang="en-US" sz="2000" dirty="0" smtClean="0">
                <a:solidFill>
                  <a:srgbClr val="FF0000"/>
                </a:solidFill>
              </a:rPr>
              <a:t>- new macromolecules </a:t>
            </a:r>
            <a:endParaRPr lang="en-US" sz="2000" dirty="0">
              <a:solidFill>
                <a:srgbClr val="FF0000"/>
              </a:solidFill>
            </a:endParaRPr>
          </a:p>
        </p:txBody>
      </p:sp>
      <p:sp>
        <p:nvSpPr>
          <p:cNvPr id="82" name="TextovéPole 81"/>
          <p:cNvSpPr txBox="1"/>
          <p:nvPr/>
        </p:nvSpPr>
        <p:spPr>
          <a:xfrm>
            <a:off x="1179586" y="5511278"/>
            <a:ext cx="2976777" cy="707886"/>
          </a:xfrm>
          <a:prstGeom prst="rect">
            <a:avLst/>
          </a:prstGeom>
          <a:solidFill>
            <a:schemeClr val="bg1">
              <a:lumMod val="75000"/>
            </a:schemeClr>
          </a:solidFill>
        </p:spPr>
        <p:txBody>
          <a:bodyPr wrap="none" rtlCol="0">
            <a:spAutoFit/>
          </a:bodyPr>
          <a:lstStyle/>
          <a:p>
            <a:r>
              <a:rPr lang="en-US" sz="2000" dirty="0" smtClean="0"/>
              <a:t>Effective in ATP production</a:t>
            </a:r>
          </a:p>
          <a:p>
            <a:r>
              <a:rPr lang="en-US" sz="2000" dirty="0" smtClean="0"/>
              <a:t>but wasting C as CO</a:t>
            </a:r>
            <a:r>
              <a:rPr lang="en-US" sz="2000" baseline="-25000" dirty="0" smtClean="0"/>
              <a:t>2</a:t>
            </a:r>
            <a:r>
              <a:rPr lang="en-US" sz="2000" dirty="0" smtClean="0"/>
              <a:t> </a:t>
            </a:r>
            <a:endParaRPr lang="en-US" sz="2000" dirty="0"/>
          </a:p>
        </p:txBody>
      </p:sp>
      <p:sp>
        <p:nvSpPr>
          <p:cNvPr id="83" name="TextovéPole 82"/>
          <p:cNvSpPr txBox="1"/>
          <p:nvPr/>
        </p:nvSpPr>
        <p:spPr>
          <a:xfrm>
            <a:off x="91568" y="2475453"/>
            <a:ext cx="2203745" cy="400110"/>
          </a:xfrm>
          <a:prstGeom prst="rect">
            <a:avLst/>
          </a:prstGeom>
          <a:solidFill>
            <a:schemeClr val="bg1">
              <a:lumMod val="75000"/>
            </a:schemeClr>
          </a:solidFill>
        </p:spPr>
        <p:txBody>
          <a:bodyPr wrap="none" rtlCol="0">
            <a:spAutoFit/>
          </a:bodyPr>
          <a:lstStyle/>
          <a:p>
            <a:r>
              <a:rPr lang="en-US" sz="2000" dirty="0" smtClean="0">
                <a:solidFill>
                  <a:srgbClr val="FF0000"/>
                </a:solidFill>
              </a:rPr>
              <a:t>Ineffective but fast:</a:t>
            </a:r>
            <a:endParaRPr lang="en-US" sz="2000" dirty="0">
              <a:solidFill>
                <a:srgbClr val="FF0000"/>
              </a:solidFill>
            </a:endParaRPr>
          </a:p>
        </p:txBody>
      </p:sp>
      <p:sp>
        <p:nvSpPr>
          <p:cNvPr id="10" name="TextovéPole 9"/>
          <p:cNvSpPr txBox="1"/>
          <p:nvPr/>
        </p:nvSpPr>
        <p:spPr>
          <a:xfrm>
            <a:off x="5512841" y="-104368"/>
            <a:ext cx="2156103" cy="707886"/>
          </a:xfrm>
          <a:prstGeom prst="rect">
            <a:avLst/>
          </a:prstGeom>
          <a:solidFill>
            <a:schemeClr val="bg1">
              <a:lumMod val="75000"/>
            </a:schemeClr>
          </a:solidFill>
        </p:spPr>
        <p:txBody>
          <a:bodyPr wrap="none" rtlCol="0">
            <a:spAutoFit/>
          </a:bodyPr>
          <a:lstStyle/>
          <a:p>
            <a:r>
              <a:rPr lang="en-US" sz="4000" b="1" dirty="0" smtClean="0">
                <a:solidFill>
                  <a:srgbClr val="FF0000"/>
                </a:solidFill>
              </a:rPr>
              <a:t>GLUCOSE</a:t>
            </a:r>
            <a:endParaRPr lang="en-US" sz="4000" b="1" dirty="0">
              <a:solidFill>
                <a:srgbClr val="FF0000"/>
              </a:solidFill>
            </a:endParaRPr>
          </a:p>
        </p:txBody>
      </p:sp>
      <p:sp>
        <p:nvSpPr>
          <p:cNvPr id="84" name="TextovéPole 83"/>
          <p:cNvSpPr txBox="1"/>
          <p:nvPr/>
        </p:nvSpPr>
        <p:spPr>
          <a:xfrm>
            <a:off x="1754791" y="1567128"/>
            <a:ext cx="1387688" cy="461665"/>
          </a:xfrm>
          <a:prstGeom prst="rect">
            <a:avLst/>
          </a:prstGeom>
          <a:solidFill>
            <a:schemeClr val="bg1">
              <a:lumMod val="75000"/>
            </a:schemeClr>
          </a:solidFill>
        </p:spPr>
        <p:txBody>
          <a:bodyPr wrap="none" rtlCol="0">
            <a:spAutoFit/>
          </a:bodyPr>
          <a:lstStyle/>
          <a:p>
            <a:r>
              <a:rPr lang="en-US" sz="2400" dirty="0" smtClean="0">
                <a:solidFill>
                  <a:srgbClr val="FF0000"/>
                </a:solidFill>
              </a:rPr>
              <a:t>increased</a:t>
            </a:r>
            <a:endParaRPr lang="en-US" sz="2400" dirty="0">
              <a:solidFill>
                <a:srgbClr val="FF0000"/>
              </a:solidFill>
            </a:endParaRPr>
          </a:p>
        </p:txBody>
      </p:sp>
    </p:spTree>
    <p:extLst>
      <p:ext uri="{BB962C8B-B14F-4D97-AF65-F5344CB8AC3E}">
        <p14:creationId xmlns:p14="http://schemas.microsoft.com/office/powerpoint/2010/main" val="164484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Obrázek 56"/>
          <p:cNvPicPr>
            <a:picLocks noChangeAspect="1"/>
          </p:cNvPicPr>
          <p:nvPr/>
        </p:nvPicPr>
        <p:blipFill>
          <a:blip r:embed="rId4"/>
          <a:stretch>
            <a:fillRect/>
          </a:stretch>
        </p:blipFill>
        <p:spPr>
          <a:xfrm>
            <a:off x="305681" y="2136787"/>
            <a:ext cx="8440509" cy="3804591"/>
          </a:xfrm>
          <a:prstGeom prst="rect">
            <a:avLst/>
          </a:prstGeom>
        </p:spPr>
      </p:pic>
      <p:pic>
        <p:nvPicPr>
          <p:cNvPr id="73" name="Obrázek 72"/>
          <p:cNvPicPr>
            <a:picLocks noChangeAspect="1"/>
          </p:cNvPicPr>
          <p:nvPr/>
        </p:nvPicPr>
        <p:blipFill>
          <a:blip r:embed="rId5"/>
          <a:stretch>
            <a:fillRect/>
          </a:stretch>
        </p:blipFill>
        <p:spPr>
          <a:xfrm>
            <a:off x="3210560" y="2813916"/>
            <a:ext cx="2997200" cy="1544582"/>
          </a:xfrm>
          <a:prstGeom prst="rect">
            <a:avLst/>
          </a:prstGeom>
        </p:spPr>
      </p:pic>
      <p:sp>
        <p:nvSpPr>
          <p:cNvPr id="74" name="TextovéPole 73"/>
          <p:cNvSpPr txBox="1"/>
          <p:nvPr/>
        </p:nvSpPr>
        <p:spPr>
          <a:xfrm>
            <a:off x="3666890" y="2525566"/>
            <a:ext cx="1386918" cy="369332"/>
          </a:xfrm>
          <a:prstGeom prst="rect">
            <a:avLst/>
          </a:prstGeom>
          <a:noFill/>
        </p:spPr>
        <p:txBody>
          <a:bodyPr wrap="none" rtlCol="0">
            <a:spAutoFit/>
          </a:bodyPr>
          <a:lstStyle/>
          <a:p>
            <a:r>
              <a:rPr lang="en-US" b="1" dirty="0" err="1">
                <a:solidFill>
                  <a:prstClr val="black"/>
                </a:solidFill>
              </a:rPr>
              <a:t>Im</a:t>
            </a:r>
            <a:r>
              <a:rPr lang="cs-CZ" b="1" dirty="0" err="1">
                <a:solidFill>
                  <a:prstClr val="black"/>
                </a:solidFill>
              </a:rPr>
              <a:t>un</a:t>
            </a:r>
            <a:r>
              <a:rPr lang="en-US" b="1" dirty="0">
                <a:solidFill>
                  <a:prstClr val="black"/>
                </a:solidFill>
              </a:rPr>
              <a:t>ne cells</a:t>
            </a:r>
            <a:endParaRPr lang="cs-CZ" b="1" dirty="0">
              <a:solidFill>
                <a:prstClr val="black"/>
              </a:solidFill>
            </a:endParaRPr>
          </a:p>
        </p:txBody>
      </p:sp>
      <p:sp>
        <p:nvSpPr>
          <p:cNvPr id="75" name="TextovéPole 74"/>
          <p:cNvSpPr txBox="1"/>
          <p:nvPr/>
        </p:nvSpPr>
        <p:spPr>
          <a:xfrm>
            <a:off x="2851583" y="4468852"/>
            <a:ext cx="1474506" cy="369332"/>
          </a:xfrm>
          <a:prstGeom prst="rect">
            <a:avLst/>
          </a:prstGeom>
          <a:noFill/>
        </p:spPr>
        <p:txBody>
          <a:bodyPr wrap="none" rtlCol="0">
            <a:spAutoFit/>
          </a:bodyPr>
          <a:lstStyle/>
          <a:p>
            <a:r>
              <a:rPr lang="en-US" b="1" dirty="0">
                <a:solidFill>
                  <a:prstClr val="black"/>
                </a:solidFill>
              </a:rPr>
              <a:t>Development</a:t>
            </a:r>
            <a:endParaRPr lang="cs-CZ" b="1" dirty="0">
              <a:solidFill>
                <a:prstClr val="black"/>
              </a:solidFill>
            </a:endParaRPr>
          </a:p>
        </p:txBody>
      </p:sp>
      <p:sp>
        <p:nvSpPr>
          <p:cNvPr id="76" name="TextovéPole 75"/>
          <p:cNvSpPr txBox="1"/>
          <p:nvPr/>
        </p:nvSpPr>
        <p:spPr>
          <a:xfrm>
            <a:off x="4523252" y="5032932"/>
            <a:ext cx="907428" cy="369332"/>
          </a:xfrm>
          <a:prstGeom prst="rect">
            <a:avLst/>
          </a:prstGeom>
          <a:noFill/>
        </p:spPr>
        <p:txBody>
          <a:bodyPr wrap="none" rtlCol="0">
            <a:spAutoFit/>
          </a:bodyPr>
          <a:lstStyle/>
          <a:p>
            <a:r>
              <a:rPr lang="en-US" b="1" dirty="0">
                <a:solidFill>
                  <a:prstClr val="black"/>
                </a:solidFill>
              </a:rPr>
              <a:t>Storage</a:t>
            </a:r>
            <a:endParaRPr lang="cs-CZ" b="1" dirty="0">
              <a:solidFill>
                <a:prstClr val="black"/>
              </a:solidFill>
            </a:endParaRPr>
          </a:p>
        </p:txBody>
      </p:sp>
      <p:sp>
        <p:nvSpPr>
          <p:cNvPr id="48" name="TextovéPole 47"/>
          <p:cNvSpPr txBox="1"/>
          <p:nvPr/>
        </p:nvSpPr>
        <p:spPr>
          <a:xfrm>
            <a:off x="543989" y="5676389"/>
            <a:ext cx="2390463" cy="369332"/>
          </a:xfrm>
          <a:prstGeom prst="rect">
            <a:avLst/>
          </a:prstGeom>
          <a:noFill/>
        </p:spPr>
        <p:txBody>
          <a:bodyPr wrap="none" rtlCol="0">
            <a:spAutoFit/>
          </a:bodyPr>
          <a:lstStyle/>
          <a:p>
            <a:r>
              <a:rPr lang="cs-CZ" dirty="0">
                <a:solidFill>
                  <a:prstClr val="black"/>
                </a:solidFill>
              </a:rPr>
              <a:t>D[U-</a:t>
            </a:r>
            <a:r>
              <a:rPr lang="cs-CZ" baseline="30000" dirty="0">
                <a:solidFill>
                  <a:prstClr val="black"/>
                </a:solidFill>
              </a:rPr>
              <a:t>14</a:t>
            </a:r>
            <a:r>
              <a:rPr lang="cs-CZ" dirty="0">
                <a:solidFill>
                  <a:prstClr val="black"/>
                </a:solidFill>
              </a:rPr>
              <a:t>C]-</a:t>
            </a:r>
            <a:r>
              <a:rPr lang="cs-CZ" dirty="0" err="1">
                <a:solidFill>
                  <a:prstClr val="black"/>
                </a:solidFill>
              </a:rPr>
              <a:t>glu</a:t>
            </a:r>
            <a:r>
              <a:rPr lang="en-US" dirty="0" err="1">
                <a:solidFill>
                  <a:prstClr val="black"/>
                </a:solidFill>
              </a:rPr>
              <a:t>cose</a:t>
            </a:r>
            <a:r>
              <a:rPr lang="en-US" dirty="0">
                <a:solidFill>
                  <a:prstClr val="black"/>
                </a:solidFill>
              </a:rPr>
              <a:t> in diet</a:t>
            </a:r>
            <a:endParaRPr lang="cs-CZ" dirty="0">
              <a:solidFill>
                <a:prstClr val="black"/>
              </a:solidFill>
            </a:endParaRPr>
          </a:p>
        </p:txBody>
      </p:sp>
      <p:pic>
        <p:nvPicPr>
          <p:cNvPr id="49" name="Picture 2" descr="http://www.perkinelmer.com/CMSResources/Images/44-72377NEC042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092" y="3968542"/>
            <a:ext cx="1349539" cy="1467532"/>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7"/>
          <a:stretch>
            <a:fillRect/>
          </a:stretch>
        </p:blipFill>
        <p:spPr>
          <a:xfrm>
            <a:off x="5430680" y="1843209"/>
            <a:ext cx="3379773" cy="1720705"/>
          </a:xfrm>
          <a:prstGeom prst="rect">
            <a:avLst/>
          </a:prstGeom>
        </p:spPr>
      </p:pic>
      <p:sp>
        <p:nvSpPr>
          <p:cNvPr id="54" name="TextovéPole 53"/>
          <p:cNvSpPr txBox="1"/>
          <p:nvPr/>
        </p:nvSpPr>
        <p:spPr>
          <a:xfrm>
            <a:off x="369595" y="344475"/>
            <a:ext cx="7981507" cy="954107"/>
          </a:xfrm>
          <a:prstGeom prst="rect">
            <a:avLst/>
          </a:prstGeom>
          <a:noFill/>
        </p:spPr>
        <p:txBody>
          <a:bodyPr wrap="square" rtlCol="0">
            <a:spAutoFit/>
          </a:bodyPr>
          <a:lstStyle/>
          <a:p>
            <a:r>
              <a:rPr lang="en-US" sz="2800" dirty="0" smtClean="0"/>
              <a:t>Warburg effect in immune cells affects </a:t>
            </a:r>
            <a:r>
              <a:rPr lang="cs-CZ" sz="2800" dirty="0" err="1" smtClean="0"/>
              <a:t>physiology</a:t>
            </a:r>
            <a:r>
              <a:rPr lang="cs-CZ" sz="2800" dirty="0" smtClean="0"/>
              <a:t>, </a:t>
            </a:r>
            <a:r>
              <a:rPr lang="cs-CZ" sz="2800" dirty="0" err="1" smtClean="0"/>
              <a:t>metabolism</a:t>
            </a:r>
            <a:r>
              <a:rPr lang="cs-CZ" sz="2800" dirty="0" smtClean="0"/>
              <a:t> and</a:t>
            </a:r>
            <a:r>
              <a:rPr lang="en-US" sz="2800" dirty="0" smtClean="0"/>
              <a:t> development</a:t>
            </a:r>
            <a:r>
              <a:rPr lang="cs-CZ" sz="2800" dirty="0" smtClean="0"/>
              <a:t> </a:t>
            </a:r>
            <a:r>
              <a:rPr lang="cs-CZ" sz="2800" dirty="0" err="1" smtClean="0"/>
              <a:t>of</a:t>
            </a:r>
            <a:r>
              <a:rPr lang="cs-CZ" sz="2800" dirty="0" smtClean="0"/>
              <a:t> </a:t>
            </a:r>
            <a:r>
              <a:rPr lang="cs-CZ" sz="2800" dirty="0" err="1" smtClean="0"/>
              <a:t>the</a:t>
            </a:r>
            <a:r>
              <a:rPr lang="cs-CZ" sz="2800" dirty="0" smtClean="0"/>
              <a:t> </a:t>
            </a:r>
            <a:r>
              <a:rPr lang="cs-CZ" sz="2800" dirty="0" err="1" smtClean="0"/>
              <a:t>whole</a:t>
            </a:r>
            <a:r>
              <a:rPr lang="cs-CZ" sz="2800" dirty="0" smtClean="0"/>
              <a:t> </a:t>
            </a:r>
            <a:r>
              <a:rPr lang="cs-CZ" sz="2800" dirty="0" err="1" smtClean="0"/>
              <a:t>organism</a:t>
            </a:r>
            <a:r>
              <a:rPr lang="cs-CZ" sz="2800" dirty="0"/>
              <a:t>:</a:t>
            </a:r>
            <a:endParaRPr lang="en-US" sz="2800" dirty="0"/>
          </a:p>
        </p:txBody>
      </p:sp>
    </p:spTree>
    <p:custDataLst>
      <p:tags r:id="rId1"/>
    </p:custDataLst>
    <p:extLst>
      <p:ext uri="{BB962C8B-B14F-4D97-AF65-F5344CB8AC3E}">
        <p14:creationId xmlns:p14="http://schemas.microsoft.com/office/powerpoint/2010/main" val="134803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p:val>
                                            <p:fltVal val="0"/>
                                          </p:val>
                                        </p:tav>
                                        <p:tav tm="100000">
                                          <p:val>
                                            <p:strVal val="#ppt_w"/>
                                          </p:val>
                                        </p:tav>
                                      </p:tavLst>
                                    </p:anim>
                                    <p:anim calcmode="lin" valueType="num">
                                      <p:cBhvr>
                                        <p:cTn id="8" dur="1000" fill="hold"/>
                                        <p:tgtEl>
                                          <p:spTgt spid="73"/>
                                        </p:tgtEl>
                                        <p:attrNameLst>
                                          <p:attrName>ppt_h</p:attrName>
                                        </p:attrNameLst>
                                      </p:cBhvr>
                                      <p:tavLst>
                                        <p:tav tm="0">
                                          <p:val>
                                            <p:fltVal val="0"/>
                                          </p:val>
                                        </p:tav>
                                        <p:tav tm="100000">
                                          <p:val>
                                            <p:strVal val="#ppt_h"/>
                                          </p:val>
                                        </p:tav>
                                      </p:tavLst>
                                    </p:anim>
                                    <p:animEffect transition="in" filter="fade">
                                      <p:cBhvr>
                                        <p:cTn id="9"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Obrázek 56"/>
          <p:cNvPicPr>
            <a:picLocks noChangeAspect="1"/>
          </p:cNvPicPr>
          <p:nvPr/>
        </p:nvPicPr>
        <p:blipFill>
          <a:blip r:embed="rId4"/>
          <a:stretch>
            <a:fillRect/>
          </a:stretch>
        </p:blipFill>
        <p:spPr>
          <a:xfrm>
            <a:off x="302998" y="2139482"/>
            <a:ext cx="8440509" cy="3804591"/>
          </a:xfrm>
          <a:prstGeom prst="rect">
            <a:avLst/>
          </a:prstGeom>
        </p:spPr>
      </p:pic>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25" y="4731588"/>
            <a:ext cx="2281960" cy="212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813" y="103238"/>
            <a:ext cx="3416945" cy="261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Obrázek 72"/>
          <p:cNvPicPr>
            <a:picLocks noChangeAspect="1"/>
          </p:cNvPicPr>
          <p:nvPr/>
        </p:nvPicPr>
        <p:blipFill>
          <a:blip r:embed="rId7"/>
          <a:stretch>
            <a:fillRect/>
          </a:stretch>
        </p:blipFill>
        <p:spPr>
          <a:xfrm>
            <a:off x="3210560" y="2813916"/>
            <a:ext cx="2997200" cy="1544582"/>
          </a:xfrm>
          <a:prstGeom prst="rect">
            <a:avLst/>
          </a:prstGeom>
        </p:spPr>
      </p:pic>
      <p:sp>
        <p:nvSpPr>
          <p:cNvPr id="74" name="TextovéPole 73"/>
          <p:cNvSpPr txBox="1"/>
          <p:nvPr/>
        </p:nvSpPr>
        <p:spPr>
          <a:xfrm>
            <a:off x="3666890" y="2525566"/>
            <a:ext cx="1451038" cy="369332"/>
          </a:xfrm>
          <a:prstGeom prst="rect">
            <a:avLst/>
          </a:prstGeom>
          <a:noFill/>
        </p:spPr>
        <p:txBody>
          <a:bodyPr wrap="none" rtlCol="0">
            <a:spAutoFit/>
          </a:bodyPr>
          <a:lstStyle/>
          <a:p>
            <a:r>
              <a:rPr lang="en-US" b="1" dirty="0" smtClean="0">
                <a:solidFill>
                  <a:prstClr val="black"/>
                </a:solidFill>
              </a:rPr>
              <a:t>Immune cells</a:t>
            </a:r>
            <a:endParaRPr lang="cs-CZ" b="1" dirty="0">
              <a:solidFill>
                <a:prstClr val="black"/>
              </a:solidFill>
            </a:endParaRPr>
          </a:p>
        </p:txBody>
      </p:sp>
      <p:sp>
        <p:nvSpPr>
          <p:cNvPr id="75" name="TextovéPole 74"/>
          <p:cNvSpPr txBox="1"/>
          <p:nvPr/>
        </p:nvSpPr>
        <p:spPr>
          <a:xfrm>
            <a:off x="2229793" y="4362256"/>
            <a:ext cx="1474506" cy="369332"/>
          </a:xfrm>
          <a:prstGeom prst="rect">
            <a:avLst/>
          </a:prstGeom>
          <a:noFill/>
        </p:spPr>
        <p:txBody>
          <a:bodyPr wrap="none" rtlCol="0">
            <a:spAutoFit/>
          </a:bodyPr>
          <a:lstStyle/>
          <a:p>
            <a:r>
              <a:rPr lang="en-US" b="1" dirty="0" smtClean="0">
                <a:solidFill>
                  <a:prstClr val="black"/>
                </a:solidFill>
              </a:rPr>
              <a:t>Development</a:t>
            </a:r>
            <a:endParaRPr lang="cs-CZ" b="1" dirty="0">
              <a:solidFill>
                <a:prstClr val="black"/>
              </a:solidFill>
            </a:endParaRPr>
          </a:p>
        </p:txBody>
      </p:sp>
      <p:sp>
        <p:nvSpPr>
          <p:cNvPr id="76" name="TextovéPole 75"/>
          <p:cNvSpPr txBox="1"/>
          <p:nvPr/>
        </p:nvSpPr>
        <p:spPr>
          <a:xfrm>
            <a:off x="4523252" y="5032932"/>
            <a:ext cx="907428" cy="369332"/>
          </a:xfrm>
          <a:prstGeom prst="rect">
            <a:avLst/>
          </a:prstGeom>
          <a:noFill/>
        </p:spPr>
        <p:txBody>
          <a:bodyPr wrap="none" rtlCol="0">
            <a:spAutoFit/>
          </a:bodyPr>
          <a:lstStyle/>
          <a:p>
            <a:r>
              <a:rPr lang="en-US" b="1" dirty="0" smtClean="0">
                <a:solidFill>
                  <a:prstClr val="black"/>
                </a:solidFill>
              </a:rPr>
              <a:t>Storage</a:t>
            </a:r>
            <a:endParaRPr lang="cs-CZ" b="1" dirty="0">
              <a:solidFill>
                <a:prstClr val="black"/>
              </a:solidFill>
            </a:endParaRPr>
          </a:p>
        </p:txBody>
      </p:sp>
      <p:pic>
        <p:nvPicPr>
          <p:cNvPr id="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3889" y="1217620"/>
            <a:ext cx="3821433" cy="267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0680" y="4274661"/>
            <a:ext cx="3684642" cy="257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933629" y="167253"/>
            <a:ext cx="4228465" cy="954107"/>
          </a:xfrm>
          <a:prstGeom prst="rect">
            <a:avLst/>
          </a:prstGeom>
          <a:noFill/>
        </p:spPr>
        <p:txBody>
          <a:bodyPr wrap="none" rtlCol="0">
            <a:spAutoFit/>
          </a:bodyPr>
          <a:lstStyle/>
          <a:p>
            <a:r>
              <a:rPr lang="cs-CZ" sz="2800" b="1" dirty="0" err="1" smtClean="0">
                <a:solidFill>
                  <a:prstClr val="black"/>
                </a:solidFill>
              </a:rPr>
              <a:t>Trade-off</a:t>
            </a:r>
            <a:r>
              <a:rPr lang="cs-CZ" sz="2800" b="1" dirty="0" smtClean="0">
                <a:solidFill>
                  <a:prstClr val="black"/>
                </a:solidFill>
              </a:rPr>
              <a:t> </a:t>
            </a:r>
            <a:r>
              <a:rPr lang="cs-CZ" sz="2800" b="1" dirty="0" err="1" smtClean="0">
                <a:solidFill>
                  <a:prstClr val="black"/>
                </a:solidFill>
              </a:rPr>
              <a:t>between</a:t>
            </a:r>
            <a:r>
              <a:rPr lang="cs-CZ" sz="2800" b="1" dirty="0" smtClean="0">
                <a:solidFill>
                  <a:prstClr val="black"/>
                </a:solidFill>
              </a:rPr>
              <a:t> </a:t>
            </a:r>
          </a:p>
          <a:p>
            <a:r>
              <a:rPr lang="cs-CZ" sz="2800" dirty="0" err="1" smtClean="0">
                <a:solidFill>
                  <a:prstClr val="black"/>
                </a:solidFill>
              </a:rPr>
              <a:t>development</a:t>
            </a:r>
            <a:r>
              <a:rPr lang="cs-CZ" sz="2800" dirty="0" smtClean="0">
                <a:solidFill>
                  <a:prstClr val="black"/>
                </a:solidFill>
              </a:rPr>
              <a:t> and </a:t>
            </a:r>
            <a:r>
              <a:rPr lang="cs-CZ" sz="2800" dirty="0" err="1" smtClean="0">
                <a:solidFill>
                  <a:prstClr val="black"/>
                </a:solidFill>
              </a:rPr>
              <a:t>immunity</a:t>
            </a:r>
            <a:endParaRPr lang="en-US" sz="2800" dirty="0">
              <a:solidFill>
                <a:prstClr val="black"/>
              </a:solidFill>
            </a:endParaRPr>
          </a:p>
        </p:txBody>
      </p:sp>
    </p:spTree>
    <p:custDataLst>
      <p:tags r:id="rId1"/>
    </p:custDataLst>
    <p:extLst>
      <p:ext uri="{BB962C8B-B14F-4D97-AF65-F5344CB8AC3E}">
        <p14:creationId xmlns:p14="http://schemas.microsoft.com/office/powerpoint/2010/main" val="40350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Obrázek 56"/>
          <p:cNvPicPr>
            <a:picLocks noChangeAspect="1"/>
          </p:cNvPicPr>
          <p:nvPr/>
        </p:nvPicPr>
        <p:blipFill>
          <a:blip r:embed="rId4"/>
          <a:stretch>
            <a:fillRect/>
          </a:stretch>
        </p:blipFill>
        <p:spPr>
          <a:xfrm>
            <a:off x="305681" y="2136787"/>
            <a:ext cx="8440509" cy="3804591"/>
          </a:xfrm>
          <a:prstGeom prst="rect">
            <a:avLst/>
          </a:prstGeom>
        </p:spPr>
      </p:pic>
      <p:pic>
        <p:nvPicPr>
          <p:cNvPr id="73" name="Obrázek 72"/>
          <p:cNvPicPr>
            <a:picLocks noChangeAspect="1"/>
          </p:cNvPicPr>
          <p:nvPr/>
        </p:nvPicPr>
        <p:blipFill>
          <a:blip r:embed="rId5"/>
          <a:stretch>
            <a:fillRect/>
          </a:stretch>
        </p:blipFill>
        <p:spPr>
          <a:xfrm>
            <a:off x="3210560" y="2813916"/>
            <a:ext cx="2997200" cy="1544582"/>
          </a:xfrm>
          <a:prstGeom prst="rect">
            <a:avLst/>
          </a:prstGeom>
        </p:spPr>
      </p:pic>
      <p:sp>
        <p:nvSpPr>
          <p:cNvPr id="74" name="TextovéPole 73"/>
          <p:cNvSpPr txBox="1"/>
          <p:nvPr/>
        </p:nvSpPr>
        <p:spPr>
          <a:xfrm>
            <a:off x="3666890" y="2525566"/>
            <a:ext cx="1386918" cy="369332"/>
          </a:xfrm>
          <a:prstGeom prst="rect">
            <a:avLst/>
          </a:prstGeom>
          <a:noFill/>
        </p:spPr>
        <p:txBody>
          <a:bodyPr wrap="none" rtlCol="0">
            <a:spAutoFit/>
          </a:bodyPr>
          <a:lstStyle/>
          <a:p>
            <a:r>
              <a:rPr lang="en-US" b="1" dirty="0" err="1">
                <a:solidFill>
                  <a:prstClr val="black"/>
                </a:solidFill>
              </a:rPr>
              <a:t>Im</a:t>
            </a:r>
            <a:r>
              <a:rPr lang="cs-CZ" b="1" dirty="0" err="1">
                <a:solidFill>
                  <a:prstClr val="black"/>
                </a:solidFill>
              </a:rPr>
              <a:t>un</a:t>
            </a:r>
            <a:r>
              <a:rPr lang="en-US" b="1" dirty="0">
                <a:solidFill>
                  <a:prstClr val="black"/>
                </a:solidFill>
              </a:rPr>
              <a:t>ne cells</a:t>
            </a:r>
            <a:endParaRPr lang="cs-CZ" b="1" dirty="0">
              <a:solidFill>
                <a:prstClr val="black"/>
              </a:solidFill>
            </a:endParaRPr>
          </a:p>
        </p:txBody>
      </p:sp>
      <p:sp>
        <p:nvSpPr>
          <p:cNvPr id="75" name="TextovéPole 74"/>
          <p:cNvSpPr txBox="1"/>
          <p:nvPr/>
        </p:nvSpPr>
        <p:spPr>
          <a:xfrm>
            <a:off x="2851583" y="4468852"/>
            <a:ext cx="1474506" cy="369332"/>
          </a:xfrm>
          <a:prstGeom prst="rect">
            <a:avLst/>
          </a:prstGeom>
          <a:noFill/>
        </p:spPr>
        <p:txBody>
          <a:bodyPr wrap="none" rtlCol="0">
            <a:spAutoFit/>
          </a:bodyPr>
          <a:lstStyle/>
          <a:p>
            <a:r>
              <a:rPr lang="en-US" b="1" dirty="0">
                <a:solidFill>
                  <a:prstClr val="black"/>
                </a:solidFill>
              </a:rPr>
              <a:t>Development</a:t>
            </a:r>
            <a:endParaRPr lang="cs-CZ" b="1" dirty="0">
              <a:solidFill>
                <a:prstClr val="black"/>
              </a:solidFill>
            </a:endParaRPr>
          </a:p>
        </p:txBody>
      </p:sp>
      <p:sp>
        <p:nvSpPr>
          <p:cNvPr id="76" name="TextovéPole 75"/>
          <p:cNvSpPr txBox="1"/>
          <p:nvPr/>
        </p:nvSpPr>
        <p:spPr>
          <a:xfrm>
            <a:off x="4523252" y="5032932"/>
            <a:ext cx="907428" cy="369332"/>
          </a:xfrm>
          <a:prstGeom prst="rect">
            <a:avLst/>
          </a:prstGeom>
          <a:noFill/>
        </p:spPr>
        <p:txBody>
          <a:bodyPr wrap="none" rtlCol="0">
            <a:spAutoFit/>
          </a:bodyPr>
          <a:lstStyle/>
          <a:p>
            <a:r>
              <a:rPr lang="en-US" b="1" dirty="0">
                <a:solidFill>
                  <a:prstClr val="black"/>
                </a:solidFill>
              </a:rPr>
              <a:t>Storage</a:t>
            </a:r>
            <a:endParaRPr lang="cs-CZ" b="1" dirty="0">
              <a:solidFill>
                <a:prstClr val="black"/>
              </a:solidFill>
            </a:endParaRPr>
          </a:p>
        </p:txBody>
      </p:sp>
      <p:sp>
        <p:nvSpPr>
          <p:cNvPr id="54" name="TextovéPole 53"/>
          <p:cNvSpPr txBox="1"/>
          <p:nvPr/>
        </p:nvSpPr>
        <p:spPr>
          <a:xfrm>
            <a:off x="3833145" y="129052"/>
            <a:ext cx="5363696" cy="1846659"/>
          </a:xfrm>
          <a:prstGeom prst="rect">
            <a:avLst/>
          </a:prstGeom>
          <a:noFill/>
        </p:spPr>
        <p:txBody>
          <a:bodyPr wrap="square" rtlCol="0">
            <a:spAutoFit/>
          </a:bodyPr>
          <a:lstStyle/>
          <a:p>
            <a:r>
              <a:rPr lang="en-US" sz="2400" dirty="0" smtClean="0"/>
              <a:t>Immune cells increase glucose consumption due to Warburg effect. </a:t>
            </a:r>
          </a:p>
          <a:p>
            <a:endParaRPr lang="en-US" sz="1600" dirty="0" smtClean="0"/>
          </a:p>
          <a:p>
            <a:r>
              <a:rPr lang="en-US" sz="2400" dirty="0" smtClean="0"/>
              <a:t>Glucose is provided by suppressing its consumption in other tissues.</a:t>
            </a:r>
            <a:endParaRPr lang="en-US" sz="2400" dirty="0"/>
          </a:p>
        </p:txBody>
      </p:sp>
      <p:pic>
        <p:nvPicPr>
          <p:cNvPr id="3" name="Obrázek 2"/>
          <p:cNvPicPr>
            <a:picLocks noChangeAspect="1"/>
          </p:cNvPicPr>
          <p:nvPr/>
        </p:nvPicPr>
        <p:blipFill>
          <a:blip r:embed="rId6"/>
          <a:stretch>
            <a:fillRect/>
          </a:stretch>
        </p:blipFill>
        <p:spPr>
          <a:xfrm>
            <a:off x="0" y="-1"/>
            <a:ext cx="3587020" cy="2944091"/>
          </a:xfrm>
          <a:prstGeom prst="rect">
            <a:avLst/>
          </a:prstGeom>
        </p:spPr>
      </p:pic>
      <p:sp>
        <p:nvSpPr>
          <p:cNvPr id="4" name="Obdélník 3"/>
          <p:cNvSpPr/>
          <p:nvPr/>
        </p:nvSpPr>
        <p:spPr>
          <a:xfrm>
            <a:off x="585075" y="5839726"/>
            <a:ext cx="7748435" cy="523220"/>
          </a:xfrm>
          <a:prstGeom prst="rect">
            <a:avLst/>
          </a:prstGeom>
        </p:spPr>
        <p:txBody>
          <a:bodyPr wrap="square">
            <a:spAutoFit/>
          </a:bodyPr>
          <a:lstStyle/>
          <a:p>
            <a:r>
              <a:rPr lang="en-US" sz="2800" b="1" dirty="0"/>
              <a:t>… is the energy provided by action of adenosine?</a:t>
            </a:r>
            <a:endParaRPr lang="en-US" sz="2800" dirty="0"/>
          </a:p>
        </p:txBody>
      </p:sp>
    </p:spTree>
    <p:custDataLst>
      <p:tags r:id="rId1"/>
    </p:custDataLst>
    <p:extLst>
      <p:ext uri="{BB962C8B-B14F-4D97-AF65-F5344CB8AC3E}">
        <p14:creationId xmlns:p14="http://schemas.microsoft.com/office/powerpoint/2010/main" val="223709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3304212" y="3129280"/>
            <a:ext cx="5500370" cy="2838768"/>
            <a:chOff x="2790825" y="2642751"/>
            <a:chExt cx="6122977" cy="3519487"/>
          </a:xfrm>
        </p:grpSpPr>
        <p:pic>
          <p:nvPicPr>
            <p:cNvPr id="16" name="Picture 1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989" y="2642751"/>
              <a:ext cx="6119813" cy="351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790825" y="2800350"/>
              <a:ext cx="3371850" cy="3361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 name="Obrázek 4"/>
          <p:cNvPicPr>
            <a:picLocks noChangeAspect="1"/>
          </p:cNvPicPr>
          <p:nvPr/>
        </p:nvPicPr>
        <p:blipFill>
          <a:blip r:embed="rId4"/>
          <a:stretch>
            <a:fillRect/>
          </a:stretch>
        </p:blipFill>
        <p:spPr>
          <a:xfrm>
            <a:off x="1898535" y="0"/>
            <a:ext cx="5193139" cy="3312160"/>
          </a:xfrm>
          <a:prstGeom prst="rect">
            <a:avLst/>
          </a:prstGeom>
        </p:spPr>
      </p:pic>
      <p:sp>
        <p:nvSpPr>
          <p:cNvPr id="7" name="Šipka nahoru 6"/>
          <p:cNvSpPr/>
          <p:nvPr/>
        </p:nvSpPr>
        <p:spPr>
          <a:xfrm>
            <a:off x="5100320" y="139192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Přímá spojnice 8"/>
          <p:cNvCxnSpPr/>
          <p:nvPr/>
        </p:nvCxnSpPr>
        <p:spPr>
          <a:xfrm flipH="1">
            <a:off x="4592320" y="2082800"/>
            <a:ext cx="75184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a:off x="4592320" y="2082800"/>
            <a:ext cx="74168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3" name="Obrázek 92"/>
          <p:cNvPicPr/>
          <p:nvPr/>
        </p:nvPicPr>
        <p:blipFill>
          <a:blip r:embed="rId5" cstate="print">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753472" y="2537361"/>
            <a:ext cx="5586412" cy="4077335"/>
          </a:xfrm>
          <a:prstGeom prst="rect">
            <a:avLst/>
          </a:prstGeom>
          <a:noFill/>
        </p:spPr>
      </p:pic>
      <p:sp>
        <p:nvSpPr>
          <p:cNvPr id="96" name="TextovéPole 95"/>
          <p:cNvSpPr txBox="1"/>
          <p:nvPr/>
        </p:nvSpPr>
        <p:spPr>
          <a:xfrm>
            <a:off x="3191317" y="6475610"/>
            <a:ext cx="2607573" cy="307777"/>
          </a:xfrm>
          <a:prstGeom prst="rect">
            <a:avLst/>
          </a:prstGeom>
          <a:noFill/>
        </p:spPr>
        <p:txBody>
          <a:bodyPr wrap="none" rtlCol="0">
            <a:spAutoFit/>
          </a:bodyPr>
          <a:lstStyle/>
          <a:p>
            <a:r>
              <a:rPr lang="en-US" sz="1400" dirty="0">
                <a:solidFill>
                  <a:prstClr val="black"/>
                </a:solidFill>
              </a:rPr>
              <a:t>Dolezal et al. 2005 – </a:t>
            </a:r>
            <a:r>
              <a:rPr lang="en-US" sz="1400" i="1" dirty="0" err="1">
                <a:solidFill>
                  <a:prstClr val="black"/>
                </a:solidFill>
              </a:rPr>
              <a:t>Plos</a:t>
            </a:r>
            <a:r>
              <a:rPr lang="en-US" sz="1400" i="1" dirty="0">
                <a:solidFill>
                  <a:prstClr val="black"/>
                </a:solidFill>
              </a:rPr>
              <a:t> Biology</a:t>
            </a:r>
            <a:r>
              <a:rPr lang="en-US" sz="1400" dirty="0">
                <a:solidFill>
                  <a:prstClr val="black"/>
                </a:solidFill>
              </a:rPr>
              <a:t> </a:t>
            </a:r>
          </a:p>
        </p:txBody>
      </p:sp>
      <p:sp>
        <p:nvSpPr>
          <p:cNvPr id="19" name="Obdélník 18"/>
          <p:cNvSpPr/>
          <p:nvPr/>
        </p:nvSpPr>
        <p:spPr>
          <a:xfrm>
            <a:off x="6029705" y="6483745"/>
            <a:ext cx="3085056" cy="307665"/>
          </a:xfrm>
          <a:prstGeom prst="rect">
            <a:avLst/>
          </a:prstGeom>
        </p:spPr>
        <p:txBody>
          <a:bodyPr wrap="none" lIns="91335" tIns="45665" rIns="91335" bIns="45665">
            <a:spAutoFit/>
          </a:bodyPr>
          <a:lstStyle/>
          <a:p>
            <a:r>
              <a:rPr lang="en-US" sz="1400" dirty="0" err="1" smtClean="0">
                <a:solidFill>
                  <a:prstClr val="black"/>
                </a:solidFill>
              </a:rPr>
              <a:t>Zuberova</a:t>
            </a:r>
            <a:r>
              <a:rPr lang="en-US" sz="1400" dirty="0" smtClean="0">
                <a:solidFill>
                  <a:prstClr val="black"/>
                </a:solidFill>
              </a:rPr>
              <a:t>,</a:t>
            </a:r>
            <a:r>
              <a:rPr lang="cs-CZ" sz="1400" dirty="0" smtClean="0">
                <a:solidFill>
                  <a:prstClr val="black"/>
                </a:solidFill>
              </a:rPr>
              <a:t> et</a:t>
            </a:r>
            <a:r>
              <a:rPr lang="en-US" sz="1400" dirty="0" smtClean="0">
                <a:solidFill>
                  <a:prstClr val="black"/>
                </a:solidFill>
              </a:rPr>
              <a:t> al. </a:t>
            </a:r>
            <a:r>
              <a:rPr lang="cs-CZ" sz="1400" dirty="0" smtClean="0">
                <a:solidFill>
                  <a:prstClr val="black"/>
                </a:solidFill>
              </a:rPr>
              <a:t>2010 - </a:t>
            </a:r>
            <a:r>
              <a:rPr lang="en-US" sz="1400" i="1" dirty="0" smtClean="0">
                <a:solidFill>
                  <a:prstClr val="black"/>
                </a:solidFill>
              </a:rPr>
              <a:t>Dis </a:t>
            </a:r>
            <a:r>
              <a:rPr lang="en-US" sz="1400" i="1" dirty="0">
                <a:solidFill>
                  <a:prstClr val="black"/>
                </a:solidFill>
              </a:rPr>
              <a:t>Model </a:t>
            </a:r>
            <a:r>
              <a:rPr lang="en-US" sz="1400" i="1" dirty="0" err="1">
                <a:solidFill>
                  <a:prstClr val="black"/>
                </a:solidFill>
              </a:rPr>
              <a:t>Mech</a:t>
            </a:r>
            <a:r>
              <a:rPr lang="en-US" sz="1400" i="1" dirty="0">
                <a:solidFill>
                  <a:prstClr val="black"/>
                </a:solidFill>
              </a:rPr>
              <a:t> </a:t>
            </a:r>
            <a:endParaRPr lang="cs-CZ" sz="1400" i="1" dirty="0">
              <a:solidFill>
                <a:prstClr val="black"/>
              </a:solidFill>
            </a:endParaRPr>
          </a:p>
        </p:txBody>
      </p:sp>
    </p:spTree>
    <p:extLst>
      <p:ext uri="{BB962C8B-B14F-4D97-AF65-F5344CB8AC3E}">
        <p14:creationId xmlns:p14="http://schemas.microsoft.com/office/powerpoint/2010/main" val="51568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69" y="66973"/>
            <a:ext cx="2950006" cy="333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olný tvar 1"/>
          <p:cNvSpPr/>
          <p:nvPr/>
        </p:nvSpPr>
        <p:spPr>
          <a:xfrm>
            <a:off x="1938528" y="2055571"/>
            <a:ext cx="1419149" cy="1250899"/>
          </a:xfrm>
          <a:custGeom>
            <a:avLst/>
            <a:gdLst>
              <a:gd name="connsiteX0" fmla="*/ 936346 w 1419149"/>
              <a:gd name="connsiteY0" fmla="*/ 0 h 1250899"/>
              <a:gd name="connsiteX1" fmla="*/ 0 w 1419149"/>
              <a:gd name="connsiteY1" fmla="*/ 1111911 h 1250899"/>
              <a:gd name="connsiteX2" fmla="*/ 219456 w 1419149"/>
              <a:gd name="connsiteY2" fmla="*/ 1250899 h 1250899"/>
              <a:gd name="connsiteX3" fmla="*/ 1419149 w 1419149"/>
              <a:gd name="connsiteY3" fmla="*/ 117043 h 1250899"/>
              <a:gd name="connsiteX4" fmla="*/ 936346 w 1419149"/>
              <a:gd name="connsiteY4" fmla="*/ 0 h 125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149" h="1250899">
                <a:moveTo>
                  <a:pt x="936346" y="0"/>
                </a:moveTo>
                <a:lnTo>
                  <a:pt x="0" y="1111911"/>
                </a:lnTo>
                <a:lnTo>
                  <a:pt x="219456" y="1250899"/>
                </a:lnTo>
                <a:lnTo>
                  <a:pt x="1419149" y="117043"/>
                </a:lnTo>
                <a:lnTo>
                  <a:pt x="936346"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11880"/>
            <a:ext cx="4074160" cy="182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6"/>
          <a:stretch>
            <a:fillRect/>
          </a:stretch>
        </p:blipFill>
        <p:spPr>
          <a:xfrm>
            <a:off x="3666890" y="131278"/>
            <a:ext cx="1380432" cy="2438076"/>
          </a:xfrm>
          <a:prstGeom prst="rect">
            <a:avLst/>
          </a:prstGeom>
        </p:spPr>
      </p:pic>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8146" y="2437346"/>
            <a:ext cx="1739228" cy="121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Obrázek 56"/>
          <p:cNvPicPr>
            <a:picLocks noChangeAspect="1"/>
          </p:cNvPicPr>
          <p:nvPr/>
        </p:nvPicPr>
        <p:blipFill>
          <a:blip r:embed="rId8"/>
          <a:stretch>
            <a:fillRect/>
          </a:stretch>
        </p:blipFill>
        <p:spPr>
          <a:xfrm>
            <a:off x="302998" y="2139482"/>
            <a:ext cx="8440509" cy="3804591"/>
          </a:xfrm>
          <a:prstGeom prst="rect">
            <a:avLst/>
          </a:prstGeom>
        </p:spPr>
      </p:pic>
      <p:pic>
        <p:nvPicPr>
          <p:cNvPr id="73" name="Obrázek 72"/>
          <p:cNvPicPr>
            <a:picLocks noChangeAspect="1"/>
          </p:cNvPicPr>
          <p:nvPr/>
        </p:nvPicPr>
        <p:blipFill>
          <a:blip r:embed="rId9"/>
          <a:stretch>
            <a:fillRect/>
          </a:stretch>
        </p:blipFill>
        <p:spPr>
          <a:xfrm>
            <a:off x="3210560" y="2813916"/>
            <a:ext cx="2997200" cy="1544582"/>
          </a:xfrm>
          <a:prstGeom prst="rect">
            <a:avLst/>
          </a:prstGeom>
        </p:spPr>
      </p:pic>
      <p:sp>
        <p:nvSpPr>
          <p:cNvPr id="74" name="TextovéPole 73"/>
          <p:cNvSpPr txBox="1"/>
          <p:nvPr/>
        </p:nvSpPr>
        <p:spPr>
          <a:xfrm>
            <a:off x="3666890" y="2525566"/>
            <a:ext cx="1451038" cy="369332"/>
          </a:xfrm>
          <a:prstGeom prst="rect">
            <a:avLst/>
          </a:prstGeom>
          <a:noFill/>
        </p:spPr>
        <p:txBody>
          <a:bodyPr wrap="none" rtlCol="0">
            <a:spAutoFit/>
          </a:bodyPr>
          <a:lstStyle/>
          <a:p>
            <a:r>
              <a:rPr lang="en-US" b="1" dirty="0" smtClean="0">
                <a:solidFill>
                  <a:prstClr val="black"/>
                </a:solidFill>
              </a:rPr>
              <a:t>Immune cells</a:t>
            </a:r>
            <a:endParaRPr lang="cs-CZ" b="1" dirty="0">
              <a:solidFill>
                <a:prstClr val="black"/>
              </a:solidFill>
            </a:endParaRPr>
          </a:p>
        </p:txBody>
      </p:sp>
      <p:sp>
        <p:nvSpPr>
          <p:cNvPr id="75" name="TextovéPole 74"/>
          <p:cNvSpPr txBox="1"/>
          <p:nvPr/>
        </p:nvSpPr>
        <p:spPr>
          <a:xfrm>
            <a:off x="2229793" y="4362256"/>
            <a:ext cx="1474506" cy="369332"/>
          </a:xfrm>
          <a:prstGeom prst="rect">
            <a:avLst/>
          </a:prstGeom>
          <a:noFill/>
        </p:spPr>
        <p:txBody>
          <a:bodyPr wrap="none" rtlCol="0">
            <a:spAutoFit/>
          </a:bodyPr>
          <a:lstStyle/>
          <a:p>
            <a:r>
              <a:rPr lang="en-US" b="1" dirty="0" smtClean="0">
                <a:solidFill>
                  <a:prstClr val="black"/>
                </a:solidFill>
              </a:rPr>
              <a:t>Development</a:t>
            </a:r>
            <a:endParaRPr lang="cs-CZ" b="1" dirty="0">
              <a:solidFill>
                <a:prstClr val="black"/>
              </a:solidFill>
            </a:endParaRPr>
          </a:p>
        </p:txBody>
      </p:sp>
      <p:sp>
        <p:nvSpPr>
          <p:cNvPr id="76" name="TextovéPole 75"/>
          <p:cNvSpPr txBox="1"/>
          <p:nvPr/>
        </p:nvSpPr>
        <p:spPr>
          <a:xfrm>
            <a:off x="4523252" y="5032932"/>
            <a:ext cx="907428" cy="369332"/>
          </a:xfrm>
          <a:prstGeom prst="rect">
            <a:avLst/>
          </a:prstGeom>
          <a:noFill/>
        </p:spPr>
        <p:txBody>
          <a:bodyPr wrap="none" rtlCol="0">
            <a:spAutoFit/>
          </a:bodyPr>
          <a:lstStyle/>
          <a:p>
            <a:r>
              <a:rPr lang="en-US" b="1" dirty="0" smtClean="0">
                <a:solidFill>
                  <a:prstClr val="black"/>
                </a:solidFill>
              </a:rPr>
              <a:t>Storage</a:t>
            </a:r>
            <a:endParaRPr lang="cs-CZ" b="1" dirty="0">
              <a:solidFill>
                <a:prstClr val="black"/>
              </a:solidFill>
            </a:endParaRPr>
          </a:p>
        </p:txBody>
      </p:sp>
      <p:pic>
        <p:nvPicPr>
          <p:cNvPr id="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216" y="914197"/>
            <a:ext cx="3883106" cy="268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Volný tvar 2"/>
          <p:cNvSpPr/>
          <p:nvPr/>
        </p:nvSpPr>
        <p:spPr>
          <a:xfrm>
            <a:off x="2567709" y="1043709"/>
            <a:ext cx="642851" cy="1129991"/>
          </a:xfrm>
          <a:custGeom>
            <a:avLst/>
            <a:gdLst>
              <a:gd name="connsiteX0" fmla="*/ 194807 w 632129"/>
              <a:gd name="connsiteY0" fmla="*/ 0 h 815009"/>
              <a:gd name="connsiteX1" fmla="*/ 0 w 632129"/>
              <a:gd name="connsiteY1" fmla="*/ 143123 h 815009"/>
              <a:gd name="connsiteX2" fmla="*/ 19879 w 632129"/>
              <a:gd name="connsiteY2" fmla="*/ 485029 h 815009"/>
              <a:gd name="connsiteX3" fmla="*/ 226613 w 632129"/>
              <a:gd name="connsiteY3" fmla="*/ 536713 h 815009"/>
              <a:gd name="connsiteX4" fmla="*/ 373712 w 632129"/>
              <a:gd name="connsiteY4" fmla="*/ 815009 h 815009"/>
              <a:gd name="connsiteX5" fmla="*/ 632129 w 632129"/>
              <a:gd name="connsiteY5" fmla="*/ 648031 h 815009"/>
              <a:gd name="connsiteX6" fmla="*/ 492981 w 632129"/>
              <a:gd name="connsiteY6" fmla="*/ 51683 h 815009"/>
              <a:gd name="connsiteX7" fmla="*/ 194807 w 632129"/>
              <a:gd name="connsiteY7" fmla="*/ 0 h 8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129" h="815009">
                <a:moveTo>
                  <a:pt x="194807" y="0"/>
                </a:moveTo>
                <a:lnTo>
                  <a:pt x="0" y="143123"/>
                </a:lnTo>
                <a:lnTo>
                  <a:pt x="19879" y="485029"/>
                </a:lnTo>
                <a:lnTo>
                  <a:pt x="226613" y="536713"/>
                </a:lnTo>
                <a:lnTo>
                  <a:pt x="373712" y="815009"/>
                </a:lnTo>
                <a:lnTo>
                  <a:pt x="632129" y="648031"/>
                </a:lnTo>
                <a:lnTo>
                  <a:pt x="492981" y="51683"/>
                </a:lnTo>
                <a:lnTo>
                  <a:pt x="194807"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960" y="3250913"/>
            <a:ext cx="1634189" cy="1252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904729" y="5888632"/>
            <a:ext cx="5239271" cy="461665"/>
          </a:xfrm>
          <a:prstGeom prst="rect">
            <a:avLst/>
          </a:prstGeom>
          <a:noFill/>
        </p:spPr>
        <p:txBody>
          <a:bodyPr wrap="square" rtlCol="0">
            <a:spAutoFit/>
          </a:bodyPr>
          <a:lstStyle/>
          <a:p>
            <a:r>
              <a:rPr lang="en-US" sz="2400" b="1" dirty="0" smtClean="0">
                <a:solidFill>
                  <a:prstClr val="black"/>
                </a:solidFill>
              </a:rPr>
              <a:t>Experimental evidence for the trade-off</a:t>
            </a:r>
            <a:endParaRPr lang="en-US" sz="2400" b="1" dirty="0">
              <a:solidFill>
                <a:prstClr val="black"/>
              </a:solidFill>
            </a:endParaRPr>
          </a:p>
        </p:txBody>
      </p:sp>
      <p:sp>
        <p:nvSpPr>
          <p:cNvPr id="18" name="TextovéPole 17"/>
          <p:cNvSpPr txBox="1"/>
          <p:nvPr/>
        </p:nvSpPr>
        <p:spPr>
          <a:xfrm>
            <a:off x="4847815" y="6339808"/>
            <a:ext cx="3353097" cy="369332"/>
          </a:xfrm>
          <a:prstGeom prst="rect">
            <a:avLst/>
          </a:prstGeom>
          <a:noFill/>
        </p:spPr>
        <p:txBody>
          <a:bodyPr wrap="none" rtlCol="0">
            <a:spAutoFit/>
          </a:bodyPr>
          <a:lstStyle/>
          <a:p>
            <a:r>
              <a:rPr lang="en-US" dirty="0" smtClean="0"/>
              <a:t>(Bajgar et al. 2015 – </a:t>
            </a:r>
            <a:r>
              <a:rPr lang="en-US" i="1" dirty="0" err="1" smtClean="0"/>
              <a:t>PLoS</a:t>
            </a:r>
            <a:r>
              <a:rPr lang="en-US" i="1" dirty="0" smtClean="0"/>
              <a:t> Biology</a:t>
            </a:r>
            <a:r>
              <a:rPr lang="en-US" dirty="0" smtClean="0"/>
              <a:t>)</a:t>
            </a:r>
            <a:endParaRPr lang="en-US" dirty="0"/>
          </a:p>
        </p:txBody>
      </p:sp>
    </p:spTree>
    <p:custDataLst>
      <p:tags r:id="rId1"/>
    </p:custDataLst>
    <p:extLst>
      <p:ext uri="{BB962C8B-B14F-4D97-AF65-F5344CB8AC3E}">
        <p14:creationId xmlns:p14="http://schemas.microsoft.com/office/powerpoint/2010/main" val="175433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3" name="Přímá spojnice 172"/>
          <p:cNvCxnSpPr>
            <a:stCxn id="171" idx="2"/>
          </p:cNvCxnSpPr>
          <p:nvPr/>
        </p:nvCxnSpPr>
        <p:spPr>
          <a:xfrm>
            <a:off x="3182247" y="4656555"/>
            <a:ext cx="5437" cy="4672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4" name="Skupina 193"/>
          <p:cNvGrpSpPr/>
          <p:nvPr/>
        </p:nvGrpSpPr>
        <p:grpSpPr>
          <a:xfrm>
            <a:off x="323467" y="3180034"/>
            <a:ext cx="2358503" cy="3341951"/>
            <a:chOff x="9281120" y="3994556"/>
            <a:chExt cx="2088233" cy="3011995"/>
          </a:xfrm>
        </p:grpSpPr>
        <p:sp>
          <p:nvSpPr>
            <p:cNvPr id="200" name="Volný tvar 199"/>
            <p:cNvSpPr/>
            <p:nvPr/>
          </p:nvSpPr>
          <p:spPr>
            <a:xfrm rot="10800000">
              <a:off x="9281120" y="3994556"/>
              <a:ext cx="2088233" cy="3011995"/>
            </a:xfrm>
            <a:custGeom>
              <a:avLst/>
              <a:gdLst>
                <a:gd name="connsiteX0" fmla="*/ 662050 w 2996170"/>
                <a:gd name="connsiteY0" fmla="*/ 23302 h 4411057"/>
                <a:gd name="connsiteX1" fmla="*/ 668873 w 2996170"/>
                <a:gd name="connsiteY1" fmla="*/ 57421 h 4411057"/>
                <a:gd name="connsiteX2" fmla="*/ 682521 w 2996170"/>
                <a:gd name="connsiteY2" fmla="*/ 77893 h 4411057"/>
                <a:gd name="connsiteX3" fmla="*/ 689345 w 2996170"/>
                <a:gd name="connsiteY3" fmla="*/ 118836 h 4411057"/>
                <a:gd name="connsiteX4" fmla="*/ 702993 w 2996170"/>
                <a:gd name="connsiteY4" fmla="*/ 166603 h 4411057"/>
                <a:gd name="connsiteX5" fmla="*/ 709817 w 2996170"/>
                <a:gd name="connsiteY5" fmla="*/ 214371 h 4411057"/>
                <a:gd name="connsiteX6" fmla="*/ 696169 w 2996170"/>
                <a:gd name="connsiteY6" fmla="*/ 419087 h 4411057"/>
                <a:gd name="connsiteX7" fmla="*/ 682521 w 2996170"/>
                <a:gd name="connsiteY7" fmla="*/ 446383 h 4411057"/>
                <a:gd name="connsiteX8" fmla="*/ 675697 w 2996170"/>
                <a:gd name="connsiteY8" fmla="*/ 487326 h 4411057"/>
                <a:gd name="connsiteX9" fmla="*/ 662050 w 2996170"/>
                <a:gd name="connsiteY9" fmla="*/ 528269 h 4411057"/>
                <a:gd name="connsiteX10" fmla="*/ 655226 w 2996170"/>
                <a:gd name="connsiteY10" fmla="*/ 582860 h 4411057"/>
                <a:gd name="connsiteX11" fmla="*/ 641578 w 2996170"/>
                <a:gd name="connsiteY11" fmla="*/ 630627 h 4411057"/>
                <a:gd name="connsiteX12" fmla="*/ 621106 w 2996170"/>
                <a:gd name="connsiteY12" fmla="*/ 760281 h 4411057"/>
                <a:gd name="connsiteX13" fmla="*/ 614282 w 2996170"/>
                <a:gd name="connsiteY13" fmla="*/ 780753 h 4411057"/>
                <a:gd name="connsiteX14" fmla="*/ 607458 w 2996170"/>
                <a:gd name="connsiteY14" fmla="*/ 808048 h 4411057"/>
                <a:gd name="connsiteX15" fmla="*/ 593811 w 2996170"/>
                <a:gd name="connsiteY15" fmla="*/ 1449493 h 4411057"/>
                <a:gd name="connsiteX16" fmla="*/ 586987 w 2996170"/>
                <a:gd name="connsiteY16" fmla="*/ 1476789 h 4411057"/>
                <a:gd name="connsiteX17" fmla="*/ 580163 w 2996170"/>
                <a:gd name="connsiteY17" fmla="*/ 1517732 h 4411057"/>
                <a:gd name="connsiteX18" fmla="*/ 573339 w 2996170"/>
                <a:gd name="connsiteY18" fmla="*/ 1551851 h 4411057"/>
                <a:gd name="connsiteX19" fmla="*/ 559691 w 2996170"/>
                <a:gd name="connsiteY19" fmla="*/ 1626914 h 4411057"/>
                <a:gd name="connsiteX20" fmla="*/ 546044 w 2996170"/>
                <a:gd name="connsiteY20" fmla="*/ 1667857 h 4411057"/>
                <a:gd name="connsiteX21" fmla="*/ 532396 w 2996170"/>
                <a:gd name="connsiteY21" fmla="*/ 1715624 h 4411057"/>
                <a:gd name="connsiteX22" fmla="*/ 518748 w 2996170"/>
                <a:gd name="connsiteY22" fmla="*/ 1783863 h 4411057"/>
                <a:gd name="connsiteX23" fmla="*/ 511924 w 2996170"/>
                <a:gd name="connsiteY23" fmla="*/ 1804335 h 4411057"/>
                <a:gd name="connsiteX24" fmla="*/ 498276 w 2996170"/>
                <a:gd name="connsiteY24" fmla="*/ 1824806 h 4411057"/>
                <a:gd name="connsiteX25" fmla="*/ 484629 w 2996170"/>
                <a:gd name="connsiteY25" fmla="*/ 1865750 h 4411057"/>
                <a:gd name="connsiteX26" fmla="*/ 477805 w 2996170"/>
                <a:gd name="connsiteY26" fmla="*/ 1886221 h 4411057"/>
                <a:gd name="connsiteX27" fmla="*/ 464157 w 2996170"/>
                <a:gd name="connsiteY27" fmla="*/ 1913517 h 4411057"/>
                <a:gd name="connsiteX28" fmla="*/ 430038 w 2996170"/>
                <a:gd name="connsiteY28" fmla="*/ 1974932 h 4411057"/>
                <a:gd name="connsiteX29" fmla="*/ 389094 w 2996170"/>
                <a:gd name="connsiteY29" fmla="*/ 2015875 h 4411057"/>
                <a:gd name="connsiteX30" fmla="*/ 368623 w 2996170"/>
                <a:gd name="connsiteY30" fmla="*/ 2036347 h 4411057"/>
                <a:gd name="connsiteX31" fmla="*/ 348151 w 2996170"/>
                <a:gd name="connsiteY31" fmla="*/ 2084114 h 4411057"/>
                <a:gd name="connsiteX32" fmla="*/ 320856 w 2996170"/>
                <a:gd name="connsiteY32" fmla="*/ 2125057 h 4411057"/>
                <a:gd name="connsiteX33" fmla="*/ 293560 w 2996170"/>
                <a:gd name="connsiteY33" fmla="*/ 2186472 h 4411057"/>
                <a:gd name="connsiteX34" fmla="*/ 273088 w 2996170"/>
                <a:gd name="connsiteY34" fmla="*/ 2234239 h 4411057"/>
                <a:gd name="connsiteX35" fmla="*/ 266264 w 2996170"/>
                <a:gd name="connsiteY35" fmla="*/ 2254711 h 4411057"/>
                <a:gd name="connsiteX36" fmla="*/ 252617 w 2996170"/>
                <a:gd name="connsiteY36" fmla="*/ 2275183 h 4411057"/>
                <a:gd name="connsiteX37" fmla="*/ 232145 w 2996170"/>
                <a:gd name="connsiteY37" fmla="*/ 2336598 h 4411057"/>
                <a:gd name="connsiteX38" fmla="*/ 211673 w 2996170"/>
                <a:gd name="connsiteY38" fmla="*/ 2398012 h 4411057"/>
                <a:gd name="connsiteX39" fmla="*/ 204850 w 2996170"/>
                <a:gd name="connsiteY39" fmla="*/ 2418484 h 4411057"/>
                <a:gd name="connsiteX40" fmla="*/ 184378 w 2996170"/>
                <a:gd name="connsiteY40" fmla="*/ 2486723 h 4411057"/>
                <a:gd name="connsiteX41" fmla="*/ 163906 w 2996170"/>
                <a:gd name="connsiteY41" fmla="*/ 2507195 h 4411057"/>
                <a:gd name="connsiteX42" fmla="*/ 157082 w 2996170"/>
                <a:gd name="connsiteY42" fmla="*/ 2527666 h 4411057"/>
                <a:gd name="connsiteX43" fmla="*/ 143435 w 2996170"/>
                <a:gd name="connsiteY43" fmla="*/ 2582257 h 4411057"/>
                <a:gd name="connsiteX44" fmla="*/ 129787 w 2996170"/>
                <a:gd name="connsiteY44" fmla="*/ 2623200 h 4411057"/>
                <a:gd name="connsiteX45" fmla="*/ 109315 w 2996170"/>
                <a:gd name="connsiteY45" fmla="*/ 2636848 h 4411057"/>
                <a:gd name="connsiteX46" fmla="*/ 102491 w 2996170"/>
                <a:gd name="connsiteY46" fmla="*/ 2664144 h 4411057"/>
                <a:gd name="connsiteX47" fmla="*/ 95667 w 2996170"/>
                <a:gd name="connsiteY47" fmla="*/ 2698263 h 4411057"/>
                <a:gd name="connsiteX48" fmla="*/ 82020 w 2996170"/>
                <a:gd name="connsiteY48" fmla="*/ 2739206 h 4411057"/>
                <a:gd name="connsiteX49" fmla="*/ 68372 w 2996170"/>
                <a:gd name="connsiteY49" fmla="*/ 2759678 h 4411057"/>
                <a:gd name="connsiteX50" fmla="*/ 61548 w 2996170"/>
                <a:gd name="connsiteY50" fmla="*/ 2793798 h 4411057"/>
                <a:gd name="connsiteX51" fmla="*/ 54724 w 2996170"/>
                <a:gd name="connsiteY51" fmla="*/ 2862036 h 4411057"/>
                <a:gd name="connsiteX52" fmla="*/ 41076 w 2996170"/>
                <a:gd name="connsiteY52" fmla="*/ 2902980 h 4411057"/>
                <a:gd name="connsiteX53" fmla="*/ 20605 w 2996170"/>
                <a:gd name="connsiteY53" fmla="*/ 2998514 h 4411057"/>
                <a:gd name="connsiteX54" fmla="*/ 6957 w 2996170"/>
                <a:gd name="connsiteY54" fmla="*/ 3312412 h 4411057"/>
                <a:gd name="connsiteX55" fmla="*/ 133 w 2996170"/>
                <a:gd name="connsiteY55" fmla="*/ 3496657 h 4411057"/>
                <a:gd name="connsiteX56" fmla="*/ 13781 w 2996170"/>
                <a:gd name="connsiteY56" fmla="*/ 3619487 h 4411057"/>
                <a:gd name="connsiteX57" fmla="*/ 27429 w 2996170"/>
                <a:gd name="connsiteY57" fmla="*/ 3639959 h 4411057"/>
                <a:gd name="connsiteX58" fmla="*/ 54724 w 2996170"/>
                <a:gd name="connsiteY58" fmla="*/ 3680902 h 4411057"/>
                <a:gd name="connsiteX59" fmla="*/ 61548 w 2996170"/>
                <a:gd name="connsiteY59" fmla="*/ 3701374 h 4411057"/>
                <a:gd name="connsiteX60" fmla="*/ 88844 w 2996170"/>
                <a:gd name="connsiteY60" fmla="*/ 3755965 h 4411057"/>
                <a:gd name="connsiteX61" fmla="*/ 116139 w 2996170"/>
                <a:gd name="connsiteY61" fmla="*/ 3796908 h 4411057"/>
                <a:gd name="connsiteX62" fmla="*/ 129787 w 2996170"/>
                <a:gd name="connsiteY62" fmla="*/ 3817380 h 4411057"/>
                <a:gd name="connsiteX63" fmla="*/ 150258 w 2996170"/>
                <a:gd name="connsiteY63" fmla="*/ 3858323 h 4411057"/>
                <a:gd name="connsiteX64" fmla="*/ 191202 w 2996170"/>
                <a:gd name="connsiteY64" fmla="*/ 3899266 h 4411057"/>
                <a:gd name="connsiteX65" fmla="*/ 225321 w 2996170"/>
                <a:gd name="connsiteY65" fmla="*/ 3926562 h 4411057"/>
                <a:gd name="connsiteX66" fmla="*/ 259441 w 2996170"/>
                <a:gd name="connsiteY66" fmla="*/ 3967505 h 4411057"/>
                <a:gd name="connsiteX67" fmla="*/ 286736 w 2996170"/>
                <a:gd name="connsiteY67" fmla="*/ 3987977 h 4411057"/>
                <a:gd name="connsiteX68" fmla="*/ 320856 w 2996170"/>
                <a:gd name="connsiteY68" fmla="*/ 4035744 h 4411057"/>
                <a:gd name="connsiteX69" fmla="*/ 361799 w 2996170"/>
                <a:gd name="connsiteY69" fmla="*/ 4063039 h 4411057"/>
                <a:gd name="connsiteX70" fmla="*/ 382270 w 2996170"/>
                <a:gd name="connsiteY70" fmla="*/ 4076687 h 4411057"/>
                <a:gd name="connsiteX71" fmla="*/ 423214 w 2996170"/>
                <a:gd name="connsiteY71" fmla="*/ 4103983 h 4411057"/>
                <a:gd name="connsiteX72" fmla="*/ 443685 w 2996170"/>
                <a:gd name="connsiteY72" fmla="*/ 4117630 h 4411057"/>
                <a:gd name="connsiteX73" fmla="*/ 491453 w 2996170"/>
                <a:gd name="connsiteY73" fmla="*/ 4131278 h 4411057"/>
                <a:gd name="connsiteX74" fmla="*/ 532396 w 2996170"/>
                <a:gd name="connsiteY74" fmla="*/ 4151750 h 4411057"/>
                <a:gd name="connsiteX75" fmla="*/ 552867 w 2996170"/>
                <a:gd name="connsiteY75" fmla="*/ 4165398 h 4411057"/>
                <a:gd name="connsiteX76" fmla="*/ 593811 w 2996170"/>
                <a:gd name="connsiteY76" fmla="*/ 4179045 h 4411057"/>
                <a:gd name="connsiteX77" fmla="*/ 614282 w 2996170"/>
                <a:gd name="connsiteY77" fmla="*/ 4185869 h 4411057"/>
                <a:gd name="connsiteX78" fmla="*/ 634754 w 2996170"/>
                <a:gd name="connsiteY78" fmla="*/ 4192693 h 4411057"/>
                <a:gd name="connsiteX79" fmla="*/ 675697 w 2996170"/>
                <a:gd name="connsiteY79" fmla="*/ 4213165 h 4411057"/>
                <a:gd name="connsiteX80" fmla="*/ 696169 w 2996170"/>
                <a:gd name="connsiteY80" fmla="*/ 4226812 h 4411057"/>
                <a:gd name="connsiteX81" fmla="*/ 750760 w 2996170"/>
                <a:gd name="connsiteY81" fmla="*/ 4247284 h 4411057"/>
                <a:gd name="connsiteX82" fmla="*/ 778056 w 2996170"/>
                <a:gd name="connsiteY82" fmla="*/ 4254108 h 4411057"/>
                <a:gd name="connsiteX83" fmla="*/ 818999 w 2996170"/>
                <a:gd name="connsiteY83" fmla="*/ 4267756 h 4411057"/>
                <a:gd name="connsiteX84" fmla="*/ 928181 w 2996170"/>
                <a:gd name="connsiteY84" fmla="*/ 4274580 h 4411057"/>
                <a:gd name="connsiteX85" fmla="*/ 948653 w 2996170"/>
                <a:gd name="connsiteY85" fmla="*/ 4288227 h 4411057"/>
                <a:gd name="connsiteX86" fmla="*/ 969124 w 2996170"/>
                <a:gd name="connsiteY86" fmla="*/ 4295051 h 4411057"/>
                <a:gd name="connsiteX87" fmla="*/ 996420 w 2996170"/>
                <a:gd name="connsiteY87" fmla="*/ 4315523 h 4411057"/>
                <a:gd name="connsiteX88" fmla="*/ 1037363 w 2996170"/>
                <a:gd name="connsiteY88" fmla="*/ 4329171 h 4411057"/>
                <a:gd name="connsiteX89" fmla="*/ 1085130 w 2996170"/>
                <a:gd name="connsiteY89" fmla="*/ 4342818 h 4411057"/>
                <a:gd name="connsiteX90" fmla="*/ 1173841 w 2996170"/>
                <a:gd name="connsiteY90" fmla="*/ 4349642 h 4411057"/>
                <a:gd name="connsiteX91" fmla="*/ 1255727 w 2996170"/>
                <a:gd name="connsiteY91" fmla="*/ 4370114 h 4411057"/>
                <a:gd name="connsiteX92" fmla="*/ 1283023 w 2996170"/>
                <a:gd name="connsiteY92" fmla="*/ 4376938 h 4411057"/>
                <a:gd name="connsiteX93" fmla="*/ 1358085 w 2996170"/>
                <a:gd name="connsiteY93" fmla="*/ 4383762 h 4411057"/>
                <a:gd name="connsiteX94" fmla="*/ 1426324 w 2996170"/>
                <a:gd name="connsiteY94" fmla="*/ 4397409 h 4411057"/>
                <a:gd name="connsiteX95" fmla="*/ 1712927 w 2996170"/>
                <a:gd name="connsiteY95" fmla="*/ 4411057 h 4411057"/>
                <a:gd name="connsiteX96" fmla="*/ 1979058 w 2996170"/>
                <a:gd name="connsiteY96" fmla="*/ 4404233 h 4411057"/>
                <a:gd name="connsiteX97" fmla="*/ 2013178 w 2996170"/>
                <a:gd name="connsiteY97" fmla="*/ 4397409 h 4411057"/>
                <a:gd name="connsiteX98" fmla="*/ 2054121 w 2996170"/>
                <a:gd name="connsiteY98" fmla="*/ 4390586 h 4411057"/>
                <a:gd name="connsiteX99" fmla="*/ 2095064 w 2996170"/>
                <a:gd name="connsiteY99" fmla="*/ 4376938 h 4411057"/>
                <a:gd name="connsiteX100" fmla="*/ 2115536 w 2996170"/>
                <a:gd name="connsiteY100" fmla="*/ 4363290 h 4411057"/>
                <a:gd name="connsiteX101" fmla="*/ 2156479 w 2996170"/>
                <a:gd name="connsiteY101" fmla="*/ 4349642 h 4411057"/>
                <a:gd name="connsiteX102" fmla="*/ 2176951 w 2996170"/>
                <a:gd name="connsiteY102" fmla="*/ 4335995 h 4411057"/>
                <a:gd name="connsiteX103" fmla="*/ 2245190 w 2996170"/>
                <a:gd name="connsiteY103" fmla="*/ 4315523 h 4411057"/>
                <a:gd name="connsiteX104" fmla="*/ 2265661 w 2996170"/>
                <a:gd name="connsiteY104" fmla="*/ 4295051 h 4411057"/>
                <a:gd name="connsiteX105" fmla="*/ 2306605 w 2996170"/>
                <a:gd name="connsiteY105" fmla="*/ 4267756 h 4411057"/>
                <a:gd name="connsiteX106" fmla="*/ 2347548 w 2996170"/>
                <a:gd name="connsiteY106" fmla="*/ 4240460 h 4411057"/>
                <a:gd name="connsiteX107" fmla="*/ 2368020 w 2996170"/>
                <a:gd name="connsiteY107" fmla="*/ 4226812 h 4411057"/>
                <a:gd name="connsiteX108" fmla="*/ 2395315 w 2996170"/>
                <a:gd name="connsiteY108" fmla="*/ 4206341 h 4411057"/>
                <a:gd name="connsiteX109" fmla="*/ 2415787 w 2996170"/>
                <a:gd name="connsiteY109" fmla="*/ 4185869 h 4411057"/>
                <a:gd name="connsiteX110" fmla="*/ 2436258 w 2996170"/>
                <a:gd name="connsiteY110" fmla="*/ 4179045 h 4411057"/>
                <a:gd name="connsiteX111" fmla="*/ 2449906 w 2996170"/>
                <a:gd name="connsiteY111" fmla="*/ 4158574 h 4411057"/>
                <a:gd name="connsiteX112" fmla="*/ 2497673 w 2996170"/>
                <a:gd name="connsiteY112" fmla="*/ 4138102 h 4411057"/>
                <a:gd name="connsiteX113" fmla="*/ 2538617 w 2996170"/>
                <a:gd name="connsiteY113" fmla="*/ 4110806 h 4411057"/>
                <a:gd name="connsiteX114" fmla="*/ 2559088 w 2996170"/>
                <a:gd name="connsiteY114" fmla="*/ 4097159 h 4411057"/>
                <a:gd name="connsiteX115" fmla="*/ 2600032 w 2996170"/>
                <a:gd name="connsiteY115" fmla="*/ 4063039 h 4411057"/>
                <a:gd name="connsiteX116" fmla="*/ 2627327 w 2996170"/>
                <a:gd name="connsiteY116" fmla="*/ 4022096 h 4411057"/>
                <a:gd name="connsiteX117" fmla="*/ 2634151 w 2996170"/>
                <a:gd name="connsiteY117" fmla="*/ 4001624 h 4411057"/>
                <a:gd name="connsiteX118" fmla="*/ 2654623 w 2996170"/>
                <a:gd name="connsiteY118" fmla="*/ 3981153 h 4411057"/>
                <a:gd name="connsiteX119" fmla="*/ 2681918 w 2996170"/>
                <a:gd name="connsiteY119" fmla="*/ 3940209 h 4411057"/>
                <a:gd name="connsiteX120" fmla="*/ 2709214 w 2996170"/>
                <a:gd name="connsiteY120" fmla="*/ 3899266 h 4411057"/>
                <a:gd name="connsiteX121" fmla="*/ 2729685 w 2996170"/>
                <a:gd name="connsiteY121" fmla="*/ 3878795 h 4411057"/>
                <a:gd name="connsiteX122" fmla="*/ 2743333 w 2996170"/>
                <a:gd name="connsiteY122" fmla="*/ 3858323 h 4411057"/>
                <a:gd name="connsiteX123" fmla="*/ 2784276 w 2996170"/>
                <a:gd name="connsiteY123" fmla="*/ 3817380 h 4411057"/>
                <a:gd name="connsiteX124" fmla="*/ 2791100 w 2996170"/>
                <a:gd name="connsiteY124" fmla="*/ 3796908 h 4411057"/>
                <a:gd name="connsiteX125" fmla="*/ 2811572 w 2996170"/>
                <a:gd name="connsiteY125" fmla="*/ 3776436 h 4411057"/>
                <a:gd name="connsiteX126" fmla="*/ 2825220 w 2996170"/>
                <a:gd name="connsiteY126" fmla="*/ 3755965 h 4411057"/>
                <a:gd name="connsiteX127" fmla="*/ 2859339 w 2996170"/>
                <a:gd name="connsiteY127" fmla="*/ 3694550 h 4411057"/>
                <a:gd name="connsiteX128" fmla="*/ 2872987 w 2996170"/>
                <a:gd name="connsiteY128" fmla="*/ 3674078 h 4411057"/>
                <a:gd name="connsiteX129" fmla="*/ 2879811 w 2996170"/>
                <a:gd name="connsiteY129" fmla="*/ 3653606 h 4411057"/>
                <a:gd name="connsiteX130" fmla="*/ 2893458 w 2996170"/>
                <a:gd name="connsiteY130" fmla="*/ 3633135 h 4411057"/>
                <a:gd name="connsiteX131" fmla="*/ 2907106 w 2996170"/>
                <a:gd name="connsiteY131" fmla="*/ 3592192 h 4411057"/>
                <a:gd name="connsiteX132" fmla="*/ 2913930 w 2996170"/>
                <a:gd name="connsiteY132" fmla="*/ 3571720 h 4411057"/>
                <a:gd name="connsiteX133" fmla="*/ 2920754 w 2996170"/>
                <a:gd name="connsiteY133" fmla="*/ 3551248 h 4411057"/>
                <a:gd name="connsiteX134" fmla="*/ 2934402 w 2996170"/>
                <a:gd name="connsiteY134" fmla="*/ 3496657 h 4411057"/>
                <a:gd name="connsiteX135" fmla="*/ 2941226 w 2996170"/>
                <a:gd name="connsiteY135" fmla="*/ 3435242 h 4411057"/>
                <a:gd name="connsiteX136" fmla="*/ 2948050 w 2996170"/>
                <a:gd name="connsiteY136" fmla="*/ 3360180 h 4411057"/>
                <a:gd name="connsiteX137" fmla="*/ 2961697 w 2996170"/>
                <a:gd name="connsiteY137" fmla="*/ 3319236 h 4411057"/>
                <a:gd name="connsiteX138" fmla="*/ 2968521 w 2996170"/>
                <a:gd name="connsiteY138" fmla="*/ 3278293 h 4411057"/>
                <a:gd name="connsiteX139" fmla="*/ 2982169 w 2996170"/>
                <a:gd name="connsiteY139" fmla="*/ 3237350 h 4411057"/>
                <a:gd name="connsiteX140" fmla="*/ 2982169 w 2996170"/>
                <a:gd name="connsiteY140" fmla="*/ 2862036 h 4411057"/>
                <a:gd name="connsiteX141" fmla="*/ 2975345 w 2996170"/>
                <a:gd name="connsiteY141" fmla="*/ 2821093 h 4411057"/>
                <a:gd name="connsiteX142" fmla="*/ 2961697 w 2996170"/>
                <a:gd name="connsiteY142" fmla="*/ 2780150 h 4411057"/>
                <a:gd name="connsiteX143" fmla="*/ 2948050 w 2996170"/>
                <a:gd name="connsiteY143" fmla="*/ 2732383 h 4411057"/>
                <a:gd name="connsiteX144" fmla="*/ 2941226 w 2996170"/>
                <a:gd name="connsiteY144" fmla="*/ 2711911 h 4411057"/>
                <a:gd name="connsiteX145" fmla="*/ 2934402 w 2996170"/>
                <a:gd name="connsiteY145" fmla="*/ 2684615 h 4411057"/>
                <a:gd name="connsiteX146" fmla="*/ 2920754 w 2996170"/>
                <a:gd name="connsiteY146" fmla="*/ 2643672 h 4411057"/>
                <a:gd name="connsiteX147" fmla="*/ 2913930 w 2996170"/>
                <a:gd name="connsiteY147" fmla="*/ 2623200 h 4411057"/>
                <a:gd name="connsiteX148" fmla="*/ 2893458 w 2996170"/>
                <a:gd name="connsiteY148" fmla="*/ 2568609 h 4411057"/>
                <a:gd name="connsiteX149" fmla="*/ 2872987 w 2996170"/>
                <a:gd name="connsiteY149" fmla="*/ 2479899 h 4411057"/>
                <a:gd name="connsiteX150" fmla="*/ 2859339 w 2996170"/>
                <a:gd name="connsiteY150" fmla="*/ 2452603 h 4411057"/>
                <a:gd name="connsiteX151" fmla="*/ 2852515 w 2996170"/>
                <a:gd name="connsiteY151" fmla="*/ 2432132 h 4411057"/>
                <a:gd name="connsiteX152" fmla="*/ 2811572 w 2996170"/>
                <a:gd name="connsiteY152" fmla="*/ 2398012 h 4411057"/>
                <a:gd name="connsiteX153" fmla="*/ 2763805 w 2996170"/>
                <a:gd name="connsiteY153" fmla="*/ 2343421 h 4411057"/>
                <a:gd name="connsiteX154" fmla="*/ 2729685 w 2996170"/>
                <a:gd name="connsiteY154" fmla="*/ 2282006 h 4411057"/>
                <a:gd name="connsiteX155" fmla="*/ 2716038 w 2996170"/>
                <a:gd name="connsiteY155" fmla="*/ 2254711 h 4411057"/>
                <a:gd name="connsiteX156" fmla="*/ 2702390 w 2996170"/>
                <a:gd name="connsiteY156" fmla="*/ 2234239 h 4411057"/>
                <a:gd name="connsiteX157" fmla="*/ 2695566 w 2996170"/>
                <a:gd name="connsiteY157" fmla="*/ 2213768 h 4411057"/>
                <a:gd name="connsiteX158" fmla="*/ 2681918 w 2996170"/>
                <a:gd name="connsiteY158" fmla="*/ 2193296 h 4411057"/>
                <a:gd name="connsiteX159" fmla="*/ 2668270 w 2996170"/>
                <a:gd name="connsiteY159" fmla="*/ 2166000 h 4411057"/>
                <a:gd name="connsiteX160" fmla="*/ 2654623 w 2996170"/>
                <a:gd name="connsiteY160" fmla="*/ 2145529 h 4411057"/>
                <a:gd name="connsiteX161" fmla="*/ 2627327 w 2996170"/>
                <a:gd name="connsiteY161" fmla="*/ 2097762 h 4411057"/>
                <a:gd name="connsiteX162" fmla="*/ 2606856 w 2996170"/>
                <a:gd name="connsiteY162" fmla="*/ 2077290 h 4411057"/>
                <a:gd name="connsiteX163" fmla="*/ 2572736 w 2996170"/>
                <a:gd name="connsiteY163" fmla="*/ 2015875 h 4411057"/>
                <a:gd name="connsiteX164" fmla="*/ 2559088 w 2996170"/>
                <a:gd name="connsiteY164" fmla="*/ 1995403 h 4411057"/>
                <a:gd name="connsiteX165" fmla="*/ 2545441 w 2996170"/>
                <a:gd name="connsiteY165" fmla="*/ 1974932 h 4411057"/>
                <a:gd name="connsiteX166" fmla="*/ 2524969 w 2996170"/>
                <a:gd name="connsiteY166" fmla="*/ 1954460 h 4411057"/>
                <a:gd name="connsiteX167" fmla="*/ 2497673 w 2996170"/>
                <a:gd name="connsiteY167" fmla="*/ 1913517 h 4411057"/>
                <a:gd name="connsiteX168" fmla="*/ 2470378 w 2996170"/>
                <a:gd name="connsiteY168" fmla="*/ 1872574 h 4411057"/>
                <a:gd name="connsiteX169" fmla="*/ 2449906 w 2996170"/>
                <a:gd name="connsiteY169" fmla="*/ 1804335 h 4411057"/>
                <a:gd name="connsiteX170" fmla="*/ 2436258 w 2996170"/>
                <a:gd name="connsiteY170" fmla="*/ 1756568 h 4411057"/>
                <a:gd name="connsiteX171" fmla="*/ 2429435 w 2996170"/>
                <a:gd name="connsiteY171" fmla="*/ 1695153 h 4411057"/>
                <a:gd name="connsiteX172" fmla="*/ 2408963 w 2996170"/>
                <a:gd name="connsiteY172" fmla="*/ 1654209 h 4411057"/>
                <a:gd name="connsiteX173" fmla="*/ 2395315 w 2996170"/>
                <a:gd name="connsiteY173" fmla="*/ 1620090 h 4411057"/>
                <a:gd name="connsiteX174" fmla="*/ 2388491 w 2996170"/>
                <a:gd name="connsiteY174" fmla="*/ 1579147 h 4411057"/>
                <a:gd name="connsiteX175" fmla="*/ 2374844 w 2996170"/>
                <a:gd name="connsiteY175" fmla="*/ 1531380 h 4411057"/>
                <a:gd name="connsiteX176" fmla="*/ 2368020 w 2996170"/>
                <a:gd name="connsiteY176" fmla="*/ 1510908 h 4411057"/>
                <a:gd name="connsiteX177" fmla="*/ 2361196 w 2996170"/>
                <a:gd name="connsiteY177" fmla="*/ 1476789 h 4411057"/>
                <a:gd name="connsiteX178" fmla="*/ 2354372 w 2996170"/>
                <a:gd name="connsiteY178" fmla="*/ 1456317 h 4411057"/>
                <a:gd name="connsiteX179" fmla="*/ 2347548 w 2996170"/>
                <a:gd name="connsiteY179" fmla="*/ 1422198 h 4411057"/>
                <a:gd name="connsiteX180" fmla="*/ 2333900 w 2996170"/>
                <a:gd name="connsiteY180" fmla="*/ 1394902 h 4411057"/>
                <a:gd name="connsiteX181" fmla="*/ 2327076 w 2996170"/>
                <a:gd name="connsiteY181" fmla="*/ 1340311 h 4411057"/>
                <a:gd name="connsiteX182" fmla="*/ 2320253 w 2996170"/>
                <a:gd name="connsiteY182" fmla="*/ 1203833 h 4411057"/>
                <a:gd name="connsiteX183" fmla="*/ 2306605 w 2996170"/>
                <a:gd name="connsiteY183" fmla="*/ 1162890 h 4411057"/>
                <a:gd name="connsiteX184" fmla="*/ 2286133 w 2996170"/>
                <a:gd name="connsiteY184" fmla="*/ 1142418 h 4411057"/>
                <a:gd name="connsiteX185" fmla="*/ 2272485 w 2996170"/>
                <a:gd name="connsiteY185" fmla="*/ 1087827 h 4411057"/>
                <a:gd name="connsiteX186" fmla="*/ 2258838 w 2996170"/>
                <a:gd name="connsiteY186" fmla="*/ 1067356 h 4411057"/>
                <a:gd name="connsiteX187" fmla="*/ 2238366 w 2996170"/>
                <a:gd name="connsiteY187" fmla="*/ 992293 h 4411057"/>
                <a:gd name="connsiteX188" fmla="*/ 2238366 w 2996170"/>
                <a:gd name="connsiteY188" fmla="*/ 992293 h 4411057"/>
                <a:gd name="connsiteX189" fmla="*/ 2231542 w 2996170"/>
                <a:gd name="connsiteY189" fmla="*/ 964998 h 4411057"/>
                <a:gd name="connsiteX190" fmla="*/ 2217894 w 2996170"/>
                <a:gd name="connsiteY190" fmla="*/ 944526 h 4411057"/>
                <a:gd name="connsiteX191" fmla="*/ 2211070 w 2996170"/>
                <a:gd name="connsiteY191" fmla="*/ 924054 h 4411057"/>
                <a:gd name="connsiteX192" fmla="*/ 2197423 w 2996170"/>
                <a:gd name="connsiteY192" fmla="*/ 903583 h 4411057"/>
                <a:gd name="connsiteX193" fmla="*/ 2190599 w 2996170"/>
                <a:gd name="connsiteY193" fmla="*/ 883111 h 4411057"/>
                <a:gd name="connsiteX194" fmla="*/ 2163303 w 2996170"/>
                <a:gd name="connsiteY194" fmla="*/ 842168 h 4411057"/>
                <a:gd name="connsiteX195" fmla="*/ 2149656 w 2996170"/>
                <a:gd name="connsiteY195" fmla="*/ 821696 h 4411057"/>
                <a:gd name="connsiteX196" fmla="*/ 2122360 w 2996170"/>
                <a:gd name="connsiteY196" fmla="*/ 773929 h 4411057"/>
                <a:gd name="connsiteX197" fmla="*/ 2095064 w 2996170"/>
                <a:gd name="connsiteY197" fmla="*/ 732986 h 4411057"/>
                <a:gd name="connsiteX198" fmla="*/ 2088241 w 2996170"/>
                <a:gd name="connsiteY198" fmla="*/ 712514 h 4411057"/>
                <a:gd name="connsiteX199" fmla="*/ 2047297 w 2996170"/>
                <a:gd name="connsiteY199" fmla="*/ 678395 h 4411057"/>
                <a:gd name="connsiteX200" fmla="*/ 2026826 w 2996170"/>
                <a:gd name="connsiteY200" fmla="*/ 651099 h 4411057"/>
                <a:gd name="connsiteX201" fmla="*/ 2006354 w 2996170"/>
                <a:gd name="connsiteY201" fmla="*/ 644275 h 4411057"/>
                <a:gd name="connsiteX202" fmla="*/ 1979058 w 2996170"/>
                <a:gd name="connsiteY202" fmla="*/ 630627 h 4411057"/>
                <a:gd name="connsiteX203" fmla="*/ 1944939 w 2996170"/>
                <a:gd name="connsiteY203" fmla="*/ 589684 h 4411057"/>
                <a:gd name="connsiteX204" fmla="*/ 1890348 w 2996170"/>
                <a:gd name="connsiteY204" fmla="*/ 528269 h 4411057"/>
                <a:gd name="connsiteX205" fmla="*/ 1869876 w 2996170"/>
                <a:gd name="connsiteY205" fmla="*/ 514621 h 4411057"/>
                <a:gd name="connsiteX206" fmla="*/ 1849405 w 2996170"/>
                <a:gd name="connsiteY206" fmla="*/ 494150 h 4411057"/>
                <a:gd name="connsiteX207" fmla="*/ 1787990 w 2996170"/>
                <a:gd name="connsiteY207" fmla="*/ 460030 h 4411057"/>
                <a:gd name="connsiteX208" fmla="*/ 1726575 w 2996170"/>
                <a:gd name="connsiteY208" fmla="*/ 412263 h 4411057"/>
                <a:gd name="connsiteX209" fmla="*/ 1706103 w 2996170"/>
                <a:gd name="connsiteY209" fmla="*/ 405439 h 4411057"/>
                <a:gd name="connsiteX210" fmla="*/ 1665160 w 2996170"/>
                <a:gd name="connsiteY210" fmla="*/ 384968 h 4411057"/>
                <a:gd name="connsiteX211" fmla="*/ 1644688 w 2996170"/>
                <a:gd name="connsiteY211" fmla="*/ 364496 h 4411057"/>
                <a:gd name="connsiteX212" fmla="*/ 1596921 w 2996170"/>
                <a:gd name="connsiteY212" fmla="*/ 344024 h 4411057"/>
                <a:gd name="connsiteX213" fmla="*/ 1555978 w 2996170"/>
                <a:gd name="connsiteY213" fmla="*/ 309905 h 4411057"/>
                <a:gd name="connsiteX214" fmla="*/ 1515035 w 2996170"/>
                <a:gd name="connsiteY214" fmla="*/ 296257 h 4411057"/>
                <a:gd name="connsiteX215" fmla="*/ 1467267 w 2996170"/>
                <a:gd name="connsiteY215" fmla="*/ 275786 h 4411057"/>
                <a:gd name="connsiteX216" fmla="*/ 1446796 w 2996170"/>
                <a:gd name="connsiteY216" fmla="*/ 262138 h 4411057"/>
                <a:gd name="connsiteX217" fmla="*/ 1419500 w 2996170"/>
                <a:gd name="connsiteY217" fmla="*/ 255314 h 4411057"/>
                <a:gd name="connsiteX218" fmla="*/ 1371733 w 2996170"/>
                <a:gd name="connsiteY218" fmla="*/ 234842 h 4411057"/>
                <a:gd name="connsiteX219" fmla="*/ 1330790 w 2996170"/>
                <a:gd name="connsiteY219" fmla="*/ 207547 h 4411057"/>
                <a:gd name="connsiteX220" fmla="*/ 1283023 w 2996170"/>
                <a:gd name="connsiteY220" fmla="*/ 187075 h 4411057"/>
                <a:gd name="connsiteX221" fmla="*/ 1214784 w 2996170"/>
                <a:gd name="connsiteY221" fmla="*/ 152956 h 4411057"/>
                <a:gd name="connsiteX222" fmla="*/ 1173841 w 2996170"/>
                <a:gd name="connsiteY222" fmla="*/ 139308 h 4411057"/>
                <a:gd name="connsiteX223" fmla="*/ 1153369 w 2996170"/>
                <a:gd name="connsiteY223" fmla="*/ 132484 h 4411057"/>
                <a:gd name="connsiteX224" fmla="*/ 1132897 w 2996170"/>
                <a:gd name="connsiteY224" fmla="*/ 118836 h 4411057"/>
                <a:gd name="connsiteX225" fmla="*/ 1091954 w 2996170"/>
                <a:gd name="connsiteY225" fmla="*/ 105189 h 4411057"/>
                <a:gd name="connsiteX226" fmla="*/ 1071482 w 2996170"/>
                <a:gd name="connsiteY226" fmla="*/ 91541 h 4411057"/>
                <a:gd name="connsiteX227" fmla="*/ 1030539 w 2996170"/>
                <a:gd name="connsiteY227" fmla="*/ 77893 h 4411057"/>
                <a:gd name="connsiteX228" fmla="*/ 955476 w 2996170"/>
                <a:gd name="connsiteY228" fmla="*/ 57421 h 4411057"/>
                <a:gd name="connsiteX229" fmla="*/ 928181 w 2996170"/>
                <a:gd name="connsiteY229" fmla="*/ 50598 h 4411057"/>
                <a:gd name="connsiteX230" fmla="*/ 846294 w 2996170"/>
                <a:gd name="connsiteY230" fmla="*/ 23302 h 4411057"/>
                <a:gd name="connsiteX231" fmla="*/ 743936 w 2996170"/>
                <a:gd name="connsiteY231" fmla="*/ 9654 h 4411057"/>
                <a:gd name="connsiteX232" fmla="*/ 655226 w 2996170"/>
                <a:gd name="connsiteY232" fmla="*/ 16478 h 4411057"/>
                <a:gd name="connsiteX233" fmla="*/ 662050 w 2996170"/>
                <a:gd name="connsiteY233" fmla="*/ 23302 h 441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996170" h="4411057">
                  <a:moveTo>
                    <a:pt x="662050" y="23302"/>
                  </a:moveTo>
                  <a:cubicBezTo>
                    <a:pt x="664325" y="30126"/>
                    <a:pt x="664801" y="46561"/>
                    <a:pt x="668873" y="57421"/>
                  </a:cubicBezTo>
                  <a:cubicBezTo>
                    <a:pt x="671753" y="65100"/>
                    <a:pt x="679927" y="70112"/>
                    <a:pt x="682521" y="77893"/>
                  </a:cubicBezTo>
                  <a:cubicBezTo>
                    <a:pt x="686896" y="91019"/>
                    <a:pt x="686344" y="105330"/>
                    <a:pt x="689345" y="118836"/>
                  </a:cubicBezTo>
                  <a:cubicBezTo>
                    <a:pt x="703960" y="184602"/>
                    <a:pt x="688133" y="84875"/>
                    <a:pt x="702993" y="166603"/>
                  </a:cubicBezTo>
                  <a:cubicBezTo>
                    <a:pt x="705870" y="182428"/>
                    <a:pt x="707542" y="198448"/>
                    <a:pt x="709817" y="214371"/>
                  </a:cubicBezTo>
                  <a:cubicBezTo>
                    <a:pt x="708790" y="242091"/>
                    <a:pt x="721718" y="359474"/>
                    <a:pt x="696169" y="419087"/>
                  </a:cubicBezTo>
                  <a:cubicBezTo>
                    <a:pt x="692162" y="428437"/>
                    <a:pt x="687070" y="437284"/>
                    <a:pt x="682521" y="446383"/>
                  </a:cubicBezTo>
                  <a:cubicBezTo>
                    <a:pt x="680246" y="460031"/>
                    <a:pt x="679053" y="473903"/>
                    <a:pt x="675697" y="487326"/>
                  </a:cubicBezTo>
                  <a:cubicBezTo>
                    <a:pt x="672208" y="501282"/>
                    <a:pt x="662050" y="528269"/>
                    <a:pt x="662050" y="528269"/>
                  </a:cubicBezTo>
                  <a:cubicBezTo>
                    <a:pt x="659775" y="546466"/>
                    <a:pt x="658241" y="564771"/>
                    <a:pt x="655226" y="582860"/>
                  </a:cubicBezTo>
                  <a:cubicBezTo>
                    <a:pt x="643553" y="652897"/>
                    <a:pt x="653749" y="573831"/>
                    <a:pt x="641578" y="630627"/>
                  </a:cubicBezTo>
                  <a:cubicBezTo>
                    <a:pt x="600068" y="824339"/>
                    <a:pt x="648811" y="607908"/>
                    <a:pt x="621106" y="760281"/>
                  </a:cubicBezTo>
                  <a:cubicBezTo>
                    <a:pt x="619819" y="767358"/>
                    <a:pt x="616258" y="773837"/>
                    <a:pt x="614282" y="780753"/>
                  </a:cubicBezTo>
                  <a:cubicBezTo>
                    <a:pt x="611706" y="789771"/>
                    <a:pt x="609733" y="798950"/>
                    <a:pt x="607458" y="808048"/>
                  </a:cubicBezTo>
                  <a:cubicBezTo>
                    <a:pt x="578426" y="1069368"/>
                    <a:pt x="608939" y="776301"/>
                    <a:pt x="593811" y="1449493"/>
                  </a:cubicBezTo>
                  <a:cubicBezTo>
                    <a:pt x="593600" y="1458869"/>
                    <a:pt x="588826" y="1467592"/>
                    <a:pt x="586987" y="1476789"/>
                  </a:cubicBezTo>
                  <a:cubicBezTo>
                    <a:pt x="584274" y="1490356"/>
                    <a:pt x="582638" y="1504119"/>
                    <a:pt x="580163" y="1517732"/>
                  </a:cubicBezTo>
                  <a:cubicBezTo>
                    <a:pt x="578088" y="1529143"/>
                    <a:pt x="575414" y="1540440"/>
                    <a:pt x="573339" y="1551851"/>
                  </a:cubicBezTo>
                  <a:cubicBezTo>
                    <a:pt x="570501" y="1567461"/>
                    <a:pt x="564289" y="1610054"/>
                    <a:pt x="559691" y="1626914"/>
                  </a:cubicBezTo>
                  <a:cubicBezTo>
                    <a:pt x="555906" y="1640793"/>
                    <a:pt x="549533" y="1653901"/>
                    <a:pt x="546044" y="1667857"/>
                  </a:cubicBezTo>
                  <a:cubicBezTo>
                    <a:pt x="537475" y="1702131"/>
                    <a:pt x="542186" y="1686256"/>
                    <a:pt x="532396" y="1715624"/>
                  </a:cubicBezTo>
                  <a:cubicBezTo>
                    <a:pt x="527033" y="1747799"/>
                    <a:pt x="526892" y="1755359"/>
                    <a:pt x="518748" y="1783863"/>
                  </a:cubicBezTo>
                  <a:cubicBezTo>
                    <a:pt x="516772" y="1790779"/>
                    <a:pt x="515141" y="1797901"/>
                    <a:pt x="511924" y="1804335"/>
                  </a:cubicBezTo>
                  <a:cubicBezTo>
                    <a:pt x="508256" y="1811670"/>
                    <a:pt x="502825" y="1817982"/>
                    <a:pt x="498276" y="1824806"/>
                  </a:cubicBezTo>
                  <a:lnTo>
                    <a:pt x="484629" y="1865750"/>
                  </a:lnTo>
                  <a:cubicBezTo>
                    <a:pt x="482354" y="1872574"/>
                    <a:pt x="481022" y="1879788"/>
                    <a:pt x="477805" y="1886221"/>
                  </a:cubicBezTo>
                  <a:cubicBezTo>
                    <a:pt x="473256" y="1895320"/>
                    <a:pt x="468164" y="1904167"/>
                    <a:pt x="464157" y="1913517"/>
                  </a:cubicBezTo>
                  <a:cubicBezTo>
                    <a:pt x="451286" y="1943549"/>
                    <a:pt x="463284" y="1941687"/>
                    <a:pt x="430038" y="1974932"/>
                  </a:cubicBezTo>
                  <a:lnTo>
                    <a:pt x="389094" y="2015875"/>
                  </a:lnTo>
                  <a:lnTo>
                    <a:pt x="368623" y="2036347"/>
                  </a:lnTo>
                  <a:cubicBezTo>
                    <a:pt x="361563" y="2057525"/>
                    <a:pt x="360799" y="2063033"/>
                    <a:pt x="348151" y="2084114"/>
                  </a:cubicBezTo>
                  <a:cubicBezTo>
                    <a:pt x="339712" y="2098179"/>
                    <a:pt x="326043" y="2109496"/>
                    <a:pt x="320856" y="2125057"/>
                  </a:cubicBezTo>
                  <a:cubicBezTo>
                    <a:pt x="304614" y="2173781"/>
                    <a:pt x="315188" y="2154030"/>
                    <a:pt x="293560" y="2186472"/>
                  </a:cubicBezTo>
                  <a:cubicBezTo>
                    <a:pt x="279358" y="2243282"/>
                    <a:pt x="296651" y="2187114"/>
                    <a:pt x="273088" y="2234239"/>
                  </a:cubicBezTo>
                  <a:cubicBezTo>
                    <a:pt x="269871" y="2240673"/>
                    <a:pt x="269481" y="2248277"/>
                    <a:pt x="266264" y="2254711"/>
                  </a:cubicBezTo>
                  <a:cubicBezTo>
                    <a:pt x="262596" y="2262046"/>
                    <a:pt x="255948" y="2267689"/>
                    <a:pt x="252617" y="2275183"/>
                  </a:cubicBezTo>
                  <a:cubicBezTo>
                    <a:pt x="252615" y="2275188"/>
                    <a:pt x="235558" y="2326360"/>
                    <a:pt x="232145" y="2336598"/>
                  </a:cubicBezTo>
                  <a:lnTo>
                    <a:pt x="211673" y="2398012"/>
                  </a:lnTo>
                  <a:cubicBezTo>
                    <a:pt x="209398" y="2404836"/>
                    <a:pt x="206595" y="2411506"/>
                    <a:pt x="204850" y="2418484"/>
                  </a:cubicBezTo>
                  <a:cubicBezTo>
                    <a:pt x="201757" y="2430854"/>
                    <a:pt x="189916" y="2481185"/>
                    <a:pt x="184378" y="2486723"/>
                  </a:cubicBezTo>
                  <a:lnTo>
                    <a:pt x="163906" y="2507195"/>
                  </a:lnTo>
                  <a:cubicBezTo>
                    <a:pt x="161631" y="2514019"/>
                    <a:pt x="158975" y="2520727"/>
                    <a:pt x="157082" y="2527666"/>
                  </a:cubicBezTo>
                  <a:cubicBezTo>
                    <a:pt x="152147" y="2545762"/>
                    <a:pt x="149367" y="2564463"/>
                    <a:pt x="143435" y="2582257"/>
                  </a:cubicBezTo>
                  <a:cubicBezTo>
                    <a:pt x="138886" y="2595905"/>
                    <a:pt x="141757" y="2615220"/>
                    <a:pt x="129787" y="2623200"/>
                  </a:cubicBezTo>
                  <a:lnTo>
                    <a:pt x="109315" y="2636848"/>
                  </a:lnTo>
                  <a:cubicBezTo>
                    <a:pt x="107040" y="2645947"/>
                    <a:pt x="104526" y="2654989"/>
                    <a:pt x="102491" y="2664144"/>
                  </a:cubicBezTo>
                  <a:cubicBezTo>
                    <a:pt x="99975" y="2675466"/>
                    <a:pt x="98719" y="2687073"/>
                    <a:pt x="95667" y="2698263"/>
                  </a:cubicBezTo>
                  <a:cubicBezTo>
                    <a:pt x="91882" y="2712142"/>
                    <a:pt x="90000" y="2727236"/>
                    <a:pt x="82020" y="2739206"/>
                  </a:cubicBezTo>
                  <a:lnTo>
                    <a:pt x="68372" y="2759678"/>
                  </a:lnTo>
                  <a:cubicBezTo>
                    <a:pt x="66097" y="2771051"/>
                    <a:pt x="63081" y="2782301"/>
                    <a:pt x="61548" y="2793798"/>
                  </a:cubicBezTo>
                  <a:cubicBezTo>
                    <a:pt x="58527" y="2816457"/>
                    <a:pt x="58937" y="2839568"/>
                    <a:pt x="54724" y="2862036"/>
                  </a:cubicBezTo>
                  <a:cubicBezTo>
                    <a:pt x="52073" y="2876176"/>
                    <a:pt x="45028" y="2889147"/>
                    <a:pt x="41076" y="2902980"/>
                  </a:cubicBezTo>
                  <a:cubicBezTo>
                    <a:pt x="23011" y="2966212"/>
                    <a:pt x="29771" y="2934354"/>
                    <a:pt x="20605" y="2998514"/>
                  </a:cubicBezTo>
                  <a:cubicBezTo>
                    <a:pt x="16056" y="3103147"/>
                    <a:pt x="11257" y="3207769"/>
                    <a:pt x="6957" y="3312412"/>
                  </a:cubicBezTo>
                  <a:cubicBezTo>
                    <a:pt x="4433" y="3373817"/>
                    <a:pt x="133" y="3435200"/>
                    <a:pt x="133" y="3496657"/>
                  </a:cubicBezTo>
                  <a:cubicBezTo>
                    <a:pt x="133" y="3507741"/>
                    <a:pt x="-2320" y="3587284"/>
                    <a:pt x="13781" y="3619487"/>
                  </a:cubicBezTo>
                  <a:cubicBezTo>
                    <a:pt x="17449" y="3626823"/>
                    <a:pt x="22880" y="3633135"/>
                    <a:pt x="27429" y="3639959"/>
                  </a:cubicBezTo>
                  <a:cubicBezTo>
                    <a:pt x="43101" y="3702646"/>
                    <a:pt x="20452" y="3638060"/>
                    <a:pt x="54724" y="3680902"/>
                  </a:cubicBezTo>
                  <a:cubicBezTo>
                    <a:pt x="59217" y="3686519"/>
                    <a:pt x="58571" y="3694826"/>
                    <a:pt x="61548" y="3701374"/>
                  </a:cubicBezTo>
                  <a:cubicBezTo>
                    <a:pt x="69967" y="3719895"/>
                    <a:pt x="77559" y="3739037"/>
                    <a:pt x="88844" y="3755965"/>
                  </a:cubicBezTo>
                  <a:lnTo>
                    <a:pt x="116139" y="3796908"/>
                  </a:lnTo>
                  <a:cubicBezTo>
                    <a:pt x="120688" y="3803732"/>
                    <a:pt x="127193" y="3809599"/>
                    <a:pt x="129787" y="3817380"/>
                  </a:cubicBezTo>
                  <a:cubicBezTo>
                    <a:pt x="136110" y="3836348"/>
                    <a:pt x="136150" y="3842451"/>
                    <a:pt x="150258" y="3858323"/>
                  </a:cubicBezTo>
                  <a:cubicBezTo>
                    <a:pt x="163081" y="3872749"/>
                    <a:pt x="180496" y="3883207"/>
                    <a:pt x="191202" y="3899266"/>
                  </a:cubicBezTo>
                  <a:cubicBezTo>
                    <a:pt x="208840" y="3925723"/>
                    <a:pt x="197069" y="3917144"/>
                    <a:pt x="225321" y="3926562"/>
                  </a:cubicBezTo>
                  <a:cubicBezTo>
                    <a:pt x="239361" y="3947621"/>
                    <a:pt x="239008" y="3949991"/>
                    <a:pt x="259441" y="3967505"/>
                  </a:cubicBezTo>
                  <a:cubicBezTo>
                    <a:pt x="268076" y="3974907"/>
                    <a:pt x="278694" y="3979935"/>
                    <a:pt x="286736" y="3987977"/>
                  </a:cubicBezTo>
                  <a:cubicBezTo>
                    <a:pt x="323245" y="4024486"/>
                    <a:pt x="272510" y="3992770"/>
                    <a:pt x="320856" y="4035744"/>
                  </a:cubicBezTo>
                  <a:cubicBezTo>
                    <a:pt x="333115" y="4046641"/>
                    <a:pt x="348151" y="4053941"/>
                    <a:pt x="361799" y="4063039"/>
                  </a:cubicBezTo>
                  <a:lnTo>
                    <a:pt x="382270" y="4076687"/>
                  </a:lnTo>
                  <a:lnTo>
                    <a:pt x="423214" y="4103983"/>
                  </a:lnTo>
                  <a:cubicBezTo>
                    <a:pt x="430038" y="4108532"/>
                    <a:pt x="435905" y="4115037"/>
                    <a:pt x="443685" y="4117630"/>
                  </a:cubicBezTo>
                  <a:cubicBezTo>
                    <a:pt x="473054" y="4127420"/>
                    <a:pt x="457179" y="4122709"/>
                    <a:pt x="491453" y="4131278"/>
                  </a:cubicBezTo>
                  <a:cubicBezTo>
                    <a:pt x="550119" y="4170390"/>
                    <a:pt x="475893" y="4123498"/>
                    <a:pt x="532396" y="4151750"/>
                  </a:cubicBezTo>
                  <a:cubicBezTo>
                    <a:pt x="539731" y="4155418"/>
                    <a:pt x="545373" y="4162067"/>
                    <a:pt x="552867" y="4165398"/>
                  </a:cubicBezTo>
                  <a:cubicBezTo>
                    <a:pt x="566013" y="4171241"/>
                    <a:pt x="580163" y="4174496"/>
                    <a:pt x="593811" y="4179045"/>
                  </a:cubicBezTo>
                  <a:lnTo>
                    <a:pt x="614282" y="4185869"/>
                  </a:lnTo>
                  <a:cubicBezTo>
                    <a:pt x="621106" y="4188144"/>
                    <a:pt x="628769" y="4188703"/>
                    <a:pt x="634754" y="4192693"/>
                  </a:cubicBezTo>
                  <a:cubicBezTo>
                    <a:pt x="693416" y="4231801"/>
                    <a:pt x="619201" y="4184918"/>
                    <a:pt x="675697" y="4213165"/>
                  </a:cubicBezTo>
                  <a:cubicBezTo>
                    <a:pt x="683032" y="4216833"/>
                    <a:pt x="688834" y="4223144"/>
                    <a:pt x="696169" y="4226812"/>
                  </a:cubicBezTo>
                  <a:cubicBezTo>
                    <a:pt x="705786" y="4231620"/>
                    <a:pt x="736978" y="4243346"/>
                    <a:pt x="750760" y="4247284"/>
                  </a:cubicBezTo>
                  <a:cubicBezTo>
                    <a:pt x="759778" y="4249861"/>
                    <a:pt x="769073" y="4251413"/>
                    <a:pt x="778056" y="4254108"/>
                  </a:cubicBezTo>
                  <a:cubicBezTo>
                    <a:pt x="791835" y="4258242"/>
                    <a:pt x="804641" y="4266859"/>
                    <a:pt x="818999" y="4267756"/>
                  </a:cubicBezTo>
                  <a:lnTo>
                    <a:pt x="928181" y="4274580"/>
                  </a:lnTo>
                  <a:cubicBezTo>
                    <a:pt x="935005" y="4279129"/>
                    <a:pt x="941318" y="4284559"/>
                    <a:pt x="948653" y="4288227"/>
                  </a:cubicBezTo>
                  <a:cubicBezTo>
                    <a:pt x="955086" y="4291444"/>
                    <a:pt x="962879" y="4291482"/>
                    <a:pt x="969124" y="4295051"/>
                  </a:cubicBezTo>
                  <a:cubicBezTo>
                    <a:pt x="978999" y="4300694"/>
                    <a:pt x="986247" y="4310437"/>
                    <a:pt x="996420" y="4315523"/>
                  </a:cubicBezTo>
                  <a:cubicBezTo>
                    <a:pt x="1009287" y="4321957"/>
                    <a:pt x="1023715" y="4324622"/>
                    <a:pt x="1037363" y="4329171"/>
                  </a:cubicBezTo>
                  <a:cubicBezTo>
                    <a:pt x="1050604" y="4333585"/>
                    <a:pt x="1071884" y="4341260"/>
                    <a:pt x="1085130" y="4342818"/>
                  </a:cubicBezTo>
                  <a:cubicBezTo>
                    <a:pt x="1114585" y="4346283"/>
                    <a:pt x="1144271" y="4347367"/>
                    <a:pt x="1173841" y="4349642"/>
                  </a:cubicBezTo>
                  <a:lnTo>
                    <a:pt x="1255727" y="4370114"/>
                  </a:lnTo>
                  <a:cubicBezTo>
                    <a:pt x="1264826" y="4372389"/>
                    <a:pt x="1273683" y="4376089"/>
                    <a:pt x="1283023" y="4376938"/>
                  </a:cubicBezTo>
                  <a:lnTo>
                    <a:pt x="1358085" y="4383762"/>
                  </a:lnTo>
                  <a:cubicBezTo>
                    <a:pt x="1380831" y="4388311"/>
                    <a:pt x="1403167" y="4396047"/>
                    <a:pt x="1426324" y="4397409"/>
                  </a:cubicBezTo>
                  <a:cubicBezTo>
                    <a:pt x="1599143" y="4407575"/>
                    <a:pt x="1503625" y="4402685"/>
                    <a:pt x="1712927" y="4411057"/>
                  </a:cubicBezTo>
                  <a:lnTo>
                    <a:pt x="1979058" y="4404233"/>
                  </a:lnTo>
                  <a:cubicBezTo>
                    <a:pt x="1990645" y="4403706"/>
                    <a:pt x="2001766" y="4399484"/>
                    <a:pt x="2013178" y="4397409"/>
                  </a:cubicBezTo>
                  <a:cubicBezTo>
                    <a:pt x="2026791" y="4394934"/>
                    <a:pt x="2040473" y="4392860"/>
                    <a:pt x="2054121" y="4390586"/>
                  </a:cubicBezTo>
                  <a:cubicBezTo>
                    <a:pt x="2067769" y="4386037"/>
                    <a:pt x="2083094" y="4384918"/>
                    <a:pt x="2095064" y="4376938"/>
                  </a:cubicBezTo>
                  <a:cubicBezTo>
                    <a:pt x="2101888" y="4372389"/>
                    <a:pt x="2108041" y="4366621"/>
                    <a:pt x="2115536" y="4363290"/>
                  </a:cubicBezTo>
                  <a:cubicBezTo>
                    <a:pt x="2128682" y="4357447"/>
                    <a:pt x="2144509" y="4357621"/>
                    <a:pt x="2156479" y="4349642"/>
                  </a:cubicBezTo>
                  <a:cubicBezTo>
                    <a:pt x="2163303" y="4345093"/>
                    <a:pt x="2169457" y="4339326"/>
                    <a:pt x="2176951" y="4335995"/>
                  </a:cubicBezTo>
                  <a:cubicBezTo>
                    <a:pt x="2198314" y="4326500"/>
                    <a:pt x="2222503" y="4321195"/>
                    <a:pt x="2245190" y="4315523"/>
                  </a:cubicBezTo>
                  <a:cubicBezTo>
                    <a:pt x="2252014" y="4308699"/>
                    <a:pt x="2258043" y="4300976"/>
                    <a:pt x="2265661" y="4295051"/>
                  </a:cubicBezTo>
                  <a:cubicBezTo>
                    <a:pt x="2278609" y="4284981"/>
                    <a:pt x="2292957" y="4276855"/>
                    <a:pt x="2306605" y="4267756"/>
                  </a:cubicBezTo>
                  <a:lnTo>
                    <a:pt x="2347548" y="4240460"/>
                  </a:lnTo>
                  <a:cubicBezTo>
                    <a:pt x="2354372" y="4235911"/>
                    <a:pt x="2361459" y="4231733"/>
                    <a:pt x="2368020" y="4226812"/>
                  </a:cubicBezTo>
                  <a:cubicBezTo>
                    <a:pt x="2377118" y="4219988"/>
                    <a:pt x="2386680" y="4213742"/>
                    <a:pt x="2395315" y="4206341"/>
                  </a:cubicBezTo>
                  <a:cubicBezTo>
                    <a:pt x="2402642" y="4200060"/>
                    <a:pt x="2407757" y="4191222"/>
                    <a:pt x="2415787" y="4185869"/>
                  </a:cubicBezTo>
                  <a:cubicBezTo>
                    <a:pt x="2421772" y="4181879"/>
                    <a:pt x="2429434" y="4181320"/>
                    <a:pt x="2436258" y="4179045"/>
                  </a:cubicBezTo>
                  <a:cubicBezTo>
                    <a:pt x="2440807" y="4172221"/>
                    <a:pt x="2444107" y="4164373"/>
                    <a:pt x="2449906" y="4158574"/>
                  </a:cubicBezTo>
                  <a:cubicBezTo>
                    <a:pt x="2465615" y="4142866"/>
                    <a:pt x="2476791" y="4143323"/>
                    <a:pt x="2497673" y="4138102"/>
                  </a:cubicBezTo>
                  <a:lnTo>
                    <a:pt x="2538617" y="4110806"/>
                  </a:lnTo>
                  <a:cubicBezTo>
                    <a:pt x="2545441" y="4106257"/>
                    <a:pt x="2553289" y="4102958"/>
                    <a:pt x="2559088" y="4097159"/>
                  </a:cubicBezTo>
                  <a:cubicBezTo>
                    <a:pt x="2585359" y="4070888"/>
                    <a:pt x="2571530" y="4082040"/>
                    <a:pt x="2600032" y="4063039"/>
                  </a:cubicBezTo>
                  <a:cubicBezTo>
                    <a:pt x="2609130" y="4049391"/>
                    <a:pt x="2622140" y="4037657"/>
                    <a:pt x="2627327" y="4022096"/>
                  </a:cubicBezTo>
                  <a:cubicBezTo>
                    <a:pt x="2629602" y="4015272"/>
                    <a:pt x="2630161" y="4007609"/>
                    <a:pt x="2634151" y="4001624"/>
                  </a:cubicBezTo>
                  <a:cubicBezTo>
                    <a:pt x="2639504" y="3993594"/>
                    <a:pt x="2647799" y="3987977"/>
                    <a:pt x="2654623" y="3981153"/>
                  </a:cubicBezTo>
                  <a:cubicBezTo>
                    <a:pt x="2667673" y="3942002"/>
                    <a:pt x="2652102" y="3978544"/>
                    <a:pt x="2681918" y="3940209"/>
                  </a:cubicBezTo>
                  <a:cubicBezTo>
                    <a:pt x="2691988" y="3927262"/>
                    <a:pt x="2697616" y="3910864"/>
                    <a:pt x="2709214" y="3899266"/>
                  </a:cubicBezTo>
                  <a:cubicBezTo>
                    <a:pt x="2716038" y="3892442"/>
                    <a:pt x="2723507" y="3886208"/>
                    <a:pt x="2729685" y="3878795"/>
                  </a:cubicBezTo>
                  <a:cubicBezTo>
                    <a:pt x="2734935" y="3872494"/>
                    <a:pt x="2737884" y="3864453"/>
                    <a:pt x="2743333" y="3858323"/>
                  </a:cubicBezTo>
                  <a:cubicBezTo>
                    <a:pt x="2756156" y="3843897"/>
                    <a:pt x="2784276" y="3817380"/>
                    <a:pt x="2784276" y="3817380"/>
                  </a:cubicBezTo>
                  <a:cubicBezTo>
                    <a:pt x="2786551" y="3810556"/>
                    <a:pt x="2787110" y="3802893"/>
                    <a:pt x="2791100" y="3796908"/>
                  </a:cubicBezTo>
                  <a:cubicBezTo>
                    <a:pt x="2796453" y="3788878"/>
                    <a:pt x="2805394" y="3783850"/>
                    <a:pt x="2811572" y="3776436"/>
                  </a:cubicBezTo>
                  <a:cubicBezTo>
                    <a:pt x="2816822" y="3770136"/>
                    <a:pt x="2820671" y="3762789"/>
                    <a:pt x="2825220" y="3755965"/>
                  </a:cubicBezTo>
                  <a:cubicBezTo>
                    <a:pt x="2837231" y="3719932"/>
                    <a:pt x="2828054" y="3741478"/>
                    <a:pt x="2859339" y="3694550"/>
                  </a:cubicBezTo>
                  <a:cubicBezTo>
                    <a:pt x="2863888" y="3687726"/>
                    <a:pt x="2870393" y="3681859"/>
                    <a:pt x="2872987" y="3674078"/>
                  </a:cubicBezTo>
                  <a:cubicBezTo>
                    <a:pt x="2875262" y="3667254"/>
                    <a:pt x="2876594" y="3660040"/>
                    <a:pt x="2879811" y="3653606"/>
                  </a:cubicBezTo>
                  <a:cubicBezTo>
                    <a:pt x="2883479" y="3646271"/>
                    <a:pt x="2890127" y="3640629"/>
                    <a:pt x="2893458" y="3633135"/>
                  </a:cubicBezTo>
                  <a:cubicBezTo>
                    <a:pt x="2899301" y="3619989"/>
                    <a:pt x="2902557" y="3605840"/>
                    <a:pt x="2907106" y="3592192"/>
                  </a:cubicBezTo>
                  <a:lnTo>
                    <a:pt x="2913930" y="3571720"/>
                  </a:lnTo>
                  <a:cubicBezTo>
                    <a:pt x="2916205" y="3564896"/>
                    <a:pt x="2919343" y="3558301"/>
                    <a:pt x="2920754" y="3551248"/>
                  </a:cubicBezTo>
                  <a:cubicBezTo>
                    <a:pt x="2928989" y="3510076"/>
                    <a:pt x="2923910" y="3528132"/>
                    <a:pt x="2934402" y="3496657"/>
                  </a:cubicBezTo>
                  <a:cubicBezTo>
                    <a:pt x="2936677" y="3476185"/>
                    <a:pt x="2939176" y="3455737"/>
                    <a:pt x="2941226" y="3435242"/>
                  </a:cubicBezTo>
                  <a:cubicBezTo>
                    <a:pt x="2943726" y="3410243"/>
                    <a:pt x="2943684" y="3384922"/>
                    <a:pt x="2948050" y="3360180"/>
                  </a:cubicBezTo>
                  <a:cubicBezTo>
                    <a:pt x="2950550" y="3346013"/>
                    <a:pt x="2959332" y="3333426"/>
                    <a:pt x="2961697" y="3319236"/>
                  </a:cubicBezTo>
                  <a:cubicBezTo>
                    <a:pt x="2963972" y="3305588"/>
                    <a:pt x="2965165" y="3291716"/>
                    <a:pt x="2968521" y="3278293"/>
                  </a:cubicBezTo>
                  <a:cubicBezTo>
                    <a:pt x="2972010" y="3264337"/>
                    <a:pt x="2982169" y="3237350"/>
                    <a:pt x="2982169" y="3237350"/>
                  </a:cubicBezTo>
                  <a:cubicBezTo>
                    <a:pt x="3006754" y="3089839"/>
                    <a:pt x="2993836" y="3182875"/>
                    <a:pt x="2982169" y="2862036"/>
                  </a:cubicBezTo>
                  <a:cubicBezTo>
                    <a:pt x="2981666" y="2848209"/>
                    <a:pt x="2978701" y="2834516"/>
                    <a:pt x="2975345" y="2821093"/>
                  </a:cubicBezTo>
                  <a:cubicBezTo>
                    <a:pt x="2971856" y="2807137"/>
                    <a:pt x="2966246" y="2793798"/>
                    <a:pt x="2961697" y="2780150"/>
                  </a:cubicBezTo>
                  <a:cubicBezTo>
                    <a:pt x="2945337" y="2731070"/>
                    <a:pt x="2965184" y="2792355"/>
                    <a:pt x="2948050" y="2732383"/>
                  </a:cubicBezTo>
                  <a:cubicBezTo>
                    <a:pt x="2946074" y="2725467"/>
                    <a:pt x="2943202" y="2718827"/>
                    <a:pt x="2941226" y="2711911"/>
                  </a:cubicBezTo>
                  <a:cubicBezTo>
                    <a:pt x="2938649" y="2702893"/>
                    <a:pt x="2937097" y="2693598"/>
                    <a:pt x="2934402" y="2684615"/>
                  </a:cubicBezTo>
                  <a:cubicBezTo>
                    <a:pt x="2930268" y="2670836"/>
                    <a:pt x="2925303" y="2657320"/>
                    <a:pt x="2920754" y="2643672"/>
                  </a:cubicBezTo>
                  <a:cubicBezTo>
                    <a:pt x="2918479" y="2636848"/>
                    <a:pt x="2915675" y="2630178"/>
                    <a:pt x="2913930" y="2623200"/>
                  </a:cubicBezTo>
                  <a:cubicBezTo>
                    <a:pt x="2904639" y="2586036"/>
                    <a:pt x="2911300" y="2604293"/>
                    <a:pt x="2893458" y="2568609"/>
                  </a:cubicBezTo>
                  <a:cubicBezTo>
                    <a:pt x="2889815" y="2550392"/>
                    <a:pt x="2883607" y="2504679"/>
                    <a:pt x="2872987" y="2479899"/>
                  </a:cubicBezTo>
                  <a:cubicBezTo>
                    <a:pt x="2868980" y="2470549"/>
                    <a:pt x="2863346" y="2461953"/>
                    <a:pt x="2859339" y="2452603"/>
                  </a:cubicBezTo>
                  <a:cubicBezTo>
                    <a:pt x="2856506" y="2445992"/>
                    <a:pt x="2856505" y="2438117"/>
                    <a:pt x="2852515" y="2432132"/>
                  </a:cubicBezTo>
                  <a:cubicBezTo>
                    <a:pt x="2842006" y="2416368"/>
                    <a:pt x="2826679" y="2408083"/>
                    <a:pt x="2811572" y="2398012"/>
                  </a:cubicBezTo>
                  <a:cubicBezTo>
                    <a:pt x="2779727" y="2350245"/>
                    <a:pt x="2797924" y="2366168"/>
                    <a:pt x="2763805" y="2343421"/>
                  </a:cubicBezTo>
                  <a:cubicBezTo>
                    <a:pt x="2744932" y="2286804"/>
                    <a:pt x="2776620" y="2375878"/>
                    <a:pt x="2729685" y="2282006"/>
                  </a:cubicBezTo>
                  <a:cubicBezTo>
                    <a:pt x="2725136" y="2272908"/>
                    <a:pt x="2721085" y="2263543"/>
                    <a:pt x="2716038" y="2254711"/>
                  </a:cubicBezTo>
                  <a:cubicBezTo>
                    <a:pt x="2711969" y="2247590"/>
                    <a:pt x="2706058" y="2241575"/>
                    <a:pt x="2702390" y="2234239"/>
                  </a:cubicBezTo>
                  <a:cubicBezTo>
                    <a:pt x="2699173" y="2227806"/>
                    <a:pt x="2698783" y="2220201"/>
                    <a:pt x="2695566" y="2213768"/>
                  </a:cubicBezTo>
                  <a:cubicBezTo>
                    <a:pt x="2691898" y="2206432"/>
                    <a:pt x="2685987" y="2200417"/>
                    <a:pt x="2681918" y="2193296"/>
                  </a:cubicBezTo>
                  <a:cubicBezTo>
                    <a:pt x="2676871" y="2184464"/>
                    <a:pt x="2673317" y="2174832"/>
                    <a:pt x="2668270" y="2166000"/>
                  </a:cubicBezTo>
                  <a:cubicBezTo>
                    <a:pt x="2664201" y="2158880"/>
                    <a:pt x="2658692" y="2152649"/>
                    <a:pt x="2654623" y="2145529"/>
                  </a:cubicBezTo>
                  <a:cubicBezTo>
                    <a:pt x="2642486" y="2124288"/>
                    <a:pt x="2642443" y="2115902"/>
                    <a:pt x="2627327" y="2097762"/>
                  </a:cubicBezTo>
                  <a:cubicBezTo>
                    <a:pt x="2621149" y="2090348"/>
                    <a:pt x="2613680" y="2084114"/>
                    <a:pt x="2606856" y="2077290"/>
                  </a:cubicBezTo>
                  <a:cubicBezTo>
                    <a:pt x="2594845" y="2041257"/>
                    <a:pt x="2604022" y="2062804"/>
                    <a:pt x="2572736" y="2015875"/>
                  </a:cubicBezTo>
                  <a:lnTo>
                    <a:pt x="2559088" y="1995403"/>
                  </a:lnTo>
                  <a:cubicBezTo>
                    <a:pt x="2554539" y="1988579"/>
                    <a:pt x="2551240" y="1980731"/>
                    <a:pt x="2545441" y="1974932"/>
                  </a:cubicBezTo>
                  <a:lnTo>
                    <a:pt x="2524969" y="1954460"/>
                  </a:lnTo>
                  <a:cubicBezTo>
                    <a:pt x="2511918" y="1915309"/>
                    <a:pt x="2527491" y="1951855"/>
                    <a:pt x="2497673" y="1913517"/>
                  </a:cubicBezTo>
                  <a:cubicBezTo>
                    <a:pt x="2487603" y="1900570"/>
                    <a:pt x="2470378" y="1872574"/>
                    <a:pt x="2470378" y="1872574"/>
                  </a:cubicBezTo>
                  <a:cubicBezTo>
                    <a:pt x="2437944" y="1775272"/>
                    <a:pt x="2470533" y="1876527"/>
                    <a:pt x="2449906" y="1804335"/>
                  </a:cubicBezTo>
                  <a:cubicBezTo>
                    <a:pt x="2430327" y="1735809"/>
                    <a:pt x="2457590" y="1841895"/>
                    <a:pt x="2436258" y="1756568"/>
                  </a:cubicBezTo>
                  <a:cubicBezTo>
                    <a:pt x="2433984" y="1736096"/>
                    <a:pt x="2432821" y="1715470"/>
                    <a:pt x="2429435" y="1695153"/>
                  </a:cubicBezTo>
                  <a:cubicBezTo>
                    <a:pt x="2425147" y="1669426"/>
                    <a:pt x="2420752" y="1677787"/>
                    <a:pt x="2408963" y="1654209"/>
                  </a:cubicBezTo>
                  <a:cubicBezTo>
                    <a:pt x="2403485" y="1643253"/>
                    <a:pt x="2399864" y="1631463"/>
                    <a:pt x="2395315" y="1620090"/>
                  </a:cubicBezTo>
                  <a:cubicBezTo>
                    <a:pt x="2393040" y="1606442"/>
                    <a:pt x="2391602" y="1592629"/>
                    <a:pt x="2388491" y="1579147"/>
                  </a:cubicBezTo>
                  <a:cubicBezTo>
                    <a:pt x="2384768" y="1563012"/>
                    <a:pt x="2379602" y="1547241"/>
                    <a:pt x="2374844" y="1531380"/>
                  </a:cubicBezTo>
                  <a:cubicBezTo>
                    <a:pt x="2372777" y="1524490"/>
                    <a:pt x="2369765" y="1517886"/>
                    <a:pt x="2368020" y="1510908"/>
                  </a:cubicBezTo>
                  <a:cubicBezTo>
                    <a:pt x="2365207" y="1499656"/>
                    <a:pt x="2364009" y="1488041"/>
                    <a:pt x="2361196" y="1476789"/>
                  </a:cubicBezTo>
                  <a:cubicBezTo>
                    <a:pt x="2359451" y="1469811"/>
                    <a:pt x="2356117" y="1463295"/>
                    <a:pt x="2354372" y="1456317"/>
                  </a:cubicBezTo>
                  <a:cubicBezTo>
                    <a:pt x="2351559" y="1445065"/>
                    <a:pt x="2351216" y="1433201"/>
                    <a:pt x="2347548" y="1422198"/>
                  </a:cubicBezTo>
                  <a:cubicBezTo>
                    <a:pt x="2344331" y="1412547"/>
                    <a:pt x="2338449" y="1404001"/>
                    <a:pt x="2333900" y="1394902"/>
                  </a:cubicBezTo>
                  <a:cubicBezTo>
                    <a:pt x="2331625" y="1376705"/>
                    <a:pt x="2328382" y="1358603"/>
                    <a:pt x="2327076" y="1340311"/>
                  </a:cubicBezTo>
                  <a:cubicBezTo>
                    <a:pt x="2323831" y="1294877"/>
                    <a:pt x="2325474" y="1249082"/>
                    <a:pt x="2320253" y="1203833"/>
                  </a:cubicBezTo>
                  <a:cubicBezTo>
                    <a:pt x="2318604" y="1189542"/>
                    <a:pt x="2316777" y="1173062"/>
                    <a:pt x="2306605" y="1162890"/>
                  </a:cubicBezTo>
                  <a:lnTo>
                    <a:pt x="2286133" y="1142418"/>
                  </a:lnTo>
                  <a:cubicBezTo>
                    <a:pt x="2283537" y="1129440"/>
                    <a:pt x="2279479" y="1101816"/>
                    <a:pt x="2272485" y="1087827"/>
                  </a:cubicBezTo>
                  <a:cubicBezTo>
                    <a:pt x="2268817" y="1080492"/>
                    <a:pt x="2263387" y="1074180"/>
                    <a:pt x="2258838" y="1067356"/>
                  </a:cubicBezTo>
                  <a:cubicBezTo>
                    <a:pt x="2249193" y="1019129"/>
                    <a:pt x="2255682" y="1044239"/>
                    <a:pt x="2238366" y="992293"/>
                  </a:cubicBezTo>
                  <a:lnTo>
                    <a:pt x="2238366" y="992293"/>
                  </a:lnTo>
                  <a:cubicBezTo>
                    <a:pt x="2236091" y="983195"/>
                    <a:pt x="2235236" y="973618"/>
                    <a:pt x="2231542" y="964998"/>
                  </a:cubicBezTo>
                  <a:cubicBezTo>
                    <a:pt x="2228311" y="957460"/>
                    <a:pt x="2221562" y="951862"/>
                    <a:pt x="2217894" y="944526"/>
                  </a:cubicBezTo>
                  <a:cubicBezTo>
                    <a:pt x="2214677" y="938092"/>
                    <a:pt x="2214287" y="930488"/>
                    <a:pt x="2211070" y="924054"/>
                  </a:cubicBezTo>
                  <a:cubicBezTo>
                    <a:pt x="2207402" y="916719"/>
                    <a:pt x="2201091" y="910918"/>
                    <a:pt x="2197423" y="903583"/>
                  </a:cubicBezTo>
                  <a:cubicBezTo>
                    <a:pt x="2194206" y="897149"/>
                    <a:pt x="2194092" y="889399"/>
                    <a:pt x="2190599" y="883111"/>
                  </a:cubicBezTo>
                  <a:cubicBezTo>
                    <a:pt x="2182633" y="868773"/>
                    <a:pt x="2172401" y="855816"/>
                    <a:pt x="2163303" y="842168"/>
                  </a:cubicBezTo>
                  <a:cubicBezTo>
                    <a:pt x="2158754" y="835344"/>
                    <a:pt x="2152249" y="829476"/>
                    <a:pt x="2149656" y="821696"/>
                  </a:cubicBezTo>
                  <a:cubicBezTo>
                    <a:pt x="2139236" y="790435"/>
                    <a:pt x="2147148" y="806978"/>
                    <a:pt x="2122360" y="773929"/>
                  </a:cubicBezTo>
                  <a:cubicBezTo>
                    <a:pt x="2106133" y="725248"/>
                    <a:pt x="2129143" y="784105"/>
                    <a:pt x="2095064" y="732986"/>
                  </a:cubicBezTo>
                  <a:cubicBezTo>
                    <a:pt x="2091074" y="727001"/>
                    <a:pt x="2092231" y="718499"/>
                    <a:pt x="2088241" y="712514"/>
                  </a:cubicBezTo>
                  <a:cubicBezTo>
                    <a:pt x="2077732" y="696750"/>
                    <a:pt x="2062404" y="688465"/>
                    <a:pt x="2047297" y="678395"/>
                  </a:cubicBezTo>
                  <a:cubicBezTo>
                    <a:pt x="2040473" y="669296"/>
                    <a:pt x="2035563" y="658380"/>
                    <a:pt x="2026826" y="651099"/>
                  </a:cubicBezTo>
                  <a:cubicBezTo>
                    <a:pt x="2021300" y="646494"/>
                    <a:pt x="2012966" y="647109"/>
                    <a:pt x="2006354" y="644275"/>
                  </a:cubicBezTo>
                  <a:cubicBezTo>
                    <a:pt x="1997004" y="640268"/>
                    <a:pt x="1988157" y="635176"/>
                    <a:pt x="1979058" y="630627"/>
                  </a:cubicBezTo>
                  <a:cubicBezTo>
                    <a:pt x="1945177" y="579804"/>
                    <a:pt x="1988722" y="642223"/>
                    <a:pt x="1944939" y="589684"/>
                  </a:cubicBezTo>
                  <a:cubicBezTo>
                    <a:pt x="1919300" y="558917"/>
                    <a:pt x="1940115" y="561447"/>
                    <a:pt x="1890348" y="528269"/>
                  </a:cubicBezTo>
                  <a:cubicBezTo>
                    <a:pt x="1883524" y="523720"/>
                    <a:pt x="1876177" y="519871"/>
                    <a:pt x="1869876" y="514621"/>
                  </a:cubicBezTo>
                  <a:cubicBezTo>
                    <a:pt x="1862463" y="508443"/>
                    <a:pt x="1857022" y="500075"/>
                    <a:pt x="1849405" y="494150"/>
                  </a:cubicBezTo>
                  <a:cubicBezTo>
                    <a:pt x="1814209" y="466775"/>
                    <a:pt x="1818877" y="470326"/>
                    <a:pt x="1787990" y="460030"/>
                  </a:cubicBezTo>
                  <a:cubicBezTo>
                    <a:pt x="1770327" y="442368"/>
                    <a:pt x="1751058" y="420424"/>
                    <a:pt x="1726575" y="412263"/>
                  </a:cubicBezTo>
                  <a:cubicBezTo>
                    <a:pt x="1719751" y="409988"/>
                    <a:pt x="1712537" y="408656"/>
                    <a:pt x="1706103" y="405439"/>
                  </a:cubicBezTo>
                  <a:cubicBezTo>
                    <a:pt x="1653190" y="378983"/>
                    <a:pt x="1716618" y="402121"/>
                    <a:pt x="1665160" y="384968"/>
                  </a:cubicBezTo>
                  <a:cubicBezTo>
                    <a:pt x="1658336" y="378144"/>
                    <a:pt x="1652541" y="370105"/>
                    <a:pt x="1644688" y="364496"/>
                  </a:cubicBezTo>
                  <a:cubicBezTo>
                    <a:pt x="1629931" y="353955"/>
                    <a:pt x="1613628" y="349593"/>
                    <a:pt x="1596921" y="344024"/>
                  </a:cubicBezTo>
                  <a:cubicBezTo>
                    <a:pt x="1584065" y="331168"/>
                    <a:pt x="1573079" y="317506"/>
                    <a:pt x="1555978" y="309905"/>
                  </a:cubicBezTo>
                  <a:cubicBezTo>
                    <a:pt x="1542832" y="304062"/>
                    <a:pt x="1527005" y="304237"/>
                    <a:pt x="1515035" y="296257"/>
                  </a:cubicBezTo>
                  <a:cubicBezTo>
                    <a:pt x="1486760" y="277407"/>
                    <a:pt x="1502520" y="284598"/>
                    <a:pt x="1467267" y="275786"/>
                  </a:cubicBezTo>
                  <a:cubicBezTo>
                    <a:pt x="1460443" y="271237"/>
                    <a:pt x="1454334" y="265369"/>
                    <a:pt x="1446796" y="262138"/>
                  </a:cubicBezTo>
                  <a:cubicBezTo>
                    <a:pt x="1438176" y="258443"/>
                    <a:pt x="1428518" y="257891"/>
                    <a:pt x="1419500" y="255314"/>
                  </a:cubicBezTo>
                  <a:cubicBezTo>
                    <a:pt x="1401532" y="250180"/>
                    <a:pt x="1388274" y="244767"/>
                    <a:pt x="1371733" y="234842"/>
                  </a:cubicBezTo>
                  <a:cubicBezTo>
                    <a:pt x="1357668" y="226403"/>
                    <a:pt x="1346351" y="212734"/>
                    <a:pt x="1330790" y="207547"/>
                  </a:cubicBezTo>
                  <a:cubicBezTo>
                    <a:pt x="1309610" y="200487"/>
                    <a:pt x="1304106" y="199725"/>
                    <a:pt x="1283023" y="187075"/>
                  </a:cubicBezTo>
                  <a:cubicBezTo>
                    <a:pt x="1210850" y="143772"/>
                    <a:pt x="1271386" y="169937"/>
                    <a:pt x="1214784" y="152956"/>
                  </a:cubicBezTo>
                  <a:cubicBezTo>
                    <a:pt x="1201005" y="148822"/>
                    <a:pt x="1187489" y="143857"/>
                    <a:pt x="1173841" y="139308"/>
                  </a:cubicBezTo>
                  <a:cubicBezTo>
                    <a:pt x="1167017" y="137033"/>
                    <a:pt x="1159354" y="136474"/>
                    <a:pt x="1153369" y="132484"/>
                  </a:cubicBezTo>
                  <a:cubicBezTo>
                    <a:pt x="1146545" y="127935"/>
                    <a:pt x="1140392" y="122167"/>
                    <a:pt x="1132897" y="118836"/>
                  </a:cubicBezTo>
                  <a:cubicBezTo>
                    <a:pt x="1119751" y="112993"/>
                    <a:pt x="1091954" y="105189"/>
                    <a:pt x="1091954" y="105189"/>
                  </a:cubicBezTo>
                  <a:cubicBezTo>
                    <a:pt x="1085130" y="100640"/>
                    <a:pt x="1078977" y="94872"/>
                    <a:pt x="1071482" y="91541"/>
                  </a:cubicBezTo>
                  <a:cubicBezTo>
                    <a:pt x="1058336" y="85698"/>
                    <a:pt x="1044187" y="82442"/>
                    <a:pt x="1030539" y="77893"/>
                  </a:cubicBezTo>
                  <a:cubicBezTo>
                    <a:pt x="992278" y="65139"/>
                    <a:pt x="1017031" y="72809"/>
                    <a:pt x="955476" y="57421"/>
                  </a:cubicBezTo>
                  <a:cubicBezTo>
                    <a:pt x="946378" y="55146"/>
                    <a:pt x="937078" y="53564"/>
                    <a:pt x="928181" y="50598"/>
                  </a:cubicBezTo>
                  <a:cubicBezTo>
                    <a:pt x="928177" y="50597"/>
                    <a:pt x="846297" y="23303"/>
                    <a:pt x="846294" y="23302"/>
                  </a:cubicBezTo>
                  <a:cubicBezTo>
                    <a:pt x="789759" y="11995"/>
                    <a:pt x="823716" y="17632"/>
                    <a:pt x="743936" y="9654"/>
                  </a:cubicBezTo>
                  <a:cubicBezTo>
                    <a:pt x="709001" y="-1991"/>
                    <a:pt x="706192" y="-6689"/>
                    <a:pt x="655226" y="16478"/>
                  </a:cubicBezTo>
                  <a:cubicBezTo>
                    <a:pt x="648678" y="19455"/>
                    <a:pt x="659775" y="16478"/>
                    <a:pt x="662050" y="23302"/>
                  </a:cubicBezTo>
                  <a:close/>
                </a:path>
              </a:pathLst>
            </a:custGeom>
            <a:solidFill>
              <a:schemeClr val="bg1">
                <a:lumMod val="9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201" name="Ovál 200"/>
            <p:cNvSpPr/>
            <p:nvPr/>
          </p:nvSpPr>
          <p:spPr>
            <a:xfrm rot="10800000">
              <a:off x="9504739" y="4258534"/>
              <a:ext cx="1602258" cy="1181143"/>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dirty="0">
                <a:solidFill>
                  <a:prstClr val="white"/>
                </a:solidFill>
              </a:endParaRPr>
            </a:p>
          </p:txBody>
        </p:sp>
      </p:grpSp>
      <p:sp>
        <p:nvSpPr>
          <p:cNvPr id="239" name="TextovéPole 238"/>
          <p:cNvSpPr txBox="1"/>
          <p:nvPr/>
        </p:nvSpPr>
        <p:spPr>
          <a:xfrm>
            <a:off x="814990" y="3686715"/>
            <a:ext cx="1592115" cy="770890"/>
          </a:xfrm>
          <a:prstGeom prst="rect">
            <a:avLst/>
          </a:prstGeom>
          <a:noFill/>
        </p:spPr>
        <p:txBody>
          <a:bodyPr wrap="none" lIns="65266" tIns="32634" rIns="65266" bIns="32634" rtlCol="0">
            <a:spAutoFit/>
          </a:bodyPr>
          <a:lstStyle/>
          <a:p>
            <a:pPr defTabSz="913750"/>
            <a:r>
              <a:rPr lang="en-US" sz="2300" dirty="0">
                <a:solidFill>
                  <a:prstClr val="black"/>
                </a:solidFill>
              </a:rPr>
              <a:t>developing </a:t>
            </a:r>
          </a:p>
          <a:p>
            <a:pPr defTabSz="913750"/>
            <a:r>
              <a:rPr lang="en-US" sz="2300" dirty="0">
                <a:solidFill>
                  <a:prstClr val="black"/>
                </a:solidFill>
              </a:rPr>
              <a:t>larval tissue</a:t>
            </a:r>
          </a:p>
        </p:txBody>
      </p:sp>
      <p:grpSp>
        <p:nvGrpSpPr>
          <p:cNvPr id="5" name="Skupina 4"/>
          <p:cNvGrpSpPr/>
          <p:nvPr/>
        </p:nvGrpSpPr>
        <p:grpSpPr>
          <a:xfrm rot="21370744">
            <a:off x="3557275" y="949273"/>
            <a:ext cx="4957037" cy="1293019"/>
            <a:chOff x="14365931" y="2916140"/>
            <a:chExt cx="8496945" cy="1813346"/>
          </a:xfrm>
        </p:grpSpPr>
        <p:sp>
          <p:nvSpPr>
            <p:cNvPr id="6" name="Ovál 5"/>
            <p:cNvSpPr/>
            <p:nvPr/>
          </p:nvSpPr>
          <p:spPr>
            <a:xfrm>
              <a:off x="14365931" y="3132161"/>
              <a:ext cx="5751100" cy="1366489"/>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dirty="0">
                <a:solidFill>
                  <a:prstClr val="white"/>
                </a:solidFill>
              </a:endParaRPr>
            </a:p>
          </p:txBody>
        </p:sp>
        <p:sp>
          <p:nvSpPr>
            <p:cNvPr id="7" name="Ovál 6"/>
            <p:cNvSpPr/>
            <p:nvPr/>
          </p:nvSpPr>
          <p:spPr>
            <a:xfrm>
              <a:off x="14365932" y="2916140"/>
              <a:ext cx="8496944" cy="1813346"/>
            </a:xfrm>
            <a:prstGeom prst="ellips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0" name="Skupina 9"/>
          <p:cNvGrpSpPr/>
          <p:nvPr/>
        </p:nvGrpSpPr>
        <p:grpSpPr>
          <a:xfrm>
            <a:off x="3677080" y="3039815"/>
            <a:ext cx="1452190" cy="1339127"/>
            <a:chOff x="1311638" y="4167522"/>
            <a:chExt cx="907301" cy="907301"/>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8100000" scaled="1"/>
            <a:tileRect/>
          </a:gradFill>
        </p:grpSpPr>
        <p:sp>
          <p:nvSpPr>
            <p:cNvPr id="4" name="Ovál 3"/>
            <p:cNvSpPr/>
            <p:nvPr/>
          </p:nvSpPr>
          <p:spPr>
            <a:xfrm>
              <a:off x="1311638" y="4167522"/>
              <a:ext cx="907301" cy="907301"/>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9" name="Ovál 8"/>
            <p:cNvSpPr/>
            <p:nvPr/>
          </p:nvSpPr>
          <p:spPr>
            <a:xfrm>
              <a:off x="1490969" y="4336532"/>
              <a:ext cx="564705" cy="56495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grpSp>
      <p:grpSp>
        <p:nvGrpSpPr>
          <p:cNvPr id="25" name="Skupina 24"/>
          <p:cNvGrpSpPr/>
          <p:nvPr/>
        </p:nvGrpSpPr>
        <p:grpSpPr>
          <a:xfrm rot="9041755">
            <a:off x="6814923" y="3025716"/>
            <a:ext cx="1339004" cy="2320189"/>
            <a:chOff x="2631973" y="3432448"/>
            <a:chExt cx="2383515" cy="3584051"/>
          </a:xfrm>
        </p:grpSpPr>
        <p:sp>
          <p:nvSpPr>
            <p:cNvPr id="26" name="Volný tvar 25"/>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27" name="Ovál 26"/>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28" name="Volný tvar 27"/>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29" name="Volný tvar 28"/>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0" name="Volný tvar 29"/>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1" name="Volný tvar 30"/>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2" name="Volný tvar 31"/>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3" name="Volný tvar 32"/>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4" name="Volný tvar 33"/>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5" name="Volný tvar 34"/>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36" name="Skupina 35"/>
          <p:cNvGrpSpPr/>
          <p:nvPr/>
        </p:nvGrpSpPr>
        <p:grpSpPr>
          <a:xfrm rot="10800000">
            <a:off x="8206112" y="2826759"/>
            <a:ext cx="814141" cy="1622399"/>
            <a:chOff x="2631973" y="3432448"/>
            <a:chExt cx="2383515" cy="3584051"/>
          </a:xfrm>
        </p:grpSpPr>
        <p:sp>
          <p:nvSpPr>
            <p:cNvPr id="37" name="Volný tvar 36"/>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8" name="Ovál 37"/>
            <p:cNvSpPr/>
            <p:nvPr/>
          </p:nvSpPr>
          <p:spPr>
            <a:xfrm>
              <a:off x="3580098" y="5274271"/>
              <a:ext cx="487267" cy="588404"/>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39" name="Volný tvar 38"/>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0" name="Volný tvar 39"/>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1" name="Volný tvar 40"/>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2" name="Volný tvar 41"/>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3" name="Volný tvar 42"/>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4" name="Volný tvar 43"/>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5" name="Volný tvar 44"/>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6" name="Volný tvar 45"/>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47" name="Skupina 46"/>
          <p:cNvGrpSpPr/>
          <p:nvPr/>
        </p:nvGrpSpPr>
        <p:grpSpPr>
          <a:xfrm>
            <a:off x="6422292" y="1131457"/>
            <a:ext cx="587773" cy="844908"/>
            <a:chOff x="2631973" y="3432448"/>
            <a:chExt cx="2383515" cy="3584051"/>
          </a:xfrm>
        </p:grpSpPr>
        <p:sp>
          <p:nvSpPr>
            <p:cNvPr id="48" name="Volný tvar 47"/>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9" name="Ovál 48"/>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50" name="Volný tvar 49"/>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1" name="Volný tvar 50"/>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2" name="Volný tvar 51"/>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3" name="Volný tvar 52"/>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4" name="Volný tvar 53"/>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5" name="Volný tvar 54"/>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6" name="Volný tvar 55"/>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7" name="Volný tvar 56"/>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58" name="Skupina 57"/>
          <p:cNvGrpSpPr/>
          <p:nvPr/>
        </p:nvGrpSpPr>
        <p:grpSpPr>
          <a:xfrm rot="9041755">
            <a:off x="6780230" y="920505"/>
            <a:ext cx="592052" cy="613038"/>
            <a:chOff x="2631973" y="3432448"/>
            <a:chExt cx="2383515" cy="3584051"/>
          </a:xfrm>
        </p:grpSpPr>
        <p:sp>
          <p:nvSpPr>
            <p:cNvPr id="59" name="Volný tvar 58"/>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0" name="Ovál 59"/>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61" name="Volný tvar 60"/>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2" name="Volný tvar 61"/>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3" name="Volný tvar 62"/>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4" name="Volný tvar 63"/>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5" name="Volný tvar 64"/>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6" name="Volný tvar 65"/>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7" name="Volný tvar 66"/>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8" name="Volný tvar 67"/>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69" name="Skupina 68"/>
          <p:cNvGrpSpPr/>
          <p:nvPr/>
        </p:nvGrpSpPr>
        <p:grpSpPr>
          <a:xfrm rot="10800000">
            <a:off x="6826964" y="1386712"/>
            <a:ext cx="381001" cy="855070"/>
            <a:chOff x="2631973" y="3432448"/>
            <a:chExt cx="2383515" cy="3584051"/>
          </a:xfrm>
        </p:grpSpPr>
        <p:sp>
          <p:nvSpPr>
            <p:cNvPr id="70" name="Volný tvar 69"/>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1" name="Ovál 70"/>
            <p:cNvSpPr/>
            <p:nvPr/>
          </p:nvSpPr>
          <p:spPr>
            <a:xfrm>
              <a:off x="3580098" y="5274271"/>
              <a:ext cx="487267" cy="588404"/>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72" name="Volný tvar 71"/>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3" name="Volný tvar 72"/>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4" name="Volný tvar 73"/>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5" name="Volný tvar 74"/>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6" name="Volný tvar 75"/>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7" name="Volný tvar 76"/>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8" name="Volný tvar 77"/>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9" name="Volný tvar 78"/>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80" name="Skupina 79"/>
          <p:cNvGrpSpPr/>
          <p:nvPr/>
        </p:nvGrpSpPr>
        <p:grpSpPr>
          <a:xfrm rot="10047486">
            <a:off x="7226236" y="2038182"/>
            <a:ext cx="684769" cy="1050457"/>
            <a:chOff x="2631973" y="3432448"/>
            <a:chExt cx="2383515" cy="3584051"/>
          </a:xfrm>
        </p:grpSpPr>
        <p:sp>
          <p:nvSpPr>
            <p:cNvPr id="81" name="Volný tvar 80"/>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2" name="Ovál 81"/>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83" name="Volný tvar 82"/>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4" name="Volný tvar 83"/>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5" name="Volný tvar 84"/>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6" name="Volný tvar 85"/>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7" name="Volný tvar 86"/>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8" name="Volný tvar 87"/>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9" name="Volný tvar 88"/>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0" name="Volný tvar 89"/>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91" name="Skupina 90"/>
          <p:cNvGrpSpPr/>
          <p:nvPr/>
        </p:nvGrpSpPr>
        <p:grpSpPr>
          <a:xfrm rot="14485528">
            <a:off x="7928877" y="2167641"/>
            <a:ext cx="750216" cy="532284"/>
            <a:chOff x="2631973" y="3432448"/>
            <a:chExt cx="2383515" cy="3584051"/>
          </a:xfrm>
        </p:grpSpPr>
        <p:sp>
          <p:nvSpPr>
            <p:cNvPr id="92" name="Volný tvar 91"/>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3" name="Ovál 92"/>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94" name="Volný tvar 93"/>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5" name="Volný tvar 94"/>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6" name="Volný tvar 95"/>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7" name="Volný tvar 96"/>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8" name="Volný tvar 97"/>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9" name="Volný tvar 98"/>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0" name="Volný tvar 99"/>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1" name="Volný tvar 100"/>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02" name="Skupina 101"/>
          <p:cNvGrpSpPr/>
          <p:nvPr/>
        </p:nvGrpSpPr>
        <p:grpSpPr>
          <a:xfrm>
            <a:off x="6323639" y="2063971"/>
            <a:ext cx="503320" cy="689831"/>
            <a:chOff x="2631973" y="3432448"/>
            <a:chExt cx="2383515" cy="3584051"/>
          </a:xfrm>
        </p:grpSpPr>
        <p:sp>
          <p:nvSpPr>
            <p:cNvPr id="103" name="Volný tvar 102"/>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4" name="Ovál 103"/>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05" name="Volný tvar 104"/>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6" name="Volný tvar 105"/>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7" name="Volný tvar 106"/>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8" name="Volný tvar 107"/>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9" name="Volný tvar 108"/>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0" name="Volný tvar 109"/>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1" name="Volný tvar 110"/>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2" name="Volný tvar 111"/>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17" name="Skupina 116"/>
          <p:cNvGrpSpPr/>
          <p:nvPr/>
        </p:nvGrpSpPr>
        <p:grpSpPr>
          <a:xfrm>
            <a:off x="3832253" y="1732179"/>
            <a:ext cx="464982" cy="443630"/>
            <a:chOff x="2462293" y="1168657"/>
            <a:chExt cx="2284964" cy="2118622"/>
          </a:xfrm>
        </p:grpSpPr>
        <p:sp>
          <p:nvSpPr>
            <p:cNvPr id="114" name="Volný tvar 113"/>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15" name="Volný tvar 114"/>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16" name="Volný tvar 115"/>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18" name="Skupina 117"/>
          <p:cNvGrpSpPr/>
          <p:nvPr/>
        </p:nvGrpSpPr>
        <p:grpSpPr>
          <a:xfrm rot="19746416">
            <a:off x="4219778" y="1349581"/>
            <a:ext cx="464982" cy="443630"/>
            <a:chOff x="2462293" y="1168657"/>
            <a:chExt cx="2284964" cy="2118622"/>
          </a:xfrm>
        </p:grpSpPr>
        <p:sp>
          <p:nvSpPr>
            <p:cNvPr id="119" name="Volný tvar 118"/>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0" name="Volný tvar 119"/>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1" name="Volný tvar 120"/>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22" name="Skupina 121"/>
          <p:cNvGrpSpPr/>
          <p:nvPr/>
        </p:nvGrpSpPr>
        <p:grpSpPr>
          <a:xfrm rot="19746416">
            <a:off x="3633015" y="1321479"/>
            <a:ext cx="464982" cy="443630"/>
            <a:chOff x="2462293" y="1168657"/>
            <a:chExt cx="2284964" cy="2118622"/>
          </a:xfrm>
        </p:grpSpPr>
        <p:sp>
          <p:nvSpPr>
            <p:cNvPr id="123" name="Volný tvar 122"/>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4" name="Volný tvar 123"/>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5" name="Volný tvar 124"/>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26" name="Skupina 125"/>
          <p:cNvGrpSpPr/>
          <p:nvPr/>
        </p:nvGrpSpPr>
        <p:grpSpPr>
          <a:xfrm rot="14485528">
            <a:off x="7055491" y="1389767"/>
            <a:ext cx="750216" cy="532284"/>
            <a:chOff x="2631973" y="3432448"/>
            <a:chExt cx="2383515" cy="3584051"/>
          </a:xfrm>
        </p:grpSpPr>
        <p:sp>
          <p:nvSpPr>
            <p:cNvPr id="127" name="Volný tvar 126"/>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28" name="Ovál 127"/>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29" name="Volný tvar 128"/>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0" name="Volný tvar 129"/>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1" name="Volný tvar 130"/>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2" name="Volný tvar 131"/>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3" name="Volný tvar 132"/>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4" name="Volný tvar 133"/>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5" name="Volný tvar 134"/>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6" name="Volný tvar 135"/>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37" name="Skupina 136"/>
          <p:cNvGrpSpPr/>
          <p:nvPr/>
        </p:nvGrpSpPr>
        <p:grpSpPr>
          <a:xfrm>
            <a:off x="7120347" y="853099"/>
            <a:ext cx="503320" cy="689831"/>
            <a:chOff x="2631973" y="3432448"/>
            <a:chExt cx="2383515" cy="3584051"/>
          </a:xfrm>
        </p:grpSpPr>
        <p:sp>
          <p:nvSpPr>
            <p:cNvPr id="138" name="Volný tvar 137"/>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9" name="Ovál 138"/>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40" name="Volný tvar 139"/>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1" name="Volný tvar 140"/>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2" name="Volný tvar 141"/>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3" name="Volný tvar 142"/>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4" name="Volný tvar 143"/>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5" name="Volný tvar 144"/>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6" name="Volný tvar 145"/>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7" name="Volný tvar 146"/>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sp>
        <p:nvSpPr>
          <p:cNvPr id="151" name="TextovéPole 150"/>
          <p:cNvSpPr txBox="1"/>
          <p:nvPr/>
        </p:nvSpPr>
        <p:spPr>
          <a:xfrm>
            <a:off x="4867958" y="1212130"/>
            <a:ext cx="1417192" cy="329761"/>
          </a:xfrm>
          <a:prstGeom prst="rect">
            <a:avLst/>
          </a:prstGeom>
          <a:noFill/>
        </p:spPr>
        <p:txBody>
          <a:bodyPr wrap="none" lIns="65266" tIns="32634" rIns="65266" bIns="32634" rtlCol="0">
            <a:spAutoFit/>
          </a:bodyPr>
          <a:lstStyle/>
          <a:p>
            <a:pPr defTabSz="913750"/>
            <a:r>
              <a:rPr lang="en-US" sz="1700" b="1" dirty="0">
                <a:solidFill>
                  <a:prstClr val="black"/>
                </a:solidFill>
              </a:rPr>
              <a:t>parasitoid egg</a:t>
            </a:r>
          </a:p>
        </p:txBody>
      </p:sp>
      <p:cxnSp>
        <p:nvCxnSpPr>
          <p:cNvPr id="154" name="Přímá spojnice se šipkou 153"/>
          <p:cNvCxnSpPr/>
          <p:nvPr/>
        </p:nvCxnSpPr>
        <p:spPr>
          <a:xfrm>
            <a:off x="5236269" y="3752575"/>
            <a:ext cx="1285584" cy="0"/>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59" name="TextovéPole 158"/>
          <p:cNvSpPr txBox="1"/>
          <p:nvPr/>
        </p:nvSpPr>
        <p:spPr>
          <a:xfrm>
            <a:off x="3756822" y="5069278"/>
            <a:ext cx="1299960" cy="417852"/>
          </a:xfrm>
          <a:prstGeom prst="rect">
            <a:avLst/>
          </a:prstGeom>
          <a:noFill/>
        </p:spPr>
        <p:txBody>
          <a:bodyPr wrap="none" lIns="65266" tIns="32634" rIns="65266" bIns="32634" rtlCol="0">
            <a:spAutoFit/>
          </a:bodyPr>
          <a:lstStyle/>
          <a:p>
            <a:pPr defTabSz="913750"/>
            <a:r>
              <a:rPr lang="en-US" sz="2300" b="1" dirty="0">
                <a:solidFill>
                  <a:prstClr val="black"/>
                </a:solidFill>
              </a:rPr>
              <a:t>GLUCOSE</a:t>
            </a:r>
          </a:p>
        </p:txBody>
      </p:sp>
      <p:sp>
        <p:nvSpPr>
          <p:cNvPr id="160" name="TextovéPole 159"/>
          <p:cNvSpPr txBox="1"/>
          <p:nvPr/>
        </p:nvSpPr>
        <p:spPr>
          <a:xfrm>
            <a:off x="3812381" y="3584195"/>
            <a:ext cx="1200818" cy="327515"/>
          </a:xfrm>
          <a:prstGeom prst="rect">
            <a:avLst/>
          </a:prstGeom>
          <a:noFill/>
        </p:spPr>
        <p:txBody>
          <a:bodyPr wrap="none" lIns="65266" tIns="32634" rIns="65266" bIns="32634" rtlCol="0">
            <a:spAutoFit/>
          </a:bodyPr>
          <a:lstStyle/>
          <a:p>
            <a:pPr algn="ctr" defTabSz="913750"/>
            <a:r>
              <a:rPr lang="en-US" sz="1700" b="1" dirty="0">
                <a:solidFill>
                  <a:prstClr val="black"/>
                </a:solidFill>
              </a:rPr>
              <a:t>↑</a:t>
            </a:r>
            <a:r>
              <a:rPr lang="en-US" sz="1700" dirty="0">
                <a:solidFill>
                  <a:prstClr val="black"/>
                </a:solidFill>
              </a:rPr>
              <a:t> </a:t>
            </a:r>
            <a:r>
              <a:rPr lang="en-US" sz="1700" dirty="0" smtClean="0">
                <a:solidFill>
                  <a:prstClr val="black"/>
                </a:solidFill>
              </a:rPr>
              <a:t>glycolysis</a:t>
            </a:r>
            <a:endParaRPr lang="en-US" sz="1700" dirty="0">
              <a:solidFill>
                <a:prstClr val="black"/>
              </a:solidFill>
            </a:endParaRPr>
          </a:p>
        </p:txBody>
      </p:sp>
      <p:cxnSp>
        <p:nvCxnSpPr>
          <p:cNvPr id="161" name="Přímá spojnice se šipkou 160"/>
          <p:cNvCxnSpPr/>
          <p:nvPr/>
        </p:nvCxnSpPr>
        <p:spPr>
          <a:xfrm flipV="1">
            <a:off x="4403172" y="4156623"/>
            <a:ext cx="0" cy="864666"/>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9" name="Přímá spojnice se šipkou 168"/>
          <p:cNvCxnSpPr/>
          <p:nvPr/>
        </p:nvCxnSpPr>
        <p:spPr>
          <a:xfrm flipH="1">
            <a:off x="1969360" y="5263650"/>
            <a:ext cx="1707718"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1" name="TextovéPole 170"/>
          <p:cNvSpPr txBox="1"/>
          <p:nvPr/>
        </p:nvSpPr>
        <p:spPr>
          <a:xfrm>
            <a:off x="2858260" y="4313651"/>
            <a:ext cx="647974" cy="342904"/>
          </a:xfrm>
          <a:prstGeom prst="rect">
            <a:avLst/>
          </a:prstGeom>
          <a:noFill/>
        </p:spPr>
        <p:txBody>
          <a:bodyPr wrap="none" lIns="65266" tIns="32634" rIns="65266" bIns="32634" rtlCol="0">
            <a:spAutoFit/>
          </a:bodyPr>
          <a:lstStyle/>
          <a:p>
            <a:pPr defTabSz="913750"/>
            <a:r>
              <a:rPr lang="en-US" b="1" dirty="0" err="1">
                <a:solidFill>
                  <a:prstClr val="black"/>
                </a:solidFill>
              </a:rPr>
              <a:t>AdoR</a:t>
            </a:r>
            <a:endParaRPr lang="en-US" b="1" dirty="0">
              <a:solidFill>
                <a:prstClr val="black"/>
              </a:solidFill>
            </a:endParaRPr>
          </a:p>
        </p:txBody>
      </p:sp>
      <p:cxnSp>
        <p:nvCxnSpPr>
          <p:cNvPr id="174" name="Přímá spojnice 173"/>
          <p:cNvCxnSpPr/>
          <p:nvPr/>
        </p:nvCxnSpPr>
        <p:spPr>
          <a:xfrm>
            <a:off x="3055903" y="5133666"/>
            <a:ext cx="2571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2" name="TextovéPole 181"/>
          <p:cNvSpPr txBox="1"/>
          <p:nvPr/>
        </p:nvSpPr>
        <p:spPr>
          <a:xfrm>
            <a:off x="3707049" y="3268099"/>
            <a:ext cx="1405104" cy="327515"/>
          </a:xfrm>
          <a:prstGeom prst="rect">
            <a:avLst/>
          </a:prstGeom>
          <a:noFill/>
        </p:spPr>
        <p:txBody>
          <a:bodyPr wrap="none" lIns="65266" tIns="32634" rIns="65266" bIns="32634" rtlCol="0">
            <a:spAutoFit/>
          </a:bodyPr>
          <a:lstStyle/>
          <a:p>
            <a:pPr defTabSz="913750"/>
            <a:r>
              <a:rPr lang="en-US" sz="1700" b="1" dirty="0">
                <a:solidFill>
                  <a:prstClr val="black"/>
                </a:solidFill>
              </a:rPr>
              <a:t>pro-</a:t>
            </a:r>
            <a:r>
              <a:rPr lang="en-US" sz="1700" b="1" dirty="0" err="1">
                <a:solidFill>
                  <a:prstClr val="black"/>
                </a:solidFill>
              </a:rPr>
              <a:t>hemocyte</a:t>
            </a:r>
            <a:endParaRPr lang="en-US" sz="1700" b="1" dirty="0">
              <a:solidFill>
                <a:prstClr val="black"/>
              </a:solidFill>
            </a:endParaRPr>
          </a:p>
        </p:txBody>
      </p:sp>
      <p:sp>
        <p:nvSpPr>
          <p:cNvPr id="186" name="TextovéPole 185"/>
          <p:cNvSpPr txBox="1"/>
          <p:nvPr/>
        </p:nvSpPr>
        <p:spPr>
          <a:xfrm>
            <a:off x="6975056" y="4284278"/>
            <a:ext cx="1191673" cy="329761"/>
          </a:xfrm>
          <a:prstGeom prst="rect">
            <a:avLst/>
          </a:prstGeom>
          <a:noFill/>
        </p:spPr>
        <p:txBody>
          <a:bodyPr wrap="none" lIns="65266" tIns="32634" rIns="65266" bIns="32634" rtlCol="0">
            <a:spAutoFit/>
          </a:bodyPr>
          <a:lstStyle/>
          <a:p>
            <a:pPr defTabSz="913750"/>
            <a:r>
              <a:rPr lang="en-US" sz="1700" b="1" dirty="0">
                <a:solidFill>
                  <a:prstClr val="black"/>
                </a:solidFill>
              </a:rPr>
              <a:t>lamellocyte</a:t>
            </a:r>
          </a:p>
        </p:txBody>
      </p:sp>
      <p:sp>
        <p:nvSpPr>
          <p:cNvPr id="187" name="TextovéPole 186"/>
          <p:cNvSpPr txBox="1"/>
          <p:nvPr/>
        </p:nvSpPr>
        <p:spPr>
          <a:xfrm>
            <a:off x="5160769" y="3323887"/>
            <a:ext cx="1414535" cy="857378"/>
          </a:xfrm>
          <a:prstGeom prst="rect">
            <a:avLst/>
          </a:prstGeom>
          <a:noFill/>
        </p:spPr>
        <p:txBody>
          <a:bodyPr wrap="none" lIns="65266" tIns="32634" rIns="65266" bIns="32634" rtlCol="0">
            <a:spAutoFit/>
          </a:bodyPr>
          <a:lstStyle/>
          <a:p>
            <a:pPr algn="ctr" defTabSz="913750"/>
            <a:r>
              <a:rPr lang="en-US" sz="1700" dirty="0">
                <a:solidFill>
                  <a:prstClr val="black"/>
                </a:solidFill>
              </a:rPr>
              <a:t>proliferation</a:t>
            </a:r>
          </a:p>
          <a:p>
            <a:pPr algn="ctr" defTabSz="913750"/>
            <a:endParaRPr lang="en-US" sz="1700" dirty="0">
              <a:solidFill>
                <a:prstClr val="black"/>
              </a:solidFill>
            </a:endParaRPr>
          </a:p>
          <a:p>
            <a:pPr algn="ctr" defTabSz="913750"/>
            <a:r>
              <a:rPr lang="en-US" sz="1700" dirty="0">
                <a:solidFill>
                  <a:prstClr val="black"/>
                </a:solidFill>
              </a:rPr>
              <a:t>differentiation</a:t>
            </a:r>
          </a:p>
        </p:txBody>
      </p:sp>
      <p:sp>
        <p:nvSpPr>
          <p:cNvPr id="195" name="TextovéPole 194"/>
          <p:cNvSpPr txBox="1"/>
          <p:nvPr/>
        </p:nvSpPr>
        <p:spPr>
          <a:xfrm>
            <a:off x="6409053" y="450442"/>
            <a:ext cx="1852209" cy="417852"/>
          </a:xfrm>
          <a:prstGeom prst="rect">
            <a:avLst/>
          </a:prstGeom>
          <a:noFill/>
        </p:spPr>
        <p:txBody>
          <a:bodyPr wrap="none" lIns="65266" tIns="32634" rIns="65266" bIns="32634" rtlCol="0">
            <a:spAutoFit/>
          </a:bodyPr>
          <a:lstStyle/>
          <a:p>
            <a:pPr defTabSz="913750"/>
            <a:r>
              <a:rPr lang="en-US" sz="2300" dirty="0">
                <a:solidFill>
                  <a:prstClr val="black"/>
                </a:solidFill>
              </a:rPr>
              <a:t>encapsulation</a:t>
            </a:r>
          </a:p>
        </p:txBody>
      </p:sp>
      <p:sp>
        <p:nvSpPr>
          <p:cNvPr id="196" name="TextovéPole 195"/>
          <p:cNvSpPr txBox="1"/>
          <p:nvPr/>
        </p:nvSpPr>
        <p:spPr>
          <a:xfrm>
            <a:off x="2323747" y="868138"/>
            <a:ext cx="2041772" cy="417852"/>
          </a:xfrm>
          <a:prstGeom prst="rect">
            <a:avLst/>
          </a:prstGeom>
          <a:noFill/>
        </p:spPr>
        <p:txBody>
          <a:bodyPr wrap="none" lIns="65266" tIns="32634" rIns="65266" bIns="32634" rtlCol="0">
            <a:spAutoFit/>
          </a:bodyPr>
          <a:lstStyle/>
          <a:p>
            <a:pPr defTabSz="913750"/>
            <a:r>
              <a:rPr lang="en-US" sz="2300" dirty="0">
                <a:solidFill>
                  <a:prstClr val="black"/>
                </a:solidFill>
              </a:rPr>
              <a:t>egg recognition</a:t>
            </a:r>
          </a:p>
        </p:txBody>
      </p:sp>
      <p:sp>
        <p:nvSpPr>
          <p:cNvPr id="199" name="TextovéPole 198"/>
          <p:cNvSpPr txBox="1"/>
          <p:nvPr/>
        </p:nvSpPr>
        <p:spPr>
          <a:xfrm>
            <a:off x="3045006" y="2255366"/>
            <a:ext cx="1346069" cy="417852"/>
          </a:xfrm>
          <a:prstGeom prst="rect">
            <a:avLst/>
          </a:prstGeom>
          <a:noFill/>
        </p:spPr>
        <p:txBody>
          <a:bodyPr wrap="none" lIns="65266" tIns="32634" rIns="65266" bIns="32634" rtlCol="0">
            <a:spAutoFit/>
          </a:bodyPr>
          <a:lstStyle/>
          <a:p>
            <a:pPr defTabSz="913750"/>
            <a:r>
              <a:rPr lang="en-US" sz="2300" dirty="0">
                <a:solidFill>
                  <a:prstClr val="black"/>
                </a:solidFill>
              </a:rPr>
              <a:t>activation</a:t>
            </a:r>
          </a:p>
        </p:txBody>
      </p:sp>
      <p:sp>
        <p:nvSpPr>
          <p:cNvPr id="202" name="Volný tvar 201"/>
          <p:cNvSpPr/>
          <p:nvPr/>
        </p:nvSpPr>
        <p:spPr>
          <a:xfrm>
            <a:off x="2961691" y="1597561"/>
            <a:ext cx="731559" cy="1651519"/>
          </a:xfrm>
          <a:custGeom>
            <a:avLst/>
            <a:gdLst>
              <a:gd name="connsiteX0" fmla="*/ 1226059 w 1317499"/>
              <a:gd name="connsiteY0" fmla="*/ 0 h 2312126"/>
              <a:gd name="connsiteX1" fmla="*/ 220219 w 1317499"/>
              <a:gd name="connsiteY1" fmla="*/ 627017 h 2312126"/>
              <a:gd name="connsiteX2" fmla="*/ 89590 w 1317499"/>
              <a:gd name="connsiteY2" fmla="*/ 1423852 h 2312126"/>
              <a:gd name="connsiteX3" fmla="*/ 1317499 w 1317499"/>
              <a:gd name="connsiteY3" fmla="*/ 2312126 h 2312126"/>
            </a:gdLst>
            <a:ahLst/>
            <a:cxnLst>
              <a:cxn ang="0">
                <a:pos x="connsiteX0" y="connsiteY0"/>
              </a:cxn>
              <a:cxn ang="0">
                <a:pos x="connsiteX1" y="connsiteY1"/>
              </a:cxn>
              <a:cxn ang="0">
                <a:pos x="connsiteX2" y="connsiteY2"/>
              </a:cxn>
              <a:cxn ang="0">
                <a:pos x="connsiteX3" y="connsiteY3"/>
              </a:cxn>
            </a:cxnLst>
            <a:rect l="l" t="t" r="r" b="b"/>
            <a:pathLst>
              <a:path w="1317499" h="2312126">
                <a:moveTo>
                  <a:pt x="1226059" y="0"/>
                </a:moveTo>
                <a:cubicBezTo>
                  <a:pt x="817844" y="194854"/>
                  <a:pt x="409630" y="389709"/>
                  <a:pt x="220219" y="627017"/>
                </a:cubicBezTo>
                <a:cubicBezTo>
                  <a:pt x="30808" y="864325"/>
                  <a:pt x="-93290" y="1143001"/>
                  <a:pt x="89590" y="1423852"/>
                </a:cubicBezTo>
                <a:cubicBezTo>
                  <a:pt x="272470" y="1704703"/>
                  <a:pt x="794984" y="2008414"/>
                  <a:pt x="1317499" y="2312126"/>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65266" tIns="32634" rIns="65266" bIns="32634" rtlCol="0" anchor="ctr"/>
          <a:lstStyle/>
          <a:p>
            <a:pPr algn="ctr" defTabSz="913750"/>
            <a:endParaRPr lang="en-US">
              <a:solidFill>
                <a:prstClr val="white"/>
              </a:solidFill>
            </a:endParaRPr>
          </a:p>
        </p:txBody>
      </p:sp>
      <p:grpSp>
        <p:nvGrpSpPr>
          <p:cNvPr id="203" name="Group 117"/>
          <p:cNvGrpSpPr>
            <a:grpSpLocks/>
          </p:cNvGrpSpPr>
          <p:nvPr/>
        </p:nvGrpSpPr>
        <p:grpSpPr bwMode="auto">
          <a:xfrm>
            <a:off x="151820" y="187953"/>
            <a:ext cx="2119237" cy="1275962"/>
            <a:chOff x="9552" y="15475"/>
            <a:chExt cx="1728" cy="1056"/>
          </a:xfrm>
        </p:grpSpPr>
        <p:sp>
          <p:nvSpPr>
            <p:cNvPr id="204" name="Oval 118"/>
            <p:cNvSpPr>
              <a:spLocks noChangeArrowheads="1"/>
            </p:cNvSpPr>
            <p:nvPr/>
          </p:nvSpPr>
          <p:spPr bwMode="auto">
            <a:xfrm>
              <a:off x="9552" y="16051"/>
              <a:ext cx="1728" cy="480"/>
            </a:xfrm>
            <a:prstGeom prst="ellipse">
              <a:avLst/>
            </a:prstGeom>
            <a:gradFill rotWithShape="1">
              <a:gsLst>
                <a:gs pos="0">
                  <a:srgbClr val="808080"/>
                </a:gs>
                <a:gs pos="100000">
                  <a:srgbClr val="808080">
                    <a:gamma/>
                    <a:tint val="5490"/>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grpSp>
          <p:nvGrpSpPr>
            <p:cNvPr id="205" name="Group 119"/>
            <p:cNvGrpSpPr>
              <a:grpSpLocks/>
            </p:cNvGrpSpPr>
            <p:nvPr/>
          </p:nvGrpSpPr>
          <p:grpSpPr bwMode="auto">
            <a:xfrm>
              <a:off x="9744" y="15475"/>
              <a:ext cx="1532" cy="896"/>
              <a:chOff x="6852" y="14439"/>
              <a:chExt cx="1868" cy="1184"/>
            </a:xfrm>
          </p:grpSpPr>
          <p:sp>
            <p:nvSpPr>
              <p:cNvPr id="206" name="Oval 120"/>
              <p:cNvSpPr>
                <a:spLocks noChangeArrowheads="1"/>
              </p:cNvSpPr>
              <p:nvPr/>
            </p:nvSpPr>
            <p:spPr bwMode="auto">
              <a:xfrm rot="787375" flipH="1">
                <a:off x="7777" y="15073"/>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7" name="Oval 121"/>
              <p:cNvSpPr>
                <a:spLocks noChangeArrowheads="1"/>
              </p:cNvSpPr>
              <p:nvPr/>
            </p:nvSpPr>
            <p:spPr bwMode="auto">
              <a:xfrm rot="19235206" flipH="1">
                <a:off x="8045" y="15031"/>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8" name="Oval 122"/>
              <p:cNvSpPr>
                <a:spLocks noChangeArrowheads="1"/>
              </p:cNvSpPr>
              <p:nvPr/>
            </p:nvSpPr>
            <p:spPr bwMode="auto">
              <a:xfrm rot="21091859" flipH="1">
                <a:off x="8132" y="15229"/>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9" name="Oval 123"/>
              <p:cNvSpPr>
                <a:spLocks noChangeArrowheads="1"/>
              </p:cNvSpPr>
              <p:nvPr/>
            </p:nvSpPr>
            <p:spPr bwMode="auto">
              <a:xfrm rot="1635556" flipH="1">
                <a:off x="7842" y="1492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10" name="Oval 124"/>
              <p:cNvSpPr>
                <a:spLocks noChangeArrowheads="1"/>
              </p:cNvSpPr>
              <p:nvPr/>
            </p:nvSpPr>
            <p:spPr bwMode="auto">
              <a:xfrm rot="1635556" flipH="1">
                <a:off x="7528" y="1516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11" name="Freeform 125"/>
              <p:cNvSpPr>
                <a:spLocks/>
              </p:cNvSpPr>
              <p:nvPr/>
            </p:nvSpPr>
            <p:spPr bwMode="auto">
              <a:xfrm flipH="1">
                <a:off x="7410" y="15314"/>
                <a:ext cx="110" cy="100"/>
              </a:xfrm>
              <a:custGeom>
                <a:avLst/>
                <a:gdLst>
                  <a:gd name="T0" fmla="*/ 0 w 110"/>
                  <a:gd name="T1" fmla="*/ 0 h 100"/>
                  <a:gd name="T2" fmla="*/ 14 w 110"/>
                  <a:gd name="T3" fmla="*/ 26 h 100"/>
                  <a:gd name="T4" fmla="*/ 24 w 110"/>
                  <a:gd name="T5" fmla="*/ 44 h 100"/>
                  <a:gd name="T6" fmla="*/ 32 w 110"/>
                  <a:gd name="T7" fmla="*/ 56 h 100"/>
                  <a:gd name="T8" fmla="*/ 84 w 110"/>
                  <a:gd name="T9" fmla="*/ 88 h 100"/>
                  <a:gd name="T10" fmla="*/ 110 w 110"/>
                  <a:gd name="T11" fmla="*/ 94 h 100"/>
                </a:gdLst>
                <a:ahLst/>
                <a:cxnLst>
                  <a:cxn ang="0">
                    <a:pos x="T0" y="T1"/>
                  </a:cxn>
                  <a:cxn ang="0">
                    <a:pos x="T2" y="T3"/>
                  </a:cxn>
                  <a:cxn ang="0">
                    <a:pos x="T4" y="T5"/>
                  </a:cxn>
                  <a:cxn ang="0">
                    <a:pos x="T6" y="T7"/>
                  </a:cxn>
                  <a:cxn ang="0">
                    <a:pos x="T8" y="T9"/>
                  </a:cxn>
                  <a:cxn ang="0">
                    <a:pos x="T10" y="T11"/>
                  </a:cxn>
                </a:cxnLst>
                <a:rect l="0" t="0" r="r" b="b"/>
                <a:pathLst>
                  <a:path w="110" h="100">
                    <a:moveTo>
                      <a:pt x="0" y="0"/>
                    </a:moveTo>
                    <a:cubicBezTo>
                      <a:pt x="3" y="11"/>
                      <a:pt x="6" y="18"/>
                      <a:pt x="14" y="26"/>
                    </a:cubicBezTo>
                    <a:cubicBezTo>
                      <a:pt x="16" y="35"/>
                      <a:pt x="16" y="39"/>
                      <a:pt x="24" y="44"/>
                    </a:cubicBezTo>
                    <a:cubicBezTo>
                      <a:pt x="29" y="58"/>
                      <a:pt x="22" y="41"/>
                      <a:pt x="32" y="56"/>
                    </a:cubicBezTo>
                    <a:cubicBezTo>
                      <a:pt x="52" y="86"/>
                      <a:pt x="43" y="80"/>
                      <a:pt x="84" y="88"/>
                    </a:cubicBezTo>
                    <a:cubicBezTo>
                      <a:pt x="92" y="100"/>
                      <a:pt x="86" y="94"/>
                      <a:pt x="110" y="9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2" name="Freeform 126"/>
              <p:cNvSpPr>
                <a:spLocks/>
              </p:cNvSpPr>
              <p:nvPr/>
            </p:nvSpPr>
            <p:spPr bwMode="auto">
              <a:xfrm flipH="1">
                <a:off x="7773" y="15294"/>
                <a:ext cx="1" cy="100"/>
              </a:xfrm>
              <a:custGeom>
                <a:avLst/>
                <a:gdLst>
                  <a:gd name="T0" fmla="*/ 0 w 1"/>
                  <a:gd name="T1" fmla="*/ 0 h 100"/>
                  <a:gd name="T2" fmla="*/ 0 w 1"/>
                  <a:gd name="T3" fmla="*/ 100 h 100"/>
                </a:gdLst>
                <a:ahLst/>
                <a:cxnLst>
                  <a:cxn ang="0">
                    <a:pos x="T0" y="T1"/>
                  </a:cxn>
                  <a:cxn ang="0">
                    <a:pos x="T2" y="T3"/>
                  </a:cxn>
                </a:cxnLst>
                <a:rect l="0" t="0" r="r" b="b"/>
                <a:pathLst>
                  <a:path w="1" h="100">
                    <a:moveTo>
                      <a:pt x="0" y="0"/>
                    </a:moveTo>
                    <a:cubicBezTo>
                      <a:pt x="0" y="33"/>
                      <a:pt x="0" y="67"/>
                      <a:pt x="0" y="100"/>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3" name="Freeform 127"/>
              <p:cNvSpPr>
                <a:spLocks/>
              </p:cNvSpPr>
              <p:nvPr/>
            </p:nvSpPr>
            <p:spPr bwMode="auto">
              <a:xfrm flipH="1">
                <a:off x="8168" y="15384"/>
                <a:ext cx="18" cy="78"/>
              </a:xfrm>
              <a:custGeom>
                <a:avLst/>
                <a:gdLst>
                  <a:gd name="T0" fmla="*/ 18 w 18"/>
                  <a:gd name="T1" fmla="*/ 0 h 78"/>
                  <a:gd name="T2" fmla="*/ 6 w 18"/>
                  <a:gd name="T3" fmla="*/ 52 h 78"/>
                  <a:gd name="T4" fmla="*/ 2 w 18"/>
                  <a:gd name="T5" fmla="*/ 68 h 78"/>
                  <a:gd name="T6" fmla="*/ 0 w 18"/>
                  <a:gd name="T7" fmla="*/ 78 h 78"/>
                </a:gdLst>
                <a:ahLst/>
                <a:cxnLst>
                  <a:cxn ang="0">
                    <a:pos x="T0" y="T1"/>
                  </a:cxn>
                  <a:cxn ang="0">
                    <a:pos x="T2" y="T3"/>
                  </a:cxn>
                  <a:cxn ang="0">
                    <a:pos x="T4" y="T5"/>
                  </a:cxn>
                  <a:cxn ang="0">
                    <a:pos x="T6" y="T7"/>
                  </a:cxn>
                </a:cxnLst>
                <a:rect l="0" t="0" r="r" b="b"/>
                <a:pathLst>
                  <a:path w="18" h="78">
                    <a:moveTo>
                      <a:pt x="18" y="0"/>
                    </a:moveTo>
                    <a:cubicBezTo>
                      <a:pt x="12" y="17"/>
                      <a:pt x="9" y="35"/>
                      <a:pt x="6" y="52"/>
                    </a:cubicBezTo>
                    <a:cubicBezTo>
                      <a:pt x="5" y="57"/>
                      <a:pt x="3" y="63"/>
                      <a:pt x="2" y="68"/>
                    </a:cubicBezTo>
                    <a:cubicBezTo>
                      <a:pt x="1" y="71"/>
                      <a:pt x="0" y="78"/>
                      <a:pt x="0" y="78"/>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4" name="Freeform 128"/>
              <p:cNvSpPr>
                <a:spLocks/>
              </p:cNvSpPr>
              <p:nvPr/>
            </p:nvSpPr>
            <p:spPr bwMode="auto">
              <a:xfrm rot="171745" flipH="1">
                <a:off x="6888" y="14439"/>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32001"/>
                    </a:srgbClr>
                  </a:gs>
                  <a:gs pos="50000">
                    <a:srgbClr val="808080">
                      <a:gamma/>
                      <a:shade val="46275"/>
                      <a:invGamma/>
                      <a:alpha val="39999"/>
                    </a:srgbClr>
                  </a:gs>
                  <a:gs pos="100000">
                    <a:srgbClr val="808080">
                      <a:alpha val="32001"/>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5" name="Freeform 129"/>
              <p:cNvSpPr>
                <a:spLocks/>
              </p:cNvSpPr>
              <p:nvPr/>
            </p:nvSpPr>
            <p:spPr bwMode="auto">
              <a:xfrm flipH="1">
                <a:off x="7750" y="14505"/>
                <a:ext cx="453" cy="457"/>
              </a:xfrm>
              <a:custGeom>
                <a:avLst/>
                <a:gdLst>
                  <a:gd name="T0" fmla="*/ 243 w 453"/>
                  <a:gd name="T1" fmla="*/ 23 h 457"/>
                  <a:gd name="T2" fmla="*/ 183 w 453"/>
                  <a:gd name="T3" fmla="*/ 59 h 457"/>
                  <a:gd name="T4" fmla="*/ 95 w 453"/>
                  <a:gd name="T5" fmla="*/ 87 h 457"/>
                  <a:gd name="T6" fmla="*/ 63 w 453"/>
                  <a:gd name="T7" fmla="*/ 119 h 457"/>
                  <a:gd name="T8" fmla="*/ 15 w 453"/>
                  <a:gd name="T9" fmla="*/ 175 h 457"/>
                  <a:gd name="T10" fmla="*/ 7 w 453"/>
                  <a:gd name="T11" fmla="*/ 199 h 457"/>
                  <a:gd name="T12" fmla="*/ 3 w 453"/>
                  <a:gd name="T13" fmla="*/ 211 h 457"/>
                  <a:gd name="T14" fmla="*/ 11 w 453"/>
                  <a:gd name="T15" fmla="*/ 319 h 457"/>
                  <a:gd name="T16" fmla="*/ 39 w 453"/>
                  <a:gd name="T17" fmla="*/ 355 h 457"/>
                  <a:gd name="T18" fmla="*/ 223 w 453"/>
                  <a:gd name="T19" fmla="*/ 455 h 457"/>
                  <a:gd name="T20" fmla="*/ 355 w 453"/>
                  <a:gd name="T21" fmla="*/ 451 h 457"/>
                  <a:gd name="T22" fmla="*/ 415 w 453"/>
                  <a:gd name="T23" fmla="*/ 407 h 457"/>
                  <a:gd name="T24" fmla="*/ 431 w 453"/>
                  <a:gd name="T25" fmla="*/ 383 h 457"/>
                  <a:gd name="T26" fmla="*/ 423 w 453"/>
                  <a:gd name="T27" fmla="*/ 135 h 457"/>
                  <a:gd name="T28" fmla="*/ 331 w 453"/>
                  <a:gd name="T29" fmla="*/ 35 h 457"/>
                  <a:gd name="T30" fmla="*/ 243 w 453"/>
                  <a:gd name="T31" fmla="*/ 2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457">
                    <a:moveTo>
                      <a:pt x="243" y="23"/>
                    </a:moveTo>
                    <a:cubicBezTo>
                      <a:pt x="222" y="30"/>
                      <a:pt x="204" y="49"/>
                      <a:pt x="183" y="59"/>
                    </a:cubicBezTo>
                    <a:cubicBezTo>
                      <a:pt x="155" y="73"/>
                      <a:pt x="122" y="69"/>
                      <a:pt x="95" y="87"/>
                    </a:cubicBezTo>
                    <a:cubicBezTo>
                      <a:pt x="86" y="101"/>
                      <a:pt x="77" y="110"/>
                      <a:pt x="63" y="119"/>
                    </a:cubicBezTo>
                    <a:cubicBezTo>
                      <a:pt x="50" y="139"/>
                      <a:pt x="25" y="152"/>
                      <a:pt x="15" y="175"/>
                    </a:cubicBezTo>
                    <a:cubicBezTo>
                      <a:pt x="12" y="183"/>
                      <a:pt x="10" y="191"/>
                      <a:pt x="7" y="199"/>
                    </a:cubicBezTo>
                    <a:cubicBezTo>
                      <a:pt x="6" y="203"/>
                      <a:pt x="3" y="211"/>
                      <a:pt x="3" y="211"/>
                    </a:cubicBezTo>
                    <a:cubicBezTo>
                      <a:pt x="5" y="247"/>
                      <a:pt x="0" y="285"/>
                      <a:pt x="11" y="319"/>
                    </a:cubicBezTo>
                    <a:cubicBezTo>
                      <a:pt x="18" y="339"/>
                      <a:pt x="27" y="341"/>
                      <a:pt x="39" y="355"/>
                    </a:cubicBezTo>
                    <a:cubicBezTo>
                      <a:pt x="84" y="409"/>
                      <a:pt x="156" y="438"/>
                      <a:pt x="223" y="455"/>
                    </a:cubicBezTo>
                    <a:cubicBezTo>
                      <a:pt x="267" y="454"/>
                      <a:pt x="311" y="457"/>
                      <a:pt x="355" y="451"/>
                    </a:cubicBezTo>
                    <a:cubicBezTo>
                      <a:pt x="369" y="449"/>
                      <a:pt x="405" y="420"/>
                      <a:pt x="415" y="407"/>
                    </a:cubicBezTo>
                    <a:cubicBezTo>
                      <a:pt x="421" y="399"/>
                      <a:pt x="431" y="383"/>
                      <a:pt x="431" y="383"/>
                    </a:cubicBezTo>
                    <a:cubicBezTo>
                      <a:pt x="429" y="300"/>
                      <a:pt x="453" y="212"/>
                      <a:pt x="423" y="135"/>
                    </a:cubicBezTo>
                    <a:cubicBezTo>
                      <a:pt x="411" y="105"/>
                      <a:pt x="358" y="53"/>
                      <a:pt x="331" y="35"/>
                    </a:cubicBezTo>
                    <a:cubicBezTo>
                      <a:pt x="308" y="0"/>
                      <a:pt x="276" y="14"/>
                      <a:pt x="243" y="23"/>
                    </a:cubicBezTo>
                    <a:close/>
                  </a:path>
                </a:pathLst>
              </a:custGeom>
              <a:gradFill rotWithShape="1">
                <a:gsLst>
                  <a:gs pos="0">
                    <a:srgbClr val="000000"/>
                  </a:gs>
                  <a:gs pos="100000">
                    <a:srgbClr val="000000">
                      <a:gamma/>
                      <a:tint val="73725"/>
                      <a:invGamma/>
                    </a:srgbClr>
                  </a:gs>
                </a:gsLst>
                <a:lin ang="189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6" name="Freeform 130"/>
              <p:cNvSpPr>
                <a:spLocks/>
              </p:cNvSpPr>
              <p:nvPr/>
            </p:nvSpPr>
            <p:spPr bwMode="auto">
              <a:xfrm flipH="1">
                <a:off x="7292" y="14557"/>
                <a:ext cx="492" cy="707"/>
              </a:xfrm>
              <a:custGeom>
                <a:avLst/>
                <a:gdLst>
                  <a:gd name="T0" fmla="*/ 20 w 492"/>
                  <a:gd name="T1" fmla="*/ 103 h 707"/>
                  <a:gd name="T2" fmla="*/ 96 w 492"/>
                  <a:gd name="T3" fmla="*/ 23 h 707"/>
                  <a:gd name="T4" fmla="*/ 132 w 492"/>
                  <a:gd name="T5" fmla="*/ 7 h 707"/>
                  <a:gd name="T6" fmla="*/ 260 w 492"/>
                  <a:gd name="T7" fmla="*/ 15 h 707"/>
                  <a:gd name="T8" fmla="*/ 296 w 492"/>
                  <a:gd name="T9" fmla="*/ 39 h 707"/>
                  <a:gd name="T10" fmla="*/ 340 w 492"/>
                  <a:gd name="T11" fmla="*/ 51 h 707"/>
                  <a:gd name="T12" fmla="*/ 368 w 492"/>
                  <a:gd name="T13" fmla="*/ 83 h 707"/>
                  <a:gd name="T14" fmla="*/ 424 w 492"/>
                  <a:gd name="T15" fmla="*/ 155 h 707"/>
                  <a:gd name="T16" fmla="*/ 452 w 492"/>
                  <a:gd name="T17" fmla="*/ 211 h 707"/>
                  <a:gd name="T18" fmla="*/ 464 w 492"/>
                  <a:gd name="T19" fmla="*/ 255 h 707"/>
                  <a:gd name="T20" fmla="*/ 484 w 492"/>
                  <a:gd name="T21" fmla="*/ 291 h 707"/>
                  <a:gd name="T22" fmla="*/ 492 w 492"/>
                  <a:gd name="T23" fmla="*/ 303 h 707"/>
                  <a:gd name="T24" fmla="*/ 488 w 492"/>
                  <a:gd name="T25" fmla="*/ 419 h 707"/>
                  <a:gd name="T26" fmla="*/ 448 w 492"/>
                  <a:gd name="T27" fmla="*/ 503 h 707"/>
                  <a:gd name="T28" fmla="*/ 396 w 492"/>
                  <a:gd name="T29" fmla="*/ 599 h 707"/>
                  <a:gd name="T30" fmla="*/ 320 w 492"/>
                  <a:gd name="T31" fmla="*/ 679 h 707"/>
                  <a:gd name="T32" fmla="*/ 284 w 492"/>
                  <a:gd name="T33" fmla="*/ 707 h 707"/>
                  <a:gd name="T34" fmla="*/ 180 w 492"/>
                  <a:gd name="T35" fmla="*/ 663 h 707"/>
                  <a:gd name="T36" fmla="*/ 120 w 492"/>
                  <a:gd name="T37" fmla="*/ 595 h 707"/>
                  <a:gd name="T38" fmla="*/ 104 w 492"/>
                  <a:gd name="T39" fmla="*/ 571 h 707"/>
                  <a:gd name="T40" fmla="*/ 80 w 492"/>
                  <a:gd name="T41" fmla="*/ 547 h 707"/>
                  <a:gd name="T42" fmla="*/ 0 w 492"/>
                  <a:gd name="T43" fmla="*/ 403 h 707"/>
                  <a:gd name="T44" fmla="*/ 4 w 492"/>
                  <a:gd name="T45" fmla="*/ 199 h 707"/>
                  <a:gd name="T46" fmla="*/ 20 w 492"/>
                  <a:gd name="T47" fmla="*/ 103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2" h="707">
                    <a:moveTo>
                      <a:pt x="20" y="103"/>
                    </a:moveTo>
                    <a:cubicBezTo>
                      <a:pt x="39" y="74"/>
                      <a:pt x="71" y="48"/>
                      <a:pt x="96" y="23"/>
                    </a:cubicBezTo>
                    <a:cubicBezTo>
                      <a:pt x="105" y="14"/>
                      <a:pt x="132" y="7"/>
                      <a:pt x="132" y="7"/>
                    </a:cubicBezTo>
                    <a:cubicBezTo>
                      <a:pt x="175" y="9"/>
                      <a:pt x="220" y="0"/>
                      <a:pt x="260" y="15"/>
                    </a:cubicBezTo>
                    <a:cubicBezTo>
                      <a:pt x="273" y="20"/>
                      <a:pt x="284" y="31"/>
                      <a:pt x="296" y="39"/>
                    </a:cubicBezTo>
                    <a:cubicBezTo>
                      <a:pt x="309" y="47"/>
                      <a:pt x="326" y="46"/>
                      <a:pt x="340" y="51"/>
                    </a:cubicBezTo>
                    <a:cubicBezTo>
                      <a:pt x="352" y="63"/>
                      <a:pt x="354" y="73"/>
                      <a:pt x="368" y="83"/>
                    </a:cubicBezTo>
                    <a:cubicBezTo>
                      <a:pt x="384" y="108"/>
                      <a:pt x="403" y="134"/>
                      <a:pt x="424" y="155"/>
                    </a:cubicBezTo>
                    <a:cubicBezTo>
                      <a:pt x="429" y="178"/>
                      <a:pt x="443" y="190"/>
                      <a:pt x="452" y="211"/>
                    </a:cubicBezTo>
                    <a:cubicBezTo>
                      <a:pt x="462" y="233"/>
                      <a:pt x="459" y="233"/>
                      <a:pt x="464" y="255"/>
                    </a:cubicBezTo>
                    <a:cubicBezTo>
                      <a:pt x="468" y="272"/>
                      <a:pt x="472" y="273"/>
                      <a:pt x="484" y="291"/>
                    </a:cubicBezTo>
                    <a:cubicBezTo>
                      <a:pt x="487" y="295"/>
                      <a:pt x="492" y="303"/>
                      <a:pt x="492" y="303"/>
                    </a:cubicBezTo>
                    <a:cubicBezTo>
                      <a:pt x="491" y="342"/>
                      <a:pt x="491" y="380"/>
                      <a:pt x="488" y="419"/>
                    </a:cubicBezTo>
                    <a:cubicBezTo>
                      <a:pt x="485" y="456"/>
                      <a:pt x="459" y="470"/>
                      <a:pt x="448" y="503"/>
                    </a:cubicBezTo>
                    <a:cubicBezTo>
                      <a:pt x="437" y="536"/>
                      <a:pt x="416" y="570"/>
                      <a:pt x="396" y="599"/>
                    </a:cubicBezTo>
                    <a:cubicBezTo>
                      <a:pt x="375" y="631"/>
                      <a:pt x="347" y="652"/>
                      <a:pt x="320" y="679"/>
                    </a:cubicBezTo>
                    <a:cubicBezTo>
                      <a:pt x="309" y="690"/>
                      <a:pt x="284" y="707"/>
                      <a:pt x="284" y="707"/>
                    </a:cubicBezTo>
                    <a:cubicBezTo>
                      <a:pt x="223" y="701"/>
                      <a:pt x="224" y="692"/>
                      <a:pt x="180" y="663"/>
                    </a:cubicBezTo>
                    <a:cubicBezTo>
                      <a:pt x="168" y="645"/>
                      <a:pt x="139" y="607"/>
                      <a:pt x="120" y="595"/>
                    </a:cubicBezTo>
                    <a:cubicBezTo>
                      <a:pt x="115" y="587"/>
                      <a:pt x="111" y="578"/>
                      <a:pt x="104" y="571"/>
                    </a:cubicBezTo>
                    <a:cubicBezTo>
                      <a:pt x="96" y="563"/>
                      <a:pt x="80" y="547"/>
                      <a:pt x="80" y="547"/>
                    </a:cubicBezTo>
                    <a:cubicBezTo>
                      <a:pt x="63" y="495"/>
                      <a:pt x="17" y="455"/>
                      <a:pt x="0" y="403"/>
                    </a:cubicBezTo>
                    <a:cubicBezTo>
                      <a:pt x="1" y="335"/>
                      <a:pt x="2" y="267"/>
                      <a:pt x="4" y="199"/>
                    </a:cubicBezTo>
                    <a:cubicBezTo>
                      <a:pt x="5" y="166"/>
                      <a:pt x="20" y="126"/>
                      <a:pt x="20" y="103"/>
                    </a:cubicBezTo>
                    <a:close/>
                  </a:path>
                </a:pathLst>
              </a:custGeom>
              <a:gradFill rotWithShape="1">
                <a:gsLst>
                  <a:gs pos="0">
                    <a:srgbClr val="000000"/>
                  </a:gs>
                  <a:gs pos="100000">
                    <a:srgbClr val="000000">
                      <a:gamma/>
                      <a:tint val="82353"/>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7" name="Freeform 131"/>
              <p:cNvSpPr>
                <a:spLocks/>
              </p:cNvSpPr>
              <p:nvPr/>
            </p:nvSpPr>
            <p:spPr bwMode="auto">
              <a:xfrm flipH="1">
                <a:off x="8055" y="14820"/>
                <a:ext cx="249" cy="276"/>
              </a:xfrm>
              <a:custGeom>
                <a:avLst/>
                <a:gdLst>
                  <a:gd name="T0" fmla="*/ 112 w 249"/>
                  <a:gd name="T1" fmla="*/ 4 h 276"/>
                  <a:gd name="T2" fmla="*/ 28 w 249"/>
                  <a:gd name="T3" fmla="*/ 20 h 276"/>
                  <a:gd name="T4" fmla="*/ 8 w 249"/>
                  <a:gd name="T5" fmla="*/ 44 h 276"/>
                  <a:gd name="T6" fmla="*/ 0 w 249"/>
                  <a:gd name="T7" fmla="*/ 68 h 276"/>
                  <a:gd name="T8" fmla="*/ 4 w 249"/>
                  <a:gd name="T9" fmla="*/ 160 h 276"/>
                  <a:gd name="T10" fmla="*/ 12 w 249"/>
                  <a:gd name="T11" fmla="*/ 172 h 276"/>
                  <a:gd name="T12" fmla="*/ 24 w 249"/>
                  <a:gd name="T13" fmla="*/ 208 h 276"/>
                  <a:gd name="T14" fmla="*/ 64 w 249"/>
                  <a:gd name="T15" fmla="*/ 236 h 276"/>
                  <a:gd name="T16" fmla="*/ 120 w 249"/>
                  <a:gd name="T17" fmla="*/ 252 h 276"/>
                  <a:gd name="T18" fmla="*/ 144 w 249"/>
                  <a:gd name="T19" fmla="*/ 268 h 276"/>
                  <a:gd name="T20" fmla="*/ 156 w 249"/>
                  <a:gd name="T21" fmla="*/ 276 h 276"/>
                  <a:gd name="T22" fmla="*/ 204 w 249"/>
                  <a:gd name="T23" fmla="*/ 272 h 276"/>
                  <a:gd name="T24" fmla="*/ 188 w 249"/>
                  <a:gd name="T25" fmla="*/ 60 h 276"/>
                  <a:gd name="T26" fmla="*/ 128 w 249"/>
                  <a:gd name="T27" fmla="*/ 0 h 276"/>
                  <a:gd name="T28" fmla="*/ 112 w 249"/>
                  <a:gd name="T29" fmla="*/ 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276">
                    <a:moveTo>
                      <a:pt x="112" y="4"/>
                    </a:moveTo>
                    <a:cubicBezTo>
                      <a:pt x="87" y="6"/>
                      <a:pt x="50" y="1"/>
                      <a:pt x="28" y="20"/>
                    </a:cubicBezTo>
                    <a:cubicBezTo>
                      <a:pt x="21" y="26"/>
                      <a:pt x="12" y="36"/>
                      <a:pt x="8" y="44"/>
                    </a:cubicBezTo>
                    <a:cubicBezTo>
                      <a:pt x="5" y="52"/>
                      <a:pt x="0" y="68"/>
                      <a:pt x="0" y="68"/>
                    </a:cubicBezTo>
                    <a:cubicBezTo>
                      <a:pt x="1" y="99"/>
                      <a:pt x="0" y="130"/>
                      <a:pt x="4" y="160"/>
                    </a:cubicBezTo>
                    <a:cubicBezTo>
                      <a:pt x="5" y="165"/>
                      <a:pt x="10" y="168"/>
                      <a:pt x="12" y="172"/>
                    </a:cubicBezTo>
                    <a:cubicBezTo>
                      <a:pt x="17" y="184"/>
                      <a:pt x="13" y="201"/>
                      <a:pt x="24" y="208"/>
                    </a:cubicBezTo>
                    <a:cubicBezTo>
                      <a:pt x="38" y="218"/>
                      <a:pt x="48" y="229"/>
                      <a:pt x="64" y="236"/>
                    </a:cubicBezTo>
                    <a:cubicBezTo>
                      <a:pt x="81" y="243"/>
                      <a:pt x="104" y="243"/>
                      <a:pt x="120" y="252"/>
                    </a:cubicBezTo>
                    <a:cubicBezTo>
                      <a:pt x="128" y="257"/>
                      <a:pt x="136" y="263"/>
                      <a:pt x="144" y="268"/>
                    </a:cubicBezTo>
                    <a:cubicBezTo>
                      <a:pt x="148" y="271"/>
                      <a:pt x="156" y="276"/>
                      <a:pt x="156" y="276"/>
                    </a:cubicBezTo>
                    <a:cubicBezTo>
                      <a:pt x="172" y="275"/>
                      <a:pt x="189" y="276"/>
                      <a:pt x="204" y="272"/>
                    </a:cubicBezTo>
                    <a:cubicBezTo>
                      <a:pt x="249" y="259"/>
                      <a:pt x="246" y="99"/>
                      <a:pt x="188" y="60"/>
                    </a:cubicBezTo>
                    <a:cubicBezTo>
                      <a:pt x="179" y="32"/>
                      <a:pt x="156" y="9"/>
                      <a:pt x="128" y="0"/>
                    </a:cubicBezTo>
                    <a:cubicBezTo>
                      <a:pt x="123" y="1"/>
                      <a:pt x="112" y="4"/>
                      <a:pt x="112" y="4"/>
                    </a:cubicBezTo>
                    <a:close/>
                  </a:path>
                </a:pathLst>
              </a:custGeom>
              <a:gradFill rotWithShape="1">
                <a:gsLst>
                  <a:gs pos="0">
                    <a:srgbClr val="000000"/>
                  </a:gs>
                  <a:gs pos="100000">
                    <a:srgbClr val="000000">
                      <a:gamma/>
                      <a:tint val="86667"/>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8" name="Freeform 132"/>
              <p:cNvSpPr>
                <a:spLocks/>
              </p:cNvSpPr>
              <p:nvPr/>
            </p:nvSpPr>
            <p:spPr bwMode="auto">
              <a:xfrm flipH="1">
                <a:off x="6852" y="14515"/>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52000"/>
                    </a:srgbClr>
                  </a:gs>
                  <a:gs pos="50000">
                    <a:srgbClr val="808080">
                      <a:gamma/>
                      <a:shade val="46275"/>
                      <a:invGamma/>
                      <a:alpha val="59000"/>
                    </a:srgbClr>
                  </a:gs>
                  <a:gs pos="100000">
                    <a:srgbClr val="808080">
                      <a:alpha val="52000"/>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9" name="Oval 133"/>
              <p:cNvSpPr>
                <a:spLocks noChangeArrowheads="1"/>
              </p:cNvSpPr>
              <p:nvPr/>
            </p:nvSpPr>
            <p:spPr bwMode="auto">
              <a:xfrm rot="1452884" flipH="1">
                <a:off x="7947" y="14912"/>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0" name="Oval 134"/>
              <p:cNvSpPr>
                <a:spLocks noChangeArrowheads="1"/>
              </p:cNvSpPr>
              <p:nvPr/>
            </p:nvSpPr>
            <p:spPr bwMode="auto">
              <a:xfrm rot="21086688" flipH="1">
                <a:off x="7877" y="14900"/>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1" name="Oval 135"/>
              <p:cNvSpPr>
                <a:spLocks noChangeArrowheads="1"/>
              </p:cNvSpPr>
              <p:nvPr/>
            </p:nvSpPr>
            <p:spPr bwMode="auto">
              <a:xfrm rot="21086688" flipH="1">
                <a:off x="7904" y="1500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2" name="Oval 136"/>
              <p:cNvSpPr>
                <a:spLocks noChangeArrowheads="1"/>
              </p:cNvSpPr>
              <p:nvPr/>
            </p:nvSpPr>
            <p:spPr bwMode="auto">
              <a:xfrm rot="20091896" flipH="1">
                <a:off x="7982" y="1501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3" name="Oval 137"/>
              <p:cNvSpPr>
                <a:spLocks noChangeArrowheads="1"/>
              </p:cNvSpPr>
              <p:nvPr/>
            </p:nvSpPr>
            <p:spPr bwMode="auto">
              <a:xfrm rot="3445544" flipH="1">
                <a:off x="7629" y="14936"/>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4" name="Oval 138"/>
              <p:cNvSpPr>
                <a:spLocks noChangeArrowheads="1"/>
              </p:cNvSpPr>
              <p:nvPr/>
            </p:nvSpPr>
            <p:spPr bwMode="auto">
              <a:xfrm rot="1721088" flipH="1">
                <a:off x="7775" y="14887"/>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5" name="Freeform 139"/>
              <p:cNvSpPr>
                <a:spLocks/>
              </p:cNvSpPr>
              <p:nvPr/>
            </p:nvSpPr>
            <p:spPr bwMode="auto">
              <a:xfrm flipH="1">
                <a:off x="8276" y="14947"/>
                <a:ext cx="432" cy="112"/>
              </a:xfrm>
              <a:custGeom>
                <a:avLst/>
                <a:gdLst>
                  <a:gd name="T0" fmla="*/ 432 w 432"/>
                  <a:gd name="T1" fmla="*/ 16 h 112"/>
                  <a:gd name="T2" fmla="*/ 192 w 432"/>
                  <a:gd name="T3" fmla="*/ 16 h 112"/>
                  <a:gd name="T4" fmla="*/ 0 w 432"/>
                  <a:gd name="T5" fmla="*/ 112 h 112"/>
                </a:gdLst>
                <a:ahLst/>
                <a:cxnLst>
                  <a:cxn ang="0">
                    <a:pos x="T0" y="T1"/>
                  </a:cxn>
                  <a:cxn ang="0">
                    <a:pos x="T2" y="T3"/>
                  </a:cxn>
                  <a:cxn ang="0">
                    <a:pos x="T4" y="T5"/>
                  </a:cxn>
                </a:cxnLst>
                <a:rect l="0" t="0" r="r" b="b"/>
                <a:pathLst>
                  <a:path w="432" h="112">
                    <a:moveTo>
                      <a:pt x="432" y="16"/>
                    </a:moveTo>
                    <a:cubicBezTo>
                      <a:pt x="348" y="8"/>
                      <a:pt x="264" y="0"/>
                      <a:pt x="192" y="16"/>
                    </a:cubicBezTo>
                    <a:cubicBezTo>
                      <a:pt x="120" y="32"/>
                      <a:pt x="60" y="72"/>
                      <a:pt x="0" y="112"/>
                    </a:cubicBezTo>
                  </a:path>
                </a:pathLst>
              </a:custGeom>
              <a:noFill/>
              <a:ln w="38100" cap="flat" cmpd="sng">
                <a:solidFill>
                  <a:srgbClr val="3E1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26" name="Freeform 140"/>
              <p:cNvSpPr>
                <a:spLocks/>
              </p:cNvSpPr>
              <p:nvPr/>
            </p:nvSpPr>
            <p:spPr bwMode="auto">
              <a:xfrm flipH="1" flipV="1">
                <a:off x="8306" y="14903"/>
                <a:ext cx="414" cy="15"/>
              </a:xfrm>
              <a:custGeom>
                <a:avLst/>
                <a:gdLst>
                  <a:gd name="T0" fmla="*/ 414 w 414"/>
                  <a:gd name="T1" fmla="*/ 2 h 15"/>
                  <a:gd name="T2" fmla="*/ 126 w 414"/>
                  <a:gd name="T3" fmla="*/ 2 h 15"/>
                  <a:gd name="T4" fmla="*/ 0 w 414"/>
                  <a:gd name="T5" fmla="*/ 15 h 15"/>
                </a:gdLst>
                <a:ahLst/>
                <a:cxnLst>
                  <a:cxn ang="0">
                    <a:pos x="T0" y="T1"/>
                  </a:cxn>
                  <a:cxn ang="0">
                    <a:pos x="T2" y="T3"/>
                  </a:cxn>
                  <a:cxn ang="0">
                    <a:pos x="T4" y="T5"/>
                  </a:cxn>
                </a:cxnLst>
                <a:rect l="0" t="0" r="r" b="b"/>
                <a:pathLst>
                  <a:path w="414" h="15">
                    <a:moveTo>
                      <a:pt x="414" y="2"/>
                    </a:moveTo>
                    <a:cubicBezTo>
                      <a:pt x="304" y="1"/>
                      <a:pt x="195" y="0"/>
                      <a:pt x="126" y="2"/>
                    </a:cubicBezTo>
                    <a:cubicBezTo>
                      <a:pt x="57" y="4"/>
                      <a:pt x="16" y="15"/>
                      <a:pt x="0" y="15"/>
                    </a:cubicBezTo>
                  </a:path>
                </a:pathLst>
              </a:custGeom>
              <a:noFill/>
              <a:ln w="38100" cmpd="sng">
                <a:solidFill>
                  <a:srgbClr val="3E1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nvGrpSpPr>
              <p:cNvPr id="227" name="Group 141"/>
              <p:cNvGrpSpPr>
                <a:grpSpLocks/>
              </p:cNvGrpSpPr>
              <p:nvPr/>
            </p:nvGrpSpPr>
            <p:grpSpPr bwMode="auto">
              <a:xfrm flipH="1">
                <a:off x="7619" y="15368"/>
                <a:ext cx="745" cy="226"/>
                <a:chOff x="8496" y="15955"/>
                <a:chExt cx="745" cy="226"/>
              </a:xfrm>
            </p:grpSpPr>
            <p:sp>
              <p:nvSpPr>
                <p:cNvPr id="236" name="Freeform 142"/>
                <p:cNvSpPr>
                  <a:spLocks/>
                </p:cNvSpPr>
                <p:nvPr/>
              </p:nvSpPr>
              <p:spPr bwMode="auto">
                <a:xfrm>
                  <a:off x="8496" y="15955"/>
                  <a:ext cx="745" cy="226"/>
                </a:xfrm>
                <a:custGeom>
                  <a:avLst/>
                  <a:gdLst>
                    <a:gd name="T0" fmla="*/ 720 w 745"/>
                    <a:gd name="T1" fmla="*/ 9 h 226"/>
                    <a:gd name="T2" fmla="*/ 699 w 745"/>
                    <a:gd name="T3" fmla="*/ 0 h 226"/>
                    <a:gd name="T4" fmla="*/ 652 w 745"/>
                    <a:gd name="T5" fmla="*/ 1 h 226"/>
                    <a:gd name="T6" fmla="*/ 616 w 745"/>
                    <a:gd name="T7" fmla="*/ 24 h 226"/>
                    <a:gd name="T8" fmla="*/ 568 w 745"/>
                    <a:gd name="T9" fmla="*/ 27 h 226"/>
                    <a:gd name="T10" fmla="*/ 519 w 745"/>
                    <a:gd name="T11" fmla="*/ 40 h 226"/>
                    <a:gd name="T12" fmla="*/ 445 w 745"/>
                    <a:gd name="T13" fmla="*/ 51 h 226"/>
                    <a:gd name="T14" fmla="*/ 415 w 745"/>
                    <a:gd name="T15" fmla="*/ 61 h 226"/>
                    <a:gd name="T16" fmla="*/ 361 w 745"/>
                    <a:gd name="T17" fmla="*/ 64 h 226"/>
                    <a:gd name="T18" fmla="*/ 337 w 745"/>
                    <a:gd name="T19" fmla="*/ 76 h 226"/>
                    <a:gd name="T20" fmla="*/ 319 w 745"/>
                    <a:gd name="T21" fmla="*/ 70 h 226"/>
                    <a:gd name="T22" fmla="*/ 265 w 745"/>
                    <a:gd name="T23" fmla="*/ 73 h 226"/>
                    <a:gd name="T24" fmla="*/ 240 w 745"/>
                    <a:gd name="T25" fmla="*/ 85 h 226"/>
                    <a:gd name="T26" fmla="*/ 223 w 745"/>
                    <a:gd name="T27" fmla="*/ 79 h 226"/>
                    <a:gd name="T28" fmla="*/ 198 w 745"/>
                    <a:gd name="T29" fmla="*/ 87 h 226"/>
                    <a:gd name="T30" fmla="*/ 138 w 745"/>
                    <a:gd name="T31" fmla="*/ 99 h 226"/>
                    <a:gd name="T32" fmla="*/ 124 w 745"/>
                    <a:gd name="T33" fmla="*/ 106 h 226"/>
                    <a:gd name="T34" fmla="*/ 6 w 745"/>
                    <a:gd name="T35" fmla="*/ 109 h 226"/>
                    <a:gd name="T36" fmla="*/ 3 w 745"/>
                    <a:gd name="T37" fmla="*/ 123 h 226"/>
                    <a:gd name="T38" fmla="*/ 18 w 745"/>
                    <a:gd name="T39" fmla="*/ 145 h 226"/>
                    <a:gd name="T40" fmla="*/ 46 w 745"/>
                    <a:gd name="T41" fmla="*/ 160 h 226"/>
                    <a:gd name="T42" fmla="*/ 72 w 745"/>
                    <a:gd name="T43" fmla="*/ 172 h 226"/>
                    <a:gd name="T44" fmla="*/ 100 w 745"/>
                    <a:gd name="T45" fmla="*/ 175 h 226"/>
                    <a:gd name="T46" fmla="*/ 114 w 745"/>
                    <a:gd name="T47" fmla="*/ 181 h 226"/>
                    <a:gd name="T48" fmla="*/ 126 w 745"/>
                    <a:gd name="T49" fmla="*/ 192 h 226"/>
                    <a:gd name="T50" fmla="*/ 153 w 745"/>
                    <a:gd name="T51" fmla="*/ 192 h 226"/>
                    <a:gd name="T52" fmla="*/ 165 w 745"/>
                    <a:gd name="T53" fmla="*/ 199 h 226"/>
                    <a:gd name="T54" fmla="*/ 183 w 745"/>
                    <a:gd name="T55" fmla="*/ 208 h 226"/>
                    <a:gd name="T56" fmla="*/ 219 w 745"/>
                    <a:gd name="T57" fmla="*/ 207 h 226"/>
                    <a:gd name="T58" fmla="*/ 231 w 745"/>
                    <a:gd name="T59" fmla="*/ 216 h 226"/>
                    <a:gd name="T60" fmla="*/ 258 w 745"/>
                    <a:gd name="T61" fmla="*/ 210 h 226"/>
                    <a:gd name="T62" fmla="*/ 306 w 745"/>
                    <a:gd name="T63" fmla="*/ 220 h 226"/>
                    <a:gd name="T64" fmla="*/ 322 w 745"/>
                    <a:gd name="T65" fmla="*/ 226 h 226"/>
                    <a:gd name="T66" fmla="*/ 354 w 745"/>
                    <a:gd name="T67" fmla="*/ 216 h 226"/>
                    <a:gd name="T68" fmla="*/ 387 w 745"/>
                    <a:gd name="T69" fmla="*/ 220 h 226"/>
                    <a:gd name="T70" fmla="*/ 397 w 745"/>
                    <a:gd name="T71" fmla="*/ 222 h 226"/>
                    <a:gd name="T72" fmla="*/ 441 w 745"/>
                    <a:gd name="T73" fmla="*/ 210 h 226"/>
                    <a:gd name="T74" fmla="*/ 459 w 745"/>
                    <a:gd name="T75" fmla="*/ 214 h 226"/>
                    <a:gd name="T76" fmla="*/ 498 w 745"/>
                    <a:gd name="T77" fmla="*/ 216 h 226"/>
                    <a:gd name="T78" fmla="*/ 522 w 745"/>
                    <a:gd name="T79" fmla="*/ 204 h 226"/>
                    <a:gd name="T80" fmla="*/ 570 w 745"/>
                    <a:gd name="T81" fmla="*/ 201 h 226"/>
                    <a:gd name="T82" fmla="*/ 601 w 745"/>
                    <a:gd name="T83" fmla="*/ 181 h 226"/>
                    <a:gd name="T84" fmla="*/ 636 w 745"/>
                    <a:gd name="T85" fmla="*/ 178 h 226"/>
                    <a:gd name="T86" fmla="*/ 672 w 745"/>
                    <a:gd name="T87" fmla="*/ 159 h 226"/>
                    <a:gd name="T88" fmla="*/ 696 w 745"/>
                    <a:gd name="T89" fmla="*/ 147 h 226"/>
                    <a:gd name="T90" fmla="*/ 723 w 745"/>
                    <a:gd name="T91" fmla="*/ 126 h 226"/>
                    <a:gd name="T92" fmla="*/ 745 w 745"/>
                    <a:gd name="T93" fmla="*/ 100 h 226"/>
                    <a:gd name="T94" fmla="*/ 744 w 745"/>
                    <a:gd name="T95" fmla="*/ 48 h 226"/>
                    <a:gd name="T96" fmla="*/ 720 w 745"/>
                    <a:gd name="T97"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226">
                      <a:moveTo>
                        <a:pt x="720" y="9"/>
                      </a:moveTo>
                      <a:cubicBezTo>
                        <a:pt x="713" y="5"/>
                        <a:pt x="707" y="1"/>
                        <a:pt x="699" y="0"/>
                      </a:cubicBezTo>
                      <a:cubicBezTo>
                        <a:pt x="683" y="0"/>
                        <a:pt x="668" y="0"/>
                        <a:pt x="652" y="1"/>
                      </a:cubicBezTo>
                      <a:cubicBezTo>
                        <a:pt x="640" y="2"/>
                        <a:pt x="628" y="20"/>
                        <a:pt x="616" y="24"/>
                      </a:cubicBezTo>
                      <a:cubicBezTo>
                        <a:pt x="601" y="29"/>
                        <a:pt x="584" y="26"/>
                        <a:pt x="568" y="27"/>
                      </a:cubicBezTo>
                      <a:cubicBezTo>
                        <a:pt x="548" y="42"/>
                        <a:pt x="551" y="39"/>
                        <a:pt x="519" y="40"/>
                      </a:cubicBezTo>
                      <a:cubicBezTo>
                        <a:pt x="485" y="45"/>
                        <a:pt x="492" y="49"/>
                        <a:pt x="445" y="51"/>
                      </a:cubicBezTo>
                      <a:cubicBezTo>
                        <a:pt x="433" y="52"/>
                        <a:pt x="427" y="59"/>
                        <a:pt x="415" y="61"/>
                      </a:cubicBezTo>
                      <a:cubicBezTo>
                        <a:pt x="397" y="59"/>
                        <a:pt x="379" y="60"/>
                        <a:pt x="361" y="64"/>
                      </a:cubicBezTo>
                      <a:cubicBezTo>
                        <a:pt x="353" y="68"/>
                        <a:pt x="346" y="74"/>
                        <a:pt x="337" y="76"/>
                      </a:cubicBezTo>
                      <a:cubicBezTo>
                        <a:pt x="330" y="75"/>
                        <a:pt x="325" y="73"/>
                        <a:pt x="319" y="70"/>
                      </a:cubicBezTo>
                      <a:cubicBezTo>
                        <a:pt x="301" y="71"/>
                        <a:pt x="283" y="71"/>
                        <a:pt x="265" y="73"/>
                      </a:cubicBezTo>
                      <a:cubicBezTo>
                        <a:pt x="257" y="74"/>
                        <a:pt x="249" y="84"/>
                        <a:pt x="240" y="85"/>
                      </a:cubicBezTo>
                      <a:cubicBezTo>
                        <a:pt x="232" y="84"/>
                        <a:pt x="230" y="82"/>
                        <a:pt x="223" y="79"/>
                      </a:cubicBezTo>
                      <a:cubicBezTo>
                        <a:pt x="213" y="81"/>
                        <a:pt x="207" y="84"/>
                        <a:pt x="198" y="87"/>
                      </a:cubicBezTo>
                      <a:cubicBezTo>
                        <a:pt x="185" y="104"/>
                        <a:pt x="153" y="98"/>
                        <a:pt x="138" y="99"/>
                      </a:cubicBezTo>
                      <a:cubicBezTo>
                        <a:pt x="132" y="100"/>
                        <a:pt x="129" y="103"/>
                        <a:pt x="124" y="106"/>
                      </a:cubicBezTo>
                      <a:cubicBezTo>
                        <a:pt x="90" y="125"/>
                        <a:pt x="23" y="109"/>
                        <a:pt x="6" y="109"/>
                      </a:cubicBezTo>
                      <a:cubicBezTo>
                        <a:pt x="2" y="115"/>
                        <a:pt x="0" y="116"/>
                        <a:pt x="3" y="123"/>
                      </a:cubicBezTo>
                      <a:cubicBezTo>
                        <a:pt x="4" y="137"/>
                        <a:pt x="4" y="142"/>
                        <a:pt x="18" y="145"/>
                      </a:cubicBezTo>
                      <a:cubicBezTo>
                        <a:pt x="28" y="150"/>
                        <a:pt x="34" y="158"/>
                        <a:pt x="46" y="160"/>
                      </a:cubicBezTo>
                      <a:cubicBezTo>
                        <a:pt x="55" y="164"/>
                        <a:pt x="62" y="171"/>
                        <a:pt x="72" y="172"/>
                      </a:cubicBezTo>
                      <a:cubicBezTo>
                        <a:pt x="81" y="173"/>
                        <a:pt x="100" y="175"/>
                        <a:pt x="100" y="175"/>
                      </a:cubicBezTo>
                      <a:cubicBezTo>
                        <a:pt x="105" y="177"/>
                        <a:pt x="108" y="180"/>
                        <a:pt x="114" y="181"/>
                      </a:cubicBezTo>
                      <a:cubicBezTo>
                        <a:pt x="119" y="185"/>
                        <a:pt x="121" y="189"/>
                        <a:pt x="126" y="192"/>
                      </a:cubicBezTo>
                      <a:cubicBezTo>
                        <a:pt x="136" y="191"/>
                        <a:pt x="143" y="188"/>
                        <a:pt x="153" y="192"/>
                      </a:cubicBezTo>
                      <a:cubicBezTo>
                        <a:pt x="158" y="194"/>
                        <a:pt x="159" y="198"/>
                        <a:pt x="165" y="199"/>
                      </a:cubicBezTo>
                      <a:cubicBezTo>
                        <a:pt x="171" y="203"/>
                        <a:pt x="176" y="207"/>
                        <a:pt x="183" y="208"/>
                      </a:cubicBezTo>
                      <a:cubicBezTo>
                        <a:pt x="197" y="207"/>
                        <a:pt x="205" y="205"/>
                        <a:pt x="219" y="207"/>
                      </a:cubicBezTo>
                      <a:cubicBezTo>
                        <a:pt x="225" y="211"/>
                        <a:pt x="227" y="210"/>
                        <a:pt x="231" y="216"/>
                      </a:cubicBezTo>
                      <a:cubicBezTo>
                        <a:pt x="243" y="215"/>
                        <a:pt x="248" y="212"/>
                        <a:pt x="258" y="210"/>
                      </a:cubicBezTo>
                      <a:cubicBezTo>
                        <a:pt x="296" y="211"/>
                        <a:pt x="281" y="216"/>
                        <a:pt x="306" y="220"/>
                      </a:cubicBezTo>
                      <a:cubicBezTo>
                        <a:pt x="312" y="223"/>
                        <a:pt x="315" y="225"/>
                        <a:pt x="322" y="226"/>
                      </a:cubicBezTo>
                      <a:cubicBezTo>
                        <a:pt x="346" y="225"/>
                        <a:pt x="337" y="219"/>
                        <a:pt x="354" y="216"/>
                      </a:cubicBezTo>
                      <a:cubicBezTo>
                        <a:pt x="379" y="217"/>
                        <a:pt x="366" y="216"/>
                        <a:pt x="387" y="220"/>
                      </a:cubicBezTo>
                      <a:cubicBezTo>
                        <a:pt x="390" y="221"/>
                        <a:pt x="397" y="222"/>
                        <a:pt x="397" y="222"/>
                      </a:cubicBezTo>
                      <a:cubicBezTo>
                        <a:pt x="426" y="220"/>
                        <a:pt x="423" y="221"/>
                        <a:pt x="441" y="210"/>
                      </a:cubicBezTo>
                      <a:cubicBezTo>
                        <a:pt x="448" y="211"/>
                        <a:pt x="452" y="213"/>
                        <a:pt x="459" y="214"/>
                      </a:cubicBezTo>
                      <a:cubicBezTo>
                        <a:pt x="471" y="220"/>
                        <a:pt x="486" y="216"/>
                        <a:pt x="498" y="216"/>
                      </a:cubicBezTo>
                      <a:cubicBezTo>
                        <a:pt x="506" y="212"/>
                        <a:pt x="513" y="206"/>
                        <a:pt x="522" y="204"/>
                      </a:cubicBezTo>
                      <a:cubicBezTo>
                        <a:pt x="540" y="195"/>
                        <a:pt x="520" y="204"/>
                        <a:pt x="570" y="201"/>
                      </a:cubicBezTo>
                      <a:cubicBezTo>
                        <a:pt x="581" y="200"/>
                        <a:pt x="592" y="185"/>
                        <a:pt x="601" y="181"/>
                      </a:cubicBezTo>
                      <a:cubicBezTo>
                        <a:pt x="612" y="176"/>
                        <a:pt x="624" y="179"/>
                        <a:pt x="636" y="178"/>
                      </a:cubicBezTo>
                      <a:cubicBezTo>
                        <a:pt x="646" y="173"/>
                        <a:pt x="661" y="161"/>
                        <a:pt x="672" y="159"/>
                      </a:cubicBezTo>
                      <a:cubicBezTo>
                        <a:pt x="679" y="154"/>
                        <a:pt x="688" y="149"/>
                        <a:pt x="696" y="147"/>
                      </a:cubicBezTo>
                      <a:cubicBezTo>
                        <a:pt x="705" y="140"/>
                        <a:pt x="713" y="132"/>
                        <a:pt x="723" y="126"/>
                      </a:cubicBezTo>
                      <a:cubicBezTo>
                        <a:pt x="725" y="116"/>
                        <a:pt x="739" y="110"/>
                        <a:pt x="745" y="100"/>
                      </a:cubicBezTo>
                      <a:cubicBezTo>
                        <a:pt x="745" y="83"/>
                        <a:pt x="745" y="65"/>
                        <a:pt x="744" y="48"/>
                      </a:cubicBezTo>
                      <a:cubicBezTo>
                        <a:pt x="743" y="33"/>
                        <a:pt x="723" y="25"/>
                        <a:pt x="720" y="9"/>
                      </a:cubicBezTo>
                      <a:close/>
                    </a:path>
                  </a:pathLst>
                </a:custGeom>
                <a:gradFill rotWithShape="1">
                  <a:gsLst>
                    <a:gs pos="0">
                      <a:srgbClr val="808080"/>
                    </a:gs>
                    <a:gs pos="50000">
                      <a:srgbClr val="808080">
                        <a:gamma/>
                        <a:tint val="12549"/>
                        <a:invGamma/>
                      </a:srgbClr>
                    </a:gs>
                    <a:gs pos="100000">
                      <a:srgbClr val="808080"/>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7" name="Freeform 143"/>
                <p:cNvSpPr>
                  <a:spLocks/>
                </p:cNvSpPr>
                <p:nvPr/>
              </p:nvSpPr>
              <p:spPr bwMode="auto">
                <a:xfrm>
                  <a:off x="8501" y="16065"/>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rgbClr val="808080"/>
                    </a:gs>
                    <a:gs pos="50000">
                      <a:srgbClr val="808080">
                        <a:gamma/>
                        <a:tint val="12549"/>
                        <a:invGamma/>
                      </a:srgbClr>
                    </a:gs>
                    <a:gs pos="100000">
                      <a:srgbClr val="808080"/>
                    </a:gs>
                  </a:gsLst>
                  <a:lin ang="5400000" scaled="1"/>
                </a:gradFill>
                <a:ln w="1270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8" name="Freeform 144"/>
                <p:cNvSpPr>
                  <a:spLocks/>
                </p:cNvSpPr>
                <p:nvPr/>
              </p:nvSpPr>
              <p:spPr bwMode="auto">
                <a:xfrm>
                  <a:off x="8498" y="16077"/>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rgbClr val="808080"/>
                    </a:gs>
                    <a:gs pos="50000">
                      <a:srgbClr val="808080">
                        <a:gamma/>
                        <a:tint val="12549"/>
                        <a:invGamma/>
                      </a:srgbClr>
                    </a:gs>
                    <a:gs pos="100000">
                      <a:srgbClr val="808080"/>
                    </a:gs>
                  </a:gsLst>
                  <a:lin ang="5400000" scaled="1"/>
                </a:gradFill>
                <a:ln w="1270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sp>
            <p:nvSpPr>
              <p:cNvPr id="228" name="Oval 145"/>
              <p:cNvSpPr>
                <a:spLocks noChangeArrowheads="1"/>
              </p:cNvSpPr>
              <p:nvPr/>
            </p:nvSpPr>
            <p:spPr bwMode="auto">
              <a:xfrm rot="638022" flipH="1">
                <a:off x="7907" y="15232"/>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9" name="Freeform 146"/>
              <p:cNvSpPr>
                <a:spLocks/>
              </p:cNvSpPr>
              <p:nvPr/>
            </p:nvSpPr>
            <p:spPr bwMode="auto">
              <a:xfrm flipH="1">
                <a:off x="7912" y="15449"/>
                <a:ext cx="14" cy="174"/>
              </a:xfrm>
              <a:custGeom>
                <a:avLst/>
                <a:gdLst>
                  <a:gd name="T0" fmla="*/ 14 w 14"/>
                  <a:gd name="T1" fmla="*/ 0 h 174"/>
                  <a:gd name="T2" fmla="*/ 12 w 14"/>
                  <a:gd name="T3" fmla="*/ 114 h 174"/>
                  <a:gd name="T4" fmla="*/ 0 w 14"/>
                  <a:gd name="T5" fmla="*/ 174 h 174"/>
                </a:gdLst>
                <a:ahLst/>
                <a:cxnLst>
                  <a:cxn ang="0">
                    <a:pos x="T0" y="T1"/>
                  </a:cxn>
                  <a:cxn ang="0">
                    <a:pos x="T2" y="T3"/>
                  </a:cxn>
                  <a:cxn ang="0">
                    <a:pos x="T4" y="T5"/>
                  </a:cxn>
                </a:cxnLst>
                <a:rect l="0" t="0" r="r" b="b"/>
                <a:pathLst>
                  <a:path w="14" h="174">
                    <a:moveTo>
                      <a:pt x="14" y="0"/>
                    </a:moveTo>
                    <a:cubicBezTo>
                      <a:pt x="13" y="38"/>
                      <a:pt x="13" y="76"/>
                      <a:pt x="12" y="114"/>
                    </a:cubicBezTo>
                    <a:cubicBezTo>
                      <a:pt x="11" y="134"/>
                      <a:pt x="0" y="154"/>
                      <a:pt x="0" y="17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0" name="Oval 147"/>
              <p:cNvSpPr>
                <a:spLocks noChangeArrowheads="1"/>
              </p:cNvSpPr>
              <p:nvPr/>
            </p:nvSpPr>
            <p:spPr bwMode="auto">
              <a:xfrm rot="20091896" flipH="1">
                <a:off x="8084" y="15220"/>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31" name="Oval 148"/>
              <p:cNvSpPr>
                <a:spLocks noChangeArrowheads="1"/>
              </p:cNvSpPr>
              <p:nvPr/>
            </p:nvSpPr>
            <p:spPr bwMode="auto">
              <a:xfrm rot="1952822" flipH="1">
                <a:off x="7439" y="15123"/>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32" name="Freeform 149"/>
              <p:cNvSpPr>
                <a:spLocks/>
              </p:cNvSpPr>
              <p:nvPr/>
            </p:nvSpPr>
            <p:spPr bwMode="auto">
              <a:xfrm flipH="1">
                <a:off x="7292" y="15385"/>
                <a:ext cx="96" cy="92"/>
              </a:xfrm>
              <a:custGeom>
                <a:avLst/>
                <a:gdLst>
                  <a:gd name="T0" fmla="*/ 0 w 96"/>
                  <a:gd name="T1" fmla="*/ 0 h 92"/>
                  <a:gd name="T2" fmla="*/ 24 w 96"/>
                  <a:gd name="T3" fmla="*/ 40 h 92"/>
                  <a:gd name="T4" fmla="*/ 48 w 96"/>
                  <a:gd name="T5" fmla="*/ 76 h 92"/>
                  <a:gd name="T6" fmla="*/ 58 w 96"/>
                  <a:gd name="T7" fmla="*/ 88 h 92"/>
                  <a:gd name="T8" fmla="*/ 86 w 96"/>
                  <a:gd name="T9" fmla="*/ 90 h 92"/>
                  <a:gd name="T10" fmla="*/ 96 w 96"/>
                  <a:gd name="T11" fmla="*/ 92 h 92"/>
                </a:gdLst>
                <a:ahLst/>
                <a:cxnLst>
                  <a:cxn ang="0">
                    <a:pos x="T0" y="T1"/>
                  </a:cxn>
                  <a:cxn ang="0">
                    <a:pos x="T2" y="T3"/>
                  </a:cxn>
                  <a:cxn ang="0">
                    <a:pos x="T4" y="T5"/>
                  </a:cxn>
                  <a:cxn ang="0">
                    <a:pos x="T6" y="T7"/>
                  </a:cxn>
                  <a:cxn ang="0">
                    <a:pos x="T8" y="T9"/>
                  </a:cxn>
                  <a:cxn ang="0">
                    <a:pos x="T10" y="T11"/>
                  </a:cxn>
                </a:cxnLst>
                <a:rect l="0" t="0" r="r" b="b"/>
                <a:pathLst>
                  <a:path w="96" h="92">
                    <a:moveTo>
                      <a:pt x="0" y="0"/>
                    </a:moveTo>
                    <a:cubicBezTo>
                      <a:pt x="14" y="5"/>
                      <a:pt x="20" y="27"/>
                      <a:pt x="24" y="40"/>
                    </a:cubicBezTo>
                    <a:cubicBezTo>
                      <a:pt x="28" y="53"/>
                      <a:pt x="40" y="66"/>
                      <a:pt x="48" y="76"/>
                    </a:cubicBezTo>
                    <a:cubicBezTo>
                      <a:pt x="50" y="79"/>
                      <a:pt x="54" y="87"/>
                      <a:pt x="58" y="88"/>
                    </a:cubicBezTo>
                    <a:cubicBezTo>
                      <a:pt x="67" y="90"/>
                      <a:pt x="77" y="89"/>
                      <a:pt x="86" y="90"/>
                    </a:cubicBezTo>
                    <a:cubicBezTo>
                      <a:pt x="93" y="92"/>
                      <a:pt x="90" y="92"/>
                      <a:pt x="96" y="92"/>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3" name="Freeform 150"/>
              <p:cNvSpPr>
                <a:spLocks/>
              </p:cNvSpPr>
              <p:nvPr/>
            </p:nvSpPr>
            <p:spPr bwMode="auto">
              <a:xfrm flipH="1">
                <a:off x="8158" y="15439"/>
                <a:ext cx="156" cy="154"/>
              </a:xfrm>
              <a:custGeom>
                <a:avLst/>
                <a:gdLst>
                  <a:gd name="T0" fmla="*/ 156 w 156"/>
                  <a:gd name="T1" fmla="*/ 0 h 154"/>
                  <a:gd name="T2" fmla="*/ 124 w 156"/>
                  <a:gd name="T3" fmla="*/ 22 h 154"/>
                  <a:gd name="T4" fmla="*/ 78 w 156"/>
                  <a:gd name="T5" fmla="*/ 58 h 154"/>
                  <a:gd name="T6" fmla="*/ 60 w 156"/>
                  <a:gd name="T7" fmla="*/ 70 h 154"/>
                  <a:gd name="T8" fmla="*/ 54 w 156"/>
                  <a:gd name="T9" fmla="*/ 74 h 154"/>
                  <a:gd name="T10" fmla="*/ 14 w 156"/>
                  <a:gd name="T11" fmla="*/ 128 h 154"/>
                  <a:gd name="T12" fmla="*/ 4 w 156"/>
                  <a:gd name="T13" fmla="*/ 148 h 154"/>
                  <a:gd name="T14" fmla="*/ 0 w 156"/>
                  <a:gd name="T15" fmla="*/ 15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54">
                    <a:moveTo>
                      <a:pt x="156" y="0"/>
                    </a:moveTo>
                    <a:cubicBezTo>
                      <a:pt x="143" y="3"/>
                      <a:pt x="135" y="15"/>
                      <a:pt x="124" y="22"/>
                    </a:cubicBezTo>
                    <a:cubicBezTo>
                      <a:pt x="113" y="38"/>
                      <a:pt x="94" y="49"/>
                      <a:pt x="78" y="58"/>
                    </a:cubicBezTo>
                    <a:cubicBezTo>
                      <a:pt x="78" y="58"/>
                      <a:pt x="63" y="68"/>
                      <a:pt x="60" y="70"/>
                    </a:cubicBezTo>
                    <a:cubicBezTo>
                      <a:pt x="58" y="71"/>
                      <a:pt x="54" y="74"/>
                      <a:pt x="54" y="74"/>
                    </a:cubicBezTo>
                    <a:cubicBezTo>
                      <a:pt x="42" y="93"/>
                      <a:pt x="24" y="108"/>
                      <a:pt x="14" y="128"/>
                    </a:cubicBezTo>
                    <a:cubicBezTo>
                      <a:pt x="11" y="135"/>
                      <a:pt x="7" y="141"/>
                      <a:pt x="4" y="148"/>
                    </a:cubicBezTo>
                    <a:cubicBezTo>
                      <a:pt x="3" y="150"/>
                      <a:pt x="0" y="154"/>
                      <a:pt x="0" y="15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4" name="Freeform 151"/>
              <p:cNvSpPr>
                <a:spLocks/>
              </p:cNvSpPr>
              <p:nvPr/>
            </p:nvSpPr>
            <p:spPr bwMode="auto">
              <a:xfrm>
                <a:off x="7503" y="15265"/>
                <a:ext cx="192" cy="205"/>
              </a:xfrm>
              <a:custGeom>
                <a:avLst/>
                <a:gdLst>
                  <a:gd name="T0" fmla="*/ 0 w 192"/>
                  <a:gd name="T1" fmla="*/ 0 h 205"/>
                  <a:gd name="T2" fmla="*/ 89 w 192"/>
                  <a:gd name="T3" fmla="*/ 137 h 205"/>
                  <a:gd name="T4" fmla="*/ 192 w 192"/>
                  <a:gd name="T5" fmla="*/ 205 h 205"/>
                </a:gdLst>
                <a:ahLst/>
                <a:cxnLst>
                  <a:cxn ang="0">
                    <a:pos x="T0" y="T1"/>
                  </a:cxn>
                  <a:cxn ang="0">
                    <a:pos x="T2" y="T3"/>
                  </a:cxn>
                  <a:cxn ang="0">
                    <a:pos x="T4" y="T5"/>
                  </a:cxn>
                </a:cxnLst>
                <a:rect l="0" t="0" r="r" b="b"/>
                <a:pathLst>
                  <a:path w="192" h="205">
                    <a:moveTo>
                      <a:pt x="0" y="0"/>
                    </a:moveTo>
                    <a:cubicBezTo>
                      <a:pt x="28" y="51"/>
                      <a:pt x="57" y="103"/>
                      <a:pt x="89" y="137"/>
                    </a:cubicBezTo>
                    <a:cubicBezTo>
                      <a:pt x="121" y="171"/>
                      <a:pt x="156" y="188"/>
                      <a:pt x="192" y="205"/>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5" name="Freeform 152"/>
              <p:cNvSpPr>
                <a:spLocks/>
              </p:cNvSpPr>
              <p:nvPr/>
            </p:nvSpPr>
            <p:spPr bwMode="auto">
              <a:xfrm>
                <a:off x="7683" y="15455"/>
                <a:ext cx="17" cy="30"/>
              </a:xfrm>
              <a:custGeom>
                <a:avLst/>
                <a:gdLst>
                  <a:gd name="T0" fmla="*/ 17 w 17"/>
                  <a:gd name="T1" fmla="*/ 0 h 30"/>
                  <a:gd name="T2" fmla="*/ 0 w 17"/>
                  <a:gd name="T3" fmla="*/ 30 h 30"/>
                </a:gdLst>
                <a:ahLst/>
                <a:cxnLst>
                  <a:cxn ang="0">
                    <a:pos x="T0" y="T1"/>
                  </a:cxn>
                  <a:cxn ang="0">
                    <a:pos x="T2" y="T3"/>
                  </a:cxn>
                </a:cxnLst>
                <a:rect l="0" t="0" r="r" b="b"/>
                <a:pathLst>
                  <a:path w="17" h="30">
                    <a:moveTo>
                      <a:pt x="17" y="0"/>
                    </a:moveTo>
                    <a:cubicBezTo>
                      <a:pt x="15" y="18"/>
                      <a:pt x="11" y="19"/>
                      <a:pt x="0" y="30"/>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grpSp>
      <p:cxnSp>
        <p:nvCxnSpPr>
          <p:cNvPr id="190" name="Přímá spojnice se šipkou 189"/>
          <p:cNvCxnSpPr/>
          <p:nvPr/>
        </p:nvCxnSpPr>
        <p:spPr>
          <a:xfrm flipH="1">
            <a:off x="1990730" y="5267325"/>
            <a:ext cx="1771648" cy="0"/>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pic>
        <p:nvPicPr>
          <p:cNvPr id="1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269" y="4755408"/>
            <a:ext cx="916312" cy="70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4708790" y="5738291"/>
            <a:ext cx="1866217" cy="523220"/>
          </a:xfrm>
          <a:prstGeom prst="rect">
            <a:avLst/>
          </a:prstGeom>
          <a:noFill/>
        </p:spPr>
        <p:txBody>
          <a:bodyPr wrap="none" lIns="91407" tIns="45704" rIns="91407" bIns="45704" rtlCol="0">
            <a:spAutoFit/>
          </a:bodyPr>
          <a:lstStyle/>
          <a:p>
            <a:r>
              <a:rPr lang="en-US" sz="2800" b="1" dirty="0"/>
              <a:t>TRADE-OFF</a:t>
            </a:r>
          </a:p>
        </p:txBody>
      </p:sp>
      <p:sp>
        <p:nvSpPr>
          <p:cNvPr id="3" name="TextovéPole 2"/>
          <p:cNvSpPr txBox="1"/>
          <p:nvPr/>
        </p:nvSpPr>
        <p:spPr>
          <a:xfrm>
            <a:off x="2879747" y="3511511"/>
            <a:ext cx="615874" cy="400110"/>
          </a:xfrm>
          <a:prstGeom prst="rect">
            <a:avLst/>
          </a:prstGeom>
          <a:noFill/>
        </p:spPr>
        <p:txBody>
          <a:bodyPr wrap="none" rtlCol="0">
            <a:spAutoFit/>
          </a:bodyPr>
          <a:lstStyle/>
          <a:p>
            <a:r>
              <a:rPr lang="en-US" sz="2000" b="1" dirty="0" smtClean="0"/>
              <a:t>Ado</a:t>
            </a:r>
            <a:endParaRPr lang="en-US" sz="2000" b="1" dirty="0"/>
          </a:p>
        </p:txBody>
      </p:sp>
      <p:cxnSp>
        <p:nvCxnSpPr>
          <p:cNvPr id="192" name="Přímá spojnice se šipkou 191"/>
          <p:cNvCxnSpPr>
            <a:stCxn id="3" idx="2"/>
            <a:endCxn id="171" idx="0"/>
          </p:cNvCxnSpPr>
          <p:nvPr/>
        </p:nvCxnSpPr>
        <p:spPr>
          <a:xfrm flipH="1">
            <a:off x="3182247" y="3911621"/>
            <a:ext cx="5437" cy="402030"/>
          </a:xfrm>
          <a:prstGeom prst="straightConnector1">
            <a:avLst/>
          </a:prstGeom>
          <a:ln w="571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97" name="Přímá spojnice se šipkou 196"/>
          <p:cNvCxnSpPr/>
          <p:nvPr/>
        </p:nvCxnSpPr>
        <p:spPr>
          <a:xfrm>
            <a:off x="2471772" y="2767831"/>
            <a:ext cx="678622" cy="754010"/>
          </a:xfrm>
          <a:prstGeom prst="straightConnector1">
            <a:avLst/>
          </a:prstGeom>
          <a:ln w="571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98" name="TextovéPole 197"/>
          <p:cNvSpPr txBox="1"/>
          <p:nvPr/>
        </p:nvSpPr>
        <p:spPr>
          <a:xfrm>
            <a:off x="2137017" y="2374497"/>
            <a:ext cx="375424" cy="584775"/>
          </a:xfrm>
          <a:prstGeom prst="rect">
            <a:avLst/>
          </a:prstGeom>
          <a:noFill/>
        </p:spPr>
        <p:txBody>
          <a:bodyPr wrap="none" rtlCol="0">
            <a:spAutoFit/>
          </a:bodyPr>
          <a:lstStyle/>
          <a:p>
            <a:r>
              <a:rPr lang="en-US" sz="3200" b="1" dirty="0" smtClean="0"/>
              <a:t>?</a:t>
            </a:r>
            <a:endParaRPr lang="en-US" sz="3200" b="1" dirty="0"/>
          </a:p>
        </p:txBody>
      </p:sp>
    </p:spTree>
    <p:custDataLst>
      <p:tags r:id="rId1"/>
    </p:custDataLst>
    <p:extLst>
      <p:ext uri="{BB962C8B-B14F-4D97-AF65-F5344CB8AC3E}">
        <p14:creationId xmlns:p14="http://schemas.microsoft.com/office/powerpoint/2010/main" val="59514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fade">
                                      <p:cBhvr>
                                        <p:cTn id="11" dur="500"/>
                                        <p:tgtEl>
                                          <p:spTgt spid="173"/>
                                        </p:tgtEl>
                                      </p:cBhvr>
                                    </p:animEffect>
                                  </p:childTnLst>
                                </p:cTn>
                              </p:par>
                              <p:par>
                                <p:cTn id="12" presetID="10" presetClass="entr" presetSubtype="0" fill="hold" nodeType="withEffect">
                                  <p:stCondLst>
                                    <p:cond delay="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500"/>
                                        <p:tgtEl>
                                          <p:spTgt spid="174"/>
                                        </p:tgtEl>
                                      </p:cBhvr>
                                    </p:animEffect>
                                  </p:childTnLst>
                                </p:cTn>
                              </p:par>
                            </p:childTnLst>
                          </p:cTn>
                        </p:par>
                        <p:par>
                          <p:cTn id="15" fill="hold">
                            <p:stCondLst>
                              <p:cond delay="1000"/>
                            </p:stCondLst>
                            <p:childTnLst>
                              <p:par>
                                <p:cTn id="16" presetID="22" presetClass="exit" presetSubtype="8" fill="hold" nodeType="afterEffect">
                                  <p:stCondLst>
                                    <p:cond delay="0"/>
                                  </p:stCondLst>
                                  <p:childTnLst>
                                    <p:animEffect transition="out" filter="wipe(left)">
                                      <p:cBhvr>
                                        <p:cTn id="17" dur="1000"/>
                                        <p:tgtEl>
                                          <p:spTgt spid="190"/>
                                        </p:tgtEl>
                                      </p:cBhvr>
                                    </p:animEffect>
                                    <p:set>
                                      <p:cBhvr>
                                        <p:cTn id="18" dur="1" fill="hold">
                                          <p:stCondLst>
                                            <p:cond delay="999"/>
                                          </p:stCondLst>
                                        </p:cTn>
                                        <p:tgtEl>
                                          <p:spTgt spid="190"/>
                                        </p:tgtEl>
                                        <p:attrNameLst>
                                          <p:attrName>style.visibility</p:attrName>
                                        </p:attrNameLst>
                                      </p:cBhvr>
                                      <p:to>
                                        <p:strVal val="hidden"/>
                                      </p:to>
                                    </p:set>
                                  </p:childTnLst>
                                </p:cTn>
                              </p:par>
                              <p:par>
                                <p:cTn id="19" presetID="6" presetClass="emph" presetSubtype="0" fill="hold" nodeType="withEffect">
                                  <p:stCondLst>
                                    <p:cond delay="0"/>
                                  </p:stCondLst>
                                  <p:childTnLst>
                                    <p:animScale>
                                      <p:cBhvr>
                                        <p:cTn id="20" dur="750" fill="hold"/>
                                        <p:tgtEl>
                                          <p:spTgt spid="194"/>
                                        </p:tgtEl>
                                      </p:cBhvr>
                                      <p:by x="80000" y="80000"/>
                                    </p:animScale>
                                  </p:childTnLst>
                                </p:cTn>
                              </p:par>
                              <p:par>
                                <p:cTn id="21" presetID="6" presetClass="emph" presetSubtype="0" fill="hold" grpId="0" nodeType="withEffect">
                                  <p:stCondLst>
                                    <p:cond delay="0"/>
                                  </p:stCondLst>
                                  <p:childTnLst>
                                    <p:animScale>
                                      <p:cBhvr>
                                        <p:cTn id="22" dur="750" fill="hold"/>
                                        <p:tgtEl>
                                          <p:spTgt spid="239"/>
                                        </p:tgtEl>
                                      </p:cBhvr>
                                      <p:by x="80000" y="80000"/>
                                    </p:animScale>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wipe(down)">
                                      <p:cBhvr>
                                        <p:cTn id="26" dur="500"/>
                                        <p:tgtEl>
                                          <p:spTgt spid="1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wipe(left)">
                                      <p:cBhvr>
                                        <p:cTn id="31" dur="500"/>
                                        <p:tgtEl>
                                          <p:spTgt spid="15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wipe(left)">
                                      <p:cBhvr>
                                        <p:cTn id="34" dur="500"/>
                                        <p:tgtEl>
                                          <p:spTgt spid="18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animEffect transition="in" filter="fade">
                                      <p:cBhvr>
                                        <p:cTn id="41" dur="500"/>
                                        <p:tgtEl>
                                          <p:spTgt spid="186"/>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down)">
                                      <p:cBhvr>
                                        <p:cTn id="45" dur="1000"/>
                                        <p:tgtEl>
                                          <p:spTgt spid="36"/>
                                        </p:tgtEl>
                                      </p:cBhvr>
                                    </p:animEffect>
                                  </p:childTnLst>
                                </p:cTn>
                              </p:par>
                              <p:par>
                                <p:cTn id="46" presetID="22" presetClass="entr" presetSubtype="4"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1000"/>
                                        <p:tgtEl>
                                          <p:spTgt spid="47"/>
                                        </p:tgtEl>
                                      </p:cBhvr>
                                    </p:animEffect>
                                  </p:childTnLst>
                                </p:cTn>
                              </p:par>
                              <p:par>
                                <p:cTn id="49" presetID="22" presetClass="entr" presetSubtype="4"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1000"/>
                                        <p:tgtEl>
                                          <p:spTgt spid="58"/>
                                        </p:tgtEl>
                                      </p:cBhvr>
                                    </p:animEffect>
                                  </p:childTnLst>
                                </p:cTn>
                              </p:par>
                              <p:par>
                                <p:cTn id="52" presetID="22" presetClass="entr" presetSubtype="4"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down)">
                                      <p:cBhvr>
                                        <p:cTn id="54" dur="1000"/>
                                        <p:tgtEl>
                                          <p:spTgt spid="69"/>
                                        </p:tgtEl>
                                      </p:cBhvr>
                                    </p:animEffect>
                                  </p:childTnLst>
                                </p:cTn>
                              </p:par>
                              <p:par>
                                <p:cTn id="55" presetID="22" presetClass="entr" presetSubtype="4"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down)">
                                      <p:cBhvr>
                                        <p:cTn id="57" dur="1000"/>
                                        <p:tgtEl>
                                          <p:spTgt spid="80"/>
                                        </p:tgtEl>
                                      </p:cBhvr>
                                    </p:animEffect>
                                  </p:childTnLst>
                                </p:cTn>
                              </p:par>
                              <p:par>
                                <p:cTn id="58" presetID="22" presetClass="entr" presetSubtype="4" fill="hold" nodeType="withEffect">
                                  <p:stCondLst>
                                    <p:cond delay="0"/>
                                  </p:stCondLst>
                                  <p:childTnLst>
                                    <p:set>
                                      <p:cBhvr>
                                        <p:cTn id="59" dur="1" fill="hold">
                                          <p:stCondLst>
                                            <p:cond delay="0"/>
                                          </p:stCondLst>
                                        </p:cTn>
                                        <p:tgtEl>
                                          <p:spTgt spid="91"/>
                                        </p:tgtEl>
                                        <p:attrNameLst>
                                          <p:attrName>style.visibility</p:attrName>
                                        </p:attrNameLst>
                                      </p:cBhvr>
                                      <p:to>
                                        <p:strVal val="visible"/>
                                      </p:to>
                                    </p:set>
                                    <p:animEffect transition="in" filter="wipe(down)">
                                      <p:cBhvr>
                                        <p:cTn id="60" dur="1000"/>
                                        <p:tgtEl>
                                          <p:spTgt spid="91"/>
                                        </p:tgtEl>
                                      </p:cBhvr>
                                    </p:animEffect>
                                  </p:childTnLst>
                                </p:cTn>
                              </p:par>
                              <p:par>
                                <p:cTn id="61" presetID="22" presetClass="entr" presetSubtype="4" fill="hold" nodeType="withEffect">
                                  <p:stCondLst>
                                    <p:cond delay="0"/>
                                  </p:stCondLst>
                                  <p:childTnLst>
                                    <p:set>
                                      <p:cBhvr>
                                        <p:cTn id="62" dur="1" fill="hold">
                                          <p:stCondLst>
                                            <p:cond delay="0"/>
                                          </p:stCondLst>
                                        </p:cTn>
                                        <p:tgtEl>
                                          <p:spTgt spid="126"/>
                                        </p:tgtEl>
                                        <p:attrNameLst>
                                          <p:attrName>style.visibility</p:attrName>
                                        </p:attrNameLst>
                                      </p:cBhvr>
                                      <p:to>
                                        <p:strVal val="visible"/>
                                      </p:to>
                                    </p:set>
                                    <p:animEffect transition="in" filter="wipe(down)">
                                      <p:cBhvr>
                                        <p:cTn id="63" dur="1000"/>
                                        <p:tgtEl>
                                          <p:spTgt spid="126"/>
                                        </p:tgtEl>
                                      </p:cBhvr>
                                    </p:animEffect>
                                  </p:childTnLst>
                                </p:cTn>
                              </p:par>
                              <p:par>
                                <p:cTn id="64" presetID="22" presetClass="entr" presetSubtype="4" fill="hold" nodeType="withEffect">
                                  <p:stCondLst>
                                    <p:cond delay="0"/>
                                  </p:stCondLst>
                                  <p:childTnLst>
                                    <p:set>
                                      <p:cBhvr>
                                        <p:cTn id="65" dur="1" fill="hold">
                                          <p:stCondLst>
                                            <p:cond delay="0"/>
                                          </p:stCondLst>
                                        </p:cTn>
                                        <p:tgtEl>
                                          <p:spTgt spid="137"/>
                                        </p:tgtEl>
                                        <p:attrNameLst>
                                          <p:attrName>style.visibility</p:attrName>
                                        </p:attrNameLst>
                                      </p:cBhvr>
                                      <p:to>
                                        <p:strVal val="visible"/>
                                      </p:to>
                                    </p:set>
                                    <p:animEffect transition="in" filter="wipe(down)">
                                      <p:cBhvr>
                                        <p:cTn id="66" dur="1000"/>
                                        <p:tgtEl>
                                          <p:spTgt spid="137"/>
                                        </p:tgtEl>
                                      </p:cBhvr>
                                    </p:animEffect>
                                  </p:childTnLst>
                                </p:cTn>
                              </p:par>
                              <p:par>
                                <p:cTn id="67" presetID="22" presetClass="entr" presetSubtype="4" fill="hold"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wipe(down)">
                                      <p:cBhvr>
                                        <p:cTn id="69" dur="1000"/>
                                        <p:tgtEl>
                                          <p:spTgt spid="102"/>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195"/>
                                        </p:tgtEl>
                                        <p:attrNameLst>
                                          <p:attrName>style.visibility</p:attrName>
                                        </p:attrNameLst>
                                      </p:cBhvr>
                                      <p:to>
                                        <p:strVal val="visible"/>
                                      </p:to>
                                    </p:set>
                                    <p:animEffect transition="in" filter="fade">
                                      <p:cBhvr>
                                        <p:cTn id="73" dur="500"/>
                                        <p:tgtEl>
                                          <p:spTgt spid="19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1"/>
                                        </p:tgtEl>
                                        <p:attrNameLst>
                                          <p:attrName>style.visibility</p:attrName>
                                        </p:attrNameLst>
                                      </p:cBhvr>
                                      <p:to>
                                        <p:strVal val="visible"/>
                                      </p:to>
                                    </p:set>
                                    <p:animEffect transition="in" filter="fade">
                                      <p:cBhvr>
                                        <p:cTn id="78" dur="500"/>
                                        <p:tgtEl>
                                          <p:spTgt spid="19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192"/>
                                        </p:tgtEl>
                                        <p:attrNameLst>
                                          <p:attrName>style.visibility</p:attrName>
                                        </p:attrNameLst>
                                      </p:cBhvr>
                                      <p:to>
                                        <p:strVal val="visible"/>
                                      </p:to>
                                    </p:set>
                                    <p:animEffect transition="in" filter="wipe(up)">
                                      <p:cBhvr>
                                        <p:cTn id="90" dur="500"/>
                                        <p:tgtEl>
                                          <p:spTgt spid="1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8"/>
                                        </p:tgtEl>
                                        <p:attrNameLst>
                                          <p:attrName>style.visibility</p:attrName>
                                        </p:attrNameLst>
                                      </p:cBhvr>
                                      <p:to>
                                        <p:strVal val="visible"/>
                                      </p:to>
                                    </p:set>
                                    <p:animEffect transition="in" filter="fade">
                                      <p:cBhvr>
                                        <p:cTn id="95" dur="500"/>
                                        <p:tgtEl>
                                          <p:spTgt spid="198"/>
                                        </p:tgtEl>
                                      </p:cBhvr>
                                    </p:animEffect>
                                  </p:childTnLst>
                                </p:cTn>
                              </p:par>
                              <p:par>
                                <p:cTn id="96" presetID="22" presetClass="entr" presetSubtype="1" fill="hold" nodeType="withEffect">
                                  <p:stCondLst>
                                    <p:cond delay="0"/>
                                  </p:stCondLst>
                                  <p:childTnLst>
                                    <p:set>
                                      <p:cBhvr>
                                        <p:cTn id="97" dur="1" fill="hold">
                                          <p:stCondLst>
                                            <p:cond delay="0"/>
                                          </p:stCondLst>
                                        </p:cTn>
                                        <p:tgtEl>
                                          <p:spTgt spid="197"/>
                                        </p:tgtEl>
                                        <p:attrNameLst>
                                          <p:attrName>style.visibility</p:attrName>
                                        </p:attrNameLst>
                                      </p:cBhvr>
                                      <p:to>
                                        <p:strVal val="visible"/>
                                      </p:to>
                                    </p:set>
                                    <p:animEffect transition="in" filter="wipe(up)">
                                      <p:cBhvr>
                                        <p:cTn id="98"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171" grpId="0"/>
      <p:bldP spid="186" grpId="0"/>
      <p:bldP spid="187" grpId="0"/>
      <p:bldP spid="195" grpId="0"/>
      <p:bldP spid="2" grpId="0"/>
      <p:bldP spid="3" grpId="0"/>
      <p:bldP spid="1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728375" y="332656"/>
            <a:ext cx="7493595" cy="52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smtClean="0">
                <a:solidFill>
                  <a:srgbClr val="000000"/>
                </a:solidFill>
                <a:latin typeface="Calibri"/>
              </a:rPr>
              <a:t>Tissue-specific genetic manipulation by </a:t>
            </a:r>
            <a:r>
              <a:rPr lang="cs-CZ" sz="2800" b="1" dirty="0" smtClean="0">
                <a:solidFill>
                  <a:srgbClr val="000000"/>
                </a:solidFill>
                <a:latin typeface="Calibri"/>
              </a:rPr>
              <a:t>UAS-Gal4</a:t>
            </a:r>
            <a:endParaRPr lang="cs-CZ" sz="2400" b="1" dirty="0" smtClean="0">
              <a:solidFill>
                <a:srgbClr val="000000"/>
              </a:solidFill>
              <a:latin typeface="Calibri"/>
            </a:endParaRPr>
          </a:p>
        </p:txBody>
      </p:sp>
      <p:sp>
        <p:nvSpPr>
          <p:cNvPr id="22531" name="Rectangle 5"/>
          <p:cNvSpPr>
            <a:spLocks noChangeArrowheads="1"/>
          </p:cNvSpPr>
          <p:nvPr/>
        </p:nvSpPr>
        <p:spPr bwMode="auto">
          <a:xfrm>
            <a:off x="4672013" y="3858803"/>
            <a:ext cx="2590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2" name="Rectangle 6"/>
          <p:cNvSpPr>
            <a:spLocks noChangeArrowheads="1"/>
          </p:cNvSpPr>
          <p:nvPr/>
        </p:nvSpPr>
        <p:spPr bwMode="auto">
          <a:xfrm>
            <a:off x="5662613" y="3858803"/>
            <a:ext cx="1257300" cy="304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3" name="Rectangle 7"/>
          <p:cNvSpPr>
            <a:spLocks noChangeArrowheads="1"/>
          </p:cNvSpPr>
          <p:nvPr/>
        </p:nvSpPr>
        <p:spPr bwMode="auto">
          <a:xfrm>
            <a:off x="5053013" y="3858803"/>
            <a:ext cx="533400" cy="304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4" name="Text Box 8"/>
          <p:cNvSpPr txBox="1">
            <a:spLocks noChangeArrowheads="1"/>
          </p:cNvSpPr>
          <p:nvPr/>
        </p:nvSpPr>
        <p:spPr bwMode="auto">
          <a:xfrm>
            <a:off x="5045075" y="3871503"/>
            <a:ext cx="51276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000000"/>
                </a:solidFill>
              </a:rPr>
              <a:t>UAS</a:t>
            </a:r>
          </a:p>
        </p:txBody>
      </p:sp>
      <p:sp>
        <p:nvSpPr>
          <p:cNvPr id="22535" name="Text Box 9"/>
          <p:cNvSpPr txBox="1">
            <a:spLocks noChangeArrowheads="1"/>
          </p:cNvSpPr>
          <p:nvPr/>
        </p:nvSpPr>
        <p:spPr bwMode="auto">
          <a:xfrm>
            <a:off x="6051550" y="3881028"/>
            <a:ext cx="501616" cy="27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dirty="0" smtClean="0">
                <a:solidFill>
                  <a:srgbClr val="000000"/>
                </a:solidFill>
              </a:rPr>
              <a:t>GFP</a:t>
            </a:r>
          </a:p>
        </p:txBody>
      </p:sp>
      <p:sp>
        <p:nvSpPr>
          <p:cNvPr id="22536" name="Rectangle 10"/>
          <p:cNvSpPr>
            <a:spLocks noChangeArrowheads="1"/>
          </p:cNvSpPr>
          <p:nvPr/>
        </p:nvSpPr>
        <p:spPr bwMode="auto">
          <a:xfrm>
            <a:off x="1928813" y="3858803"/>
            <a:ext cx="25146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7" name="Rectangle 11"/>
          <p:cNvSpPr>
            <a:spLocks noChangeArrowheads="1"/>
          </p:cNvSpPr>
          <p:nvPr/>
        </p:nvSpPr>
        <p:spPr bwMode="auto">
          <a:xfrm>
            <a:off x="6958013" y="3858803"/>
            <a:ext cx="152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8" name="Rectangle 12"/>
          <p:cNvSpPr>
            <a:spLocks noChangeArrowheads="1"/>
          </p:cNvSpPr>
          <p:nvPr/>
        </p:nvSpPr>
        <p:spPr bwMode="auto">
          <a:xfrm>
            <a:off x="4824413" y="3858803"/>
            <a:ext cx="152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39" name="Rectangle 13"/>
          <p:cNvSpPr>
            <a:spLocks noChangeArrowheads="1"/>
          </p:cNvSpPr>
          <p:nvPr/>
        </p:nvSpPr>
        <p:spPr bwMode="auto">
          <a:xfrm>
            <a:off x="2081213" y="3858803"/>
            <a:ext cx="1028700" cy="304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40" name="Text Box 14"/>
          <p:cNvSpPr txBox="1">
            <a:spLocks noChangeArrowheads="1"/>
          </p:cNvSpPr>
          <p:nvPr/>
        </p:nvSpPr>
        <p:spPr bwMode="auto">
          <a:xfrm>
            <a:off x="2073275" y="3871503"/>
            <a:ext cx="10985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000000"/>
                </a:solidFill>
              </a:rPr>
              <a:t>PROMOTOR</a:t>
            </a:r>
          </a:p>
        </p:txBody>
      </p:sp>
      <p:sp>
        <p:nvSpPr>
          <p:cNvPr id="22541" name="Rectangle 15"/>
          <p:cNvSpPr>
            <a:spLocks noChangeArrowheads="1"/>
          </p:cNvSpPr>
          <p:nvPr/>
        </p:nvSpPr>
        <p:spPr bwMode="auto">
          <a:xfrm>
            <a:off x="3452813" y="3858803"/>
            <a:ext cx="685800" cy="304800"/>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42" name="Text Box 16"/>
          <p:cNvSpPr txBox="1">
            <a:spLocks noChangeArrowheads="1"/>
          </p:cNvSpPr>
          <p:nvPr/>
        </p:nvSpPr>
        <p:spPr bwMode="auto">
          <a:xfrm>
            <a:off x="6897688" y="3873091"/>
            <a:ext cx="288925" cy="279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FFFFFF"/>
                </a:solidFill>
              </a:rPr>
              <a:t>P</a:t>
            </a:r>
          </a:p>
        </p:txBody>
      </p:sp>
      <p:sp>
        <p:nvSpPr>
          <p:cNvPr id="22543" name="Text Box 17"/>
          <p:cNvSpPr txBox="1">
            <a:spLocks noChangeArrowheads="1"/>
          </p:cNvSpPr>
          <p:nvPr/>
        </p:nvSpPr>
        <p:spPr bwMode="auto">
          <a:xfrm>
            <a:off x="4764088" y="3873091"/>
            <a:ext cx="288925" cy="279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FFFFFF"/>
                </a:solidFill>
              </a:rPr>
              <a:t>P</a:t>
            </a:r>
          </a:p>
        </p:txBody>
      </p:sp>
      <p:sp>
        <p:nvSpPr>
          <p:cNvPr id="22544" name="Text Box 18"/>
          <p:cNvSpPr txBox="1">
            <a:spLocks noChangeArrowheads="1"/>
          </p:cNvSpPr>
          <p:nvPr/>
        </p:nvSpPr>
        <p:spPr bwMode="auto">
          <a:xfrm>
            <a:off x="3544888" y="3881028"/>
            <a:ext cx="52387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000000"/>
                </a:solidFill>
              </a:rPr>
              <a:t>Gal4</a:t>
            </a:r>
          </a:p>
        </p:txBody>
      </p:sp>
      <p:sp>
        <p:nvSpPr>
          <p:cNvPr id="22545" name="Rectangle 19"/>
          <p:cNvSpPr>
            <a:spLocks noChangeArrowheads="1"/>
          </p:cNvSpPr>
          <p:nvPr/>
        </p:nvSpPr>
        <p:spPr bwMode="auto">
          <a:xfrm>
            <a:off x="4214813" y="3858803"/>
            <a:ext cx="152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46" name="Text Box 20"/>
          <p:cNvSpPr txBox="1">
            <a:spLocks noChangeArrowheads="1"/>
          </p:cNvSpPr>
          <p:nvPr/>
        </p:nvSpPr>
        <p:spPr bwMode="auto">
          <a:xfrm>
            <a:off x="4154488" y="3873091"/>
            <a:ext cx="288925" cy="279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FFFFFF"/>
                </a:solidFill>
              </a:rPr>
              <a:t>P</a:t>
            </a:r>
          </a:p>
        </p:txBody>
      </p:sp>
      <p:sp>
        <p:nvSpPr>
          <p:cNvPr id="22547" name="Rectangle 21"/>
          <p:cNvSpPr>
            <a:spLocks noChangeArrowheads="1"/>
          </p:cNvSpPr>
          <p:nvPr/>
        </p:nvSpPr>
        <p:spPr bwMode="auto">
          <a:xfrm>
            <a:off x="3224213" y="3858803"/>
            <a:ext cx="152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48" name="Text Box 22"/>
          <p:cNvSpPr txBox="1">
            <a:spLocks noChangeArrowheads="1"/>
          </p:cNvSpPr>
          <p:nvPr/>
        </p:nvSpPr>
        <p:spPr bwMode="auto">
          <a:xfrm>
            <a:off x="3163888" y="3873091"/>
            <a:ext cx="288925" cy="279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200" b="1" smtClean="0">
                <a:solidFill>
                  <a:srgbClr val="FFFFFF"/>
                </a:solidFill>
              </a:rPr>
              <a:t>P</a:t>
            </a:r>
          </a:p>
        </p:txBody>
      </p:sp>
      <p:sp>
        <p:nvSpPr>
          <p:cNvPr id="14359" name="Oval 23"/>
          <p:cNvSpPr>
            <a:spLocks noChangeArrowheads="1"/>
          </p:cNvSpPr>
          <p:nvPr/>
        </p:nvSpPr>
        <p:spPr bwMode="auto">
          <a:xfrm>
            <a:off x="5053013" y="3782603"/>
            <a:ext cx="152400" cy="762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0" name="Oval 24"/>
          <p:cNvSpPr>
            <a:spLocks noChangeArrowheads="1"/>
          </p:cNvSpPr>
          <p:nvPr/>
        </p:nvSpPr>
        <p:spPr bwMode="auto">
          <a:xfrm>
            <a:off x="5205413" y="3782603"/>
            <a:ext cx="152400" cy="762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1" name="Oval 25"/>
          <p:cNvSpPr>
            <a:spLocks noChangeArrowheads="1"/>
          </p:cNvSpPr>
          <p:nvPr/>
        </p:nvSpPr>
        <p:spPr bwMode="auto">
          <a:xfrm>
            <a:off x="5357813" y="3782603"/>
            <a:ext cx="152400" cy="762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2" name="Freeform 26"/>
          <p:cNvSpPr>
            <a:spLocks/>
          </p:cNvSpPr>
          <p:nvPr/>
        </p:nvSpPr>
        <p:spPr bwMode="auto">
          <a:xfrm>
            <a:off x="3757613" y="3249203"/>
            <a:ext cx="1447800" cy="635000"/>
          </a:xfrm>
          <a:custGeom>
            <a:avLst/>
            <a:gdLst>
              <a:gd name="T0" fmla="*/ 0 w 816"/>
              <a:gd name="T1" fmla="*/ 1008062500 h 400"/>
              <a:gd name="T2" fmla="*/ 1511047214 w 816"/>
              <a:gd name="T3" fmla="*/ 40322500 h 400"/>
              <a:gd name="T4" fmla="*/ 2147483647 w 816"/>
              <a:gd name="T5" fmla="*/ 766127500 h 400"/>
              <a:gd name="T6" fmla="*/ 0 60000 65536"/>
              <a:gd name="T7" fmla="*/ 0 60000 65536"/>
              <a:gd name="T8" fmla="*/ 0 60000 65536"/>
            </a:gdLst>
            <a:ahLst/>
            <a:cxnLst>
              <a:cxn ang="T6">
                <a:pos x="T0" y="T1"/>
              </a:cxn>
              <a:cxn ang="T7">
                <a:pos x="T2" y="T3"/>
              </a:cxn>
              <a:cxn ang="T8">
                <a:pos x="T4" y="T5"/>
              </a:cxn>
            </a:cxnLst>
            <a:rect l="0" t="0" r="r" b="b"/>
            <a:pathLst>
              <a:path w="816" h="400">
                <a:moveTo>
                  <a:pt x="0" y="400"/>
                </a:moveTo>
                <a:cubicBezTo>
                  <a:pt x="172" y="216"/>
                  <a:pt x="344" y="32"/>
                  <a:pt x="480" y="16"/>
                </a:cubicBezTo>
                <a:cubicBezTo>
                  <a:pt x="616" y="0"/>
                  <a:pt x="752" y="248"/>
                  <a:pt x="816" y="30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3" name="Freeform 27"/>
          <p:cNvSpPr>
            <a:spLocks/>
          </p:cNvSpPr>
          <p:nvPr/>
        </p:nvSpPr>
        <p:spPr bwMode="auto">
          <a:xfrm>
            <a:off x="3757613" y="3249203"/>
            <a:ext cx="1295400" cy="635000"/>
          </a:xfrm>
          <a:custGeom>
            <a:avLst/>
            <a:gdLst>
              <a:gd name="T0" fmla="*/ 0 w 816"/>
              <a:gd name="T1" fmla="*/ 1008062500 h 400"/>
              <a:gd name="T2" fmla="*/ 1209675000 w 816"/>
              <a:gd name="T3" fmla="*/ 40322500 h 400"/>
              <a:gd name="T4" fmla="*/ 2056447500 w 816"/>
              <a:gd name="T5" fmla="*/ 766127500 h 400"/>
              <a:gd name="T6" fmla="*/ 0 60000 65536"/>
              <a:gd name="T7" fmla="*/ 0 60000 65536"/>
              <a:gd name="T8" fmla="*/ 0 60000 65536"/>
            </a:gdLst>
            <a:ahLst/>
            <a:cxnLst>
              <a:cxn ang="T6">
                <a:pos x="T0" y="T1"/>
              </a:cxn>
              <a:cxn ang="T7">
                <a:pos x="T2" y="T3"/>
              </a:cxn>
              <a:cxn ang="T8">
                <a:pos x="T4" y="T5"/>
              </a:cxn>
            </a:cxnLst>
            <a:rect l="0" t="0" r="r" b="b"/>
            <a:pathLst>
              <a:path w="816" h="400">
                <a:moveTo>
                  <a:pt x="0" y="400"/>
                </a:moveTo>
                <a:cubicBezTo>
                  <a:pt x="172" y="216"/>
                  <a:pt x="344" y="32"/>
                  <a:pt x="480" y="16"/>
                </a:cubicBezTo>
                <a:cubicBezTo>
                  <a:pt x="616" y="0"/>
                  <a:pt x="752" y="248"/>
                  <a:pt x="816" y="30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4" name="Freeform 28"/>
          <p:cNvSpPr>
            <a:spLocks/>
          </p:cNvSpPr>
          <p:nvPr/>
        </p:nvSpPr>
        <p:spPr bwMode="auto">
          <a:xfrm>
            <a:off x="3757613" y="3249203"/>
            <a:ext cx="1600200" cy="635000"/>
          </a:xfrm>
          <a:custGeom>
            <a:avLst/>
            <a:gdLst>
              <a:gd name="T0" fmla="*/ 0 w 816"/>
              <a:gd name="T1" fmla="*/ 1008062500 h 400"/>
              <a:gd name="T2" fmla="*/ 1845905219 w 816"/>
              <a:gd name="T3" fmla="*/ 40322500 h 400"/>
              <a:gd name="T4" fmla="*/ 2147483647 w 816"/>
              <a:gd name="T5" fmla="*/ 766127500 h 400"/>
              <a:gd name="T6" fmla="*/ 0 60000 65536"/>
              <a:gd name="T7" fmla="*/ 0 60000 65536"/>
              <a:gd name="T8" fmla="*/ 0 60000 65536"/>
            </a:gdLst>
            <a:ahLst/>
            <a:cxnLst>
              <a:cxn ang="T6">
                <a:pos x="T0" y="T1"/>
              </a:cxn>
              <a:cxn ang="T7">
                <a:pos x="T2" y="T3"/>
              </a:cxn>
              <a:cxn ang="T8">
                <a:pos x="T4" y="T5"/>
              </a:cxn>
            </a:cxnLst>
            <a:rect l="0" t="0" r="r" b="b"/>
            <a:pathLst>
              <a:path w="816" h="400">
                <a:moveTo>
                  <a:pt x="0" y="400"/>
                </a:moveTo>
                <a:cubicBezTo>
                  <a:pt x="172" y="216"/>
                  <a:pt x="344" y="32"/>
                  <a:pt x="480" y="16"/>
                </a:cubicBezTo>
                <a:cubicBezTo>
                  <a:pt x="616" y="0"/>
                  <a:pt x="752" y="248"/>
                  <a:pt x="816" y="30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14365" name="AutoShape 29"/>
          <p:cNvSpPr>
            <a:spLocks noChangeArrowheads="1"/>
          </p:cNvSpPr>
          <p:nvPr/>
        </p:nvSpPr>
        <p:spPr bwMode="auto">
          <a:xfrm>
            <a:off x="4367213" y="1801403"/>
            <a:ext cx="381000" cy="381000"/>
          </a:xfrm>
          <a:prstGeom prst="flowChartSummingJunction">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nchor="ctr"/>
          <a:lstStyle/>
          <a:p>
            <a:pPr fontAlgn="base">
              <a:spcBef>
                <a:spcPct val="0"/>
              </a:spcBef>
              <a:spcAft>
                <a:spcPct val="0"/>
              </a:spcAft>
            </a:pPr>
            <a:endParaRPr lang="cs-CZ" smtClean="0">
              <a:solidFill>
                <a:srgbClr val="000000"/>
              </a:solidFill>
            </a:endParaRPr>
          </a:p>
        </p:txBody>
      </p:sp>
      <p:sp>
        <p:nvSpPr>
          <p:cNvPr id="22556" name="Text Box 30"/>
          <p:cNvSpPr txBox="1">
            <a:spLocks noChangeArrowheads="1"/>
          </p:cNvSpPr>
          <p:nvPr/>
        </p:nvSpPr>
        <p:spPr bwMode="auto">
          <a:xfrm>
            <a:off x="2538413" y="2639603"/>
            <a:ext cx="155575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400" b="1" smtClean="0">
                <a:solidFill>
                  <a:srgbClr val="000000"/>
                </a:solidFill>
              </a:rPr>
              <a:t>promotor - Gal4</a:t>
            </a:r>
          </a:p>
        </p:txBody>
      </p:sp>
      <p:sp>
        <p:nvSpPr>
          <p:cNvPr id="22557" name="Text Box 31"/>
          <p:cNvSpPr txBox="1">
            <a:spLocks noChangeArrowheads="1"/>
          </p:cNvSpPr>
          <p:nvPr/>
        </p:nvSpPr>
        <p:spPr bwMode="auto">
          <a:xfrm>
            <a:off x="5205413" y="2639603"/>
            <a:ext cx="2221639" cy="30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cs-CZ" sz="1400" b="1" dirty="0" smtClean="0">
                <a:solidFill>
                  <a:srgbClr val="000000"/>
                </a:solidFill>
              </a:rPr>
              <a:t>UAS – </a:t>
            </a:r>
            <a:r>
              <a:rPr lang="en-US" sz="1400" b="1" dirty="0" smtClean="0">
                <a:solidFill>
                  <a:srgbClr val="000000"/>
                </a:solidFill>
              </a:rPr>
              <a:t>coding </a:t>
            </a:r>
            <a:r>
              <a:rPr lang="cs-CZ" sz="1400" b="1" dirty="0" smtClean="0">
                <a:solidFill>
                  <a:srgbClr val="000000"/>
                </a:solidFill>
              </a:rPr>
              <a:t>se</a:t>
            </a:r>
            <a:r>
              <a:rPr lang="en-US" sz="1400" b="1" dirty="0" err="1" smtClean="0">
                <a:solidFill>
                  <a:srgbClr val="000000"/>
                </a:solidFill>
              </a:rPr>
              <a:t>quence</a:t>
            </a:r>
            <a:endParaRPr lang="cs-CZ" sz="1400" b="1" dirty="0" smtClean="0">
              <a:solidFill>
                <a:srgbClr val="000000"/>
              </a:solidFill>
            </a:endParaRPr>
          </a:p>
        </p:txBody>
      </p:sp>
      <p:graphicFrame>
        <p:nvGraphicFramePr>
          <p:cNvPr id="22560" name="Object 34"/>
          <p:cNvGraphicFramePr>
            <a:graphicFrameLocks noChangeAspect="1"/>
          </p:cNvGraphicFramePr>
          <p:nvPr>
            <p:extLst/>
          </p:nvPr>
        </p:nvGraphicFramePr>
        <p:xfrm>
          <a:off x="5205413" y="1496603"/>
          <a:ext cx="741362" cy="990600"/>
        </p:xfrm>
        <a:graphic>
          <a:graphicData uri="http://schemas.openxmlformats.org/presentationml/2006/ole">
            <mc:AlternateContent xmlns:mc="http://schemas.openxmlformats.org/markup-compatibility/2006">
              <mc:Choice xmlns:v="urn:schemas-microsoft-com:vml" Requires="v">
                <p:oleObj spid="_x0000_s1066" name="Image" r:id="rId4" imgW="2122132" imgH="2833745" progId="Photoshop.Image.5">
                  <p:embed/>
                </p:oleObj>
              </mc:Choice>
              <mc:Fallback>
                <p:oleObj name="Image" r:id="rId4" imgW="2122132" imgH="2833745"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413" y="1496603"/>
                        <a:ext cx="74136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61" name="Object 35"/>
          <p:cNvGraphicFramePr>
            <a:graphicFrameLocks noChangeAspect="1"/>
          </p:cNvGraphicFramePr>
          <p:nvPr>
            <p:extLst/>
          </p:nvPr>
        </p:nvGraphicFramePr>
        <p:xfrm>
          <a:off x="3071813" y="1496603"/>
          <a:ext cx="776287" cy="1066800"/>
        </p:xfrm>
        <a:graphic>
          <a:graphicData uri="http://schemas.openxmlformats.org/presentationml/2006/ole">
            <mc:AlternateContent xmlns:mc="http://schemas.openxmlformats.org/markup-compatibility/2006">
              <mc:Choice xmlns:v="urn:schemas-microsoft-com:vml" Requires="v">
                <p:oleObj spid="_x0000_s1067" name="Image" r:id="rId6" imgW="2134839" imgH="2935404" progId="Photoshop.Image.5">
                  <p:embed/>
                </p:oleObj>
              </mc:Choice>
              <mc:Fallback>
                <p:oleObj name="Image" r:id="rId6" imgW="2134839" imgH="293540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813" y="1496603"/>
                        <a:ext cx="7762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83" name="Line 47"/>
          <p:cNvSpPr>
            <a:spLocks noChangeShapeType="1"/>
          </p:cNvSpPr>
          <p:nvPr/>
        </p:nvSpPr>
        <p:spPr bwMode="auto">
          <a:xfrm>
            <a:off x="4583113" y="2418941"/>
            <a:ext cx="0"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20" tIns="45620" rIns="91220" bIns="45620"/>
          <a:lstStyle/>
          <a:p>
            <a:pPr fontAlgn="base">
              <a:spcBef>
                <a:spcPct val="0"/>
              </a:spcBef>
              <a:spcAft>
                <a:spcPct val="0"/>
              </a:spcAft>
            </a:pPr>
            <a:endParaRPr lang="cs-CZ" smtClean="0">
              <a:solidFill>
                <a:srgbClr val="000000"/>
              </a:solidFill>
            </a:endParaRPr>
          </a:p>
        </p:txBody>
      </p:sp>
      <p:sp>
        <p:nvSpPr>
          <p:cNvPr id="14384" name="Text Box 48"/>
          <p:cNvSpPr txBox="1">
            <a:spLocks noChangeArrowheads="1"/>
          </p:cNvSpPr>
          <p:nvPr/>
        </p:nvSpPr>
        <p:spPr bwMode="auto">
          <a:xfrm>
            <a:off x="4006850" y="4219166"/>
            <a:ext cx="1017783" cy="3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20" tIns="45620" rIns="91220" bIns="45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cs-CZ" dirty="0" smtClean="0">
                <a:solidFill>
                  <a:srgbClr val="000000"/>
                </a:solidFill>
              </a:rPr>
              <a:t>p</a:t>
            </a:r>
            <a:r>
              <a:rPr lang="en-US" dirty="0" err="1" smtClean="0">
                <a:solidFill>
                  <a:srgbClr val="000000"/>
                </a:solidFill>
              </a:rPr>
              <a:t>rogeny</a:t>
            </a:r>
            <a:endParaRPr lang="cs-CZ" dirty="0" smtClean="0">
              <a:solidFill>
                <a:srgbClr val="000000"/>
              </a:solidFill>
            </a:endParaRPr>
          </a:p>
        </p:txBody>
      </p:sp>
      <p:sp>
        <p:nvSpPr>
          <p:cNvPr id="3" name="TextovéPole 2"/>
          <p:cNvSpPr txBox="1"/>
          <p:nvPr/>
        </p:nvSpPr>
        <p:spPr>
          <a:xfrm>
            <a:off x="5738813" y="2947178"/>
            <a:ext cx="1795107" cy="369332"/>
          </a:xfrm>
          <a:prstGeom prst="rect">
            <a:avLst/>
          </a:prstGeom>
          <a:noFill/>
        </p:spPr>
        <p:txBody>
          <a:bodyPr wrap="none" rtlCol="0">
            <a:spAutoFit/>
          </a:bodyPr>
          <a:lstStyle/>
          <a:p>
            <a:r>
              <a:rPr lang="cs-CZ" dirty="0" smtClean="0">
                <a:solidFill>
                  <a:srgbClr val="FF0000"/>
                </a:solidFill>
              </a:rPr>
              <a:t>RNA interference</a:t>
            </a:r>
            <a:endParaRPr lang="en-US" dirty="0">
              <a:solidFill>
                <a:srgbClr val="FF0000"/>
              </a:solidFill>
            </a:endParaRPr>
          </a:p>
        </p:txBody>
      </p:sp>
      <p:sp>
        <p:nvSpPr>
          <p:cNvPr id="6" name="TextovéPole 5"/>
          <p:cNvSpPr txBox="1"/>
          <p:nvPr/>
        </p:nvSpPr>
        <p:spPr>
          <a:xfrm>
            <a:off x="5747572" y="3218324"/>
            <a:ext cx="2637966" cy="369332"/>
          </a:xfrm>
          <a:prstGeom prst="rect">
            <a:avLst/>
          </a:prstGeom>
          <a:noFill/>
        </p:spPr>
        <p:txBody>
          <a:bodyPr wrap="none" rtlCol="0">
            <a:spAutoFit/>
          </a:bodyPr>
          <a:lstStyle/>
          <a:p>
            <a:r>
              <a:rPr lang="en-US" dirty="0" smtClean="0">
                <a:solidFill>
                  <a:srgbClr val="FF0000"/>
                </a:solidFill>
              </a:rPr>
              <a:t>for n</a:t>
            </a:r>
            <a:r>
              <a:rPr lang="cs-CZ" dirty="0" smtClean="0">
                <a:solidFill>
                  <a:srgbClr val="FF0000"/>
                </a:solidFill>
              </a:rPr>
              <a:t>u</a:t>
            </a:r>
            <a:r>
              <a:rPr lang="en-US" dirty="0" smtClean="0">
                <a:solidFill>
                  <a:srgbClr val="FF0000"/>
                </a:solidFill>
              </a:rPr>
              <a:t>c</a:t>
            </a:r>
            <a:r>
              <a:rPr lang="cs-CZ" dirty="0" err="1" smtClean="0">
                <a:solidFill>
                  <a:srgbClr val="FF0000"/>
                </a:solidFill>
              </a:rPr>
              <a:t>leosid</a:t>
            </a:r>
            <a:r>
              <a:rPr lang="en-US" dirty="0" smtClean="0">
                <a:solidFill>
                  <a:srgbClr val="FF0000"/>
                </a:solidFill>
              </a:rPr>
              <a:t>e</a:t>
            </a:r>
            <a:r>
              <a:rPr lang="cs-CZ" dirty="0" smtClean="0">
                <a:solidFill>
                  <a:srgbClr val="FF0000"/>
                </a:solidFill>
              </a:rPr>
              <a:t> transport</a:t>
            </a:r>
            <a:r>
              <a:rPr lang="en-US" dirty="0" smtClean="0">
                <a:solidFill>
                  <a:srgbClr val="FF0000"/>
                </a:solidFill>
              </a:rPr>
              <a:t>e</a:t>
            </a:r>
            <a:r>
              <a:rPr lang="cs-CZ" dirty="0" smtClean="0">
                <a:solidFill>
                  <a:srgbClr val="FF0000"/>
                </a:solidFill>
              </a:rPr>
              <a:t>r</a:t>
            </a:r>
            <a:endParaRPr lang="en-US" dirty="0">
              <a:solidFill>
                <a:srgbClr val="FF0000"/>
              </a:solidFill>
            </a:endParaRPr>
          </a:p>
        </p:txBody>
      </p:sp>
      <p:sp>
        <p:nvSpPr>
          <p:cNvPr id="7" name="TextovéPole 6"/>
          <p:cNvSpPr txBox="1"/>
          <p:nvPr/>
        </p:nvSpPr>
        <p:spPr>
          <a:xfrm>
            <a:off x="810448" y="2602872"/>
            <a:ext cx="1748877" cy="923330"/>
          </a:xfrm>
          <a:prstGeom prst="rect">
            <a:avLst/>
          </a:prstGeom>
          <a:noFill/>
        </p:spPr>
        <p:txBody>
          <a:bodyPr wrap="none" rtlCol="0">
            <a:spAutoFit/>
          </a:bodyPr>
          <a:lstStyle/>
          <a:p>
            <a:r>
              <a:rPr lang="en-US" dirty="0" smtClean="0">
                <a:solidFill>
                  <a:prstClr val="black"/>
                </a:solidFill>
              </a:rPr>
              <a:t>different tissues</a:t>
            </a:r>
            <a:r>
              <a:rPr lang="cs-CZ" dirty="0" smtClean="0">
                <a:solidFill>
                  <a:prstClr val="black"/>
                </a:solidFill>
              </a:rPr>
              <a:t>:</a:t>
            </a:r>
          </a:p>
          <a:p>
            <a:r>
              <a:rPr lang="en-US" dirty="0">
                <a:solidFill>
                  <a:prstClr val="black"/>
                </a:solidFill>
              </a:rPr>
              <a:t>f</a:t>
            </a:r>
            <a:r>
              <a:rPr lang="en-US" dirty="0" smtClean="0">
                <a:solidFill>
                  <a:prstClr val="black"/>
                </a:solidFill>
              </a:rPr>
              <a:t>at body,</a:t>
            </a:r>
          </a:p>
          <a:p>
            <a:r>
              <a:rPr lang="en-US" dirty="0" err="1" smtClean="0">
                <a:solidFill>
                  <a:prstClr val="black"/>
                </a:solidFill>
              </a:rPr>
              <a:t>i</a:t>
            </a:r>
            <a:r>
              <a:rPr lang="cs-CZ" dirty="0" smtClean="0">
                <a:solidFill>
                  <a:prstClr val="black"/>
                </a:solidFill>
              </a:rPr>
              <a:t>m</a:t>
            </a:r>
            <a:r>
              <a:rPr lang="en-US" dirty="0" smtClean="0">
                <a:solidFill>
                  <a:prstClr val="black"/>
                </a:solidFill>
              </a:rPr>
              <a:t>m</a:t>
            </a:r>
            <a:r>
              <a:rPr lang="cs-CZ" dirty="0" err="1" smtClean="0">
                <a:solidFill>
                  <a:prstClr val="black"/>
                </a:solidFill>
              </a:rPr>
              <a:t>un</a:t>
            </a:r>
            <a:r>
              <a:rPr lang="en-US" dirty="0" smtClean="0">
                <a:solidFill>
                  <a:prstClr val="black"/>
                </a:solidFill>
              </a:rPr>
              <a:t>e cells</a:t>
            </a:r>
            <a:r>
              <a:rPr lang="cs-CZ" dirty="0" smtClean="0">
                <a:solidFill>
                  <a:prstClr val="black"/>
                </a:solidFill>
              </a:rPr>
              <a:t> …</a:t>
            </a:r>
            <a:endParaRPr lang="en-US" dirty="0">
              <a:solidFill>
                <a:prstClr val="black"/>
              </a:solidFill>
            </a:endParaRPr>
          </a:p>
        </p:txBody>
      </p:sp>
      <p:pic>
        <p:nvPicPr>
          <p:cNvPr id="9" name="Obrázek 8"/>
          <p:cNvPicPr>
            <a:picLocks noChangeAspect="1"/>
          </p:cNvPicPr>
          <p:nvPr/>
        </p:nvPicPr>
        <p:blipFill>
          <a:blip r:embed="rId8"/>
          <a:stretch>
            <a:fillRect/>
          </a:stretch>
        </p:blipFill>
        <p:spPr>
          <a:xfrm>
            <a:off x="942398" y="4654971"/>
            <a:ext cx="7281429" cy="2041176"/>
          </a:xfrm>
          <a:prstGeom prst="rect">
            <a:avLst/>
          </a:prstGeom>
        </p:spPr>
      </p:pic>
    </p:spTree>
    <p:extLst>
      <p:ext uri="{BB962C8B-B14F-4D97-AF65-F5344CB8AC3E}">
        <p14:creationId xmlns:p14="http://schemas.microsoft.com/office/powerpoint/2010/main" val="21267951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65"/>
                                        </p:tgtEl>
                                        <p:attrNameLst>
                                          <p:attrName>style.visibility</p:attrName>
                                        </p:attrNameLst>
                                      </p:cBhvr>
                                      <p:to>
                                        <p:strVal val="visible"/>
                                      </p:to>
                                    </p:set>
                                    <p:animEffect transition="in" filter="fade">
                                      <p:cBhvr>
                                        <p:cTn id="7" dur="2000"/>
                                        <p:tgtEl>
                                          <p:spTgt spid="14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83"/>
                                        </p:tgtEl>
                                        <p:attrNameLst>
                                          <p:attrName>style.visibility</p:attrName>
                                        </p:attrNameLst>
                                      </p:cBhvr>
                                      <p:to>
                                        <p:strVal val="visible"/>
                                      </p:to>
                                    </p:set>
                                    <p:animEffect transition="in" filter="fade">
                                      <p:cBhvr>
                                        <p:cTn id="10" dur="2000"/>
                                        <p:tgtEl>
                                          <p:spTgt spid="143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84"/>
                                        </p:tgtEl>
                                        <p:attrNameLst>
                                          <p:attrName>style.visibility</p:attrName>
                                        </p:attrNameLst>
                                      </p:cBhvr>
                                      <p:to>
                                        <p:strVal val="visible"/>
                                      </p:to>
                                    </p:set>
                                    <p:animEffect transition="in" filter="fade">
                                      <p:cBhvr>
                                        <p:cTn id="13" dur="2000"/>
                                        <p:tgtEl>
                                          <p:spTgt spid="143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363"/>
                                        </p:tgtEl>
                                        <p:attrNameLst>
                                          <p:attrName>style.visibility</p:attrName>
                                        </p:attrNameLst>
                                      </p:cBhvr>
                                      <p:to>
                                        <p:strVal val="visible"/>
                                      </p:to>
                                    </p:set>
                                    <p:animEffect transition="in" filter="wipe(left)">
                                      <p:cBhvr>
                                        <p:cTn id="18" dur="3000"/>
                                        <p:tgtEl>
                                          <p:spTgt spid="1436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362"/>
                                        </p:tgtEl>
                                        <p:attrNameLst>
                                          <p:attrName>style.visibility</p:attrName>
                                        </p:attrNameLst>
                                      </p:cBhvr>
                                      <p:to>
                                        <p:strVal val="visible"/>
                                      </p:to>
                                    </p:set>
                                    <p:animEffect transition="in" filter="wipe(left)">
                                      <p:cBhvr>
                                        <p:cTn id="21" dur="3000"/>
                                        <p:tgtEl>
                                          <p:spTgt spid="1436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364"/>
                                        </p:tgtEl>
                                        <p:attrNameLst>
                                          <p:attrName>style.visibility</p:attrName>
                                        </p:attrNameLst>
                                      </p:cBhvr>
                                      <p:to>
                                        <p:strVal val="visible"/>
                                      </p:to>
                                    </p:set>
                                    <p:animEffect transition="in" filter="wipe(left)">
                                      <p:cBhvr>
                                        <p:cTn id="24" dur="3000"/>
                                        <p:tgtEl>
                                          <p:spTgt spid="14364"/>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4361"/>
                                        </p:tgtEl>
                                        <p:attrNameLst>
                                          <p:attrName>style.visibility</p:attrName>
                                        </p:attrNameLst>
                                      </p:cBhvr>
                                      <p:to>
                                        <p:strVal val="visible"/>
                                      </p:to>
                                    </p:set>
                                    <p:animEffect transition="in" filter="fade">
                                      <p:cBhvr>
                                        <p:cTn id="28" dur="1000"/>
                                        <p:tgtEl>
                                          <p:spTgt spid="143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360"/>
                                        </p:tgtEl>
                                        <p:attrNameLst>
                                          <p:attrName>style.visibility</p:attrName>
                                        </p:attrNameLst>
                                      </p:cBhvr>
                                      <p:to>
                                        <p:strVal val="visible"/>
                                      </p:to>
                                    </p:set>
                                    <p:animEffect transition="in" filter="fade">
                                      <p:cBhvr>
                                        <p:cTn id="31" dur="1000"/>
                                        <p:tgtEl>
                                          <p:spTgt spid="143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359"/>
                                        </p:tgtEl>
                                        <p:attrNameLst>
                                          <p:attrName>style.visibility</p:attrName>
                                        </p:attrNameLst>
                                      </p:cBhvr>
                                      <p:to>
                                        <p:strVal val="visible"/>
                                      </p:to>
                                    </p:set>
                                    <p:animEffect transition="in" filter="fade">
                                      <p:cBhvr>
                                        <p:cTn id="34" dur="1000"/>
                                        <p:tgtEl>
                                          <p:spTgt spid="143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9" grpId="0" animBg="1"/>
      <p:bldP spid="14360" grpId="0" animBg="1"/>
      <p:bldP spid="14361" grpId="0" animBg="1"/>
      <p:bldP spid="14362" grpId="0" animBg="1"/>
      <p:bldP spid="14363" grpId="0" animBg="1"/>
      <p:bldP spid="14364" grpId="0" animBg="1"/>
      <p:bldP spid="14365" grpId="0" animBg="1"/>
      <p:bldP spid="14383" grpId="0" animBg="1"/>
      <p:bldP spid="1438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80792" y="336583"/>
            <a:ext cx="5603519" cy="461633"/>
          </a:xfrm>
          <a:prstGeom prst="rect">
            <a:avLst/>
          </a:prstGeom>
          <a:noFill/>
        </p:spPr>
        <p:txBody>
          <a:bodyPr wrap="none" lIns="91407" tIns="45704" rIns="91407" bIns="45704" rtlCol="0">
            <a:spAutoFit/>
          </a:bodyPr>
          <a:lstStyle/>
          <a:p>
            <a:r>
              <a:rPr lang="en-US" sz="2400" b="1" dirty="0">
                <a:solidFill>
                  <a:prstClr val="black"/>
                </a:solidFill>
              </a:rPr>
              <a:t>Equilibrative nucleoside </a:t>
            </a:r>
            <a:r>
              <a:rPr lang="en-US" sz="2400" b="1" dirty="0" smtClean="0">
                <a:solidFill>
                  <a:prstClr val="black"/>
                </a:solidFill>
              </a:rPr>
              <a:t>transporter ENT2</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254" y="2854997"/>
            <a:ext cx="3615472" cy="3888299"/>
          </a:xfrm>
          <a:prstGeom prst="rect">
            <a:avLst/>
          </a:prstGeom>
          <a:ln w="28575">
            <a:noFill/>
          </a:ln>
        </p:spPr>
      </p:pic>
      <p:sp>
        <p:nvSpPr>
          <p:cNvPr id="8" name="Obdélník 7"/>
          <p:cNvSpPr/>
          <p:nvPr/>
        </p:nvSpPr>
        <p:spPr>
          <a:xfrm>
            <a:off x="6064623" y="4022969"/>
            <a:ext cx="776058" cy="1552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spcCol="0" rtlCol="0" anchor="ctr"/>
          <a:lstStyle/>
          <a:p>
            <a:pPr algn="ctr"/>
            <a:endParaRPr lang="en-US">
              <a:solidFill>
                <a:prstClr val="white"/>
              </a:solidFill>
            </a:endParaRPr>
          </a:p>
        </p:txBody>
      </p:sp>
      <p:sp>
        <p:nvSpPr>
          <p:cNvPr id="10" name="TextovéPole 9"/>
          <p:cNvSpPr txBox="1"/>
          <p:nvPr/>
        </p:nvSpPr>
        <p:spPr>
          <a:xfrm>
            <a:off x="841266" y="1874131"/>
            <a:ext cx="1729897" cy="369332"/>
          </a:xfrm>
          <a:prstGeom prst="rect">
            <a:avLst/>
          </a:prstGeom>
          <a:noFill/>
        </p:spPr>
        <p:txBody>
          <a:bodyPr wrap="none" rtlCol="0">
            <a:spAutoFit/>
          </a:bodyPr>
          <a:lstStyle/>
          <a:p>
            <a:r>
              <a:rPr lang="en-US" dirty="0" smtClean="0">
                <a:solidFill>
                  <a:prstClr val="black"/>
                </a:solidFill>
              </a:rPr>
              <a:t>ENT2 expression</a:t>
            </a:r>
            <a:endParaRPr lang="en-US" dirty="0">
              <a:solidFill>
                <a:prstClr val="black"/>
              </a:solidFill>
            </a:endParaRPr>
          </a:p>
        </p:txBody>
      </p:sp>
      <p:pic>
        <p:nvPicPr>
          <p:cNvPr id="4" name="Obrázek 3"/>
          <p:cNvPicPr>
            <a:picLocks noChangeAspect="1"/>
          </p:cNvPicPr>
          <p:nvPr/>
        </p:nvPicPr>
        <p:blipFill>
          <a:blip r:embed="rId4"/>
          <a:stretch>
            <a:fillRect/>
          </a:stretch>
        </p:blipFill>
        <p:spPr>
          <a:xfrm>
            <a:off x="375227" y="4707005"/>
            <a:ext cx="2661971" cy="2103499"/>
          </a:xfrm>
          <a:prstGeom prst="rect">
            <a:avLst/>
          </a:prstGeom>
        </p:spPr>
      </p:pic>
      <p:pic>
        <p:nvPicPr>
          <p:cNvPr id="7" name="Obrázek 6"/>
          <p:cNvPicPr>
            <a:picLocks noChangeAspect="1"/>
          </p:cNvPicPr>
          <p:nvPr/>
        </p:nvPicPr>
        <p:blipFill>
          <a:blip r:embed="rId5"/>
          <a:stretch>
            <a:fillRect/>
          </a:stretch>
        </p:blipFill>
        <p:spPr>
          <a:xfrm>
            <a:off x="295661" y="2293074"/>
            <a:ext cx="2821101" cy="2242835"/>
          </a:xfrm>
          <a:prstGeom prst="rect">
            <a:avLst/>
          </a:prstGeom>
        </p:spPr>
      </p:pic>
      <p:sp>
        <p:nvSpPr>
          <p:cNvPr id="9" name="TextovéPole 8"/>
          <p:cNvSpPr txBox="1"/>
          <p:nvPr/>
        </p:nvSpPr>
        <p:spPr>
          <a:xfrm>
            <a:off x="380792" y="916255"/>
            <a:ext cx="6309676" cy="646331"/>
          </a:xfrm>
          <a:prstGeom prst="rect">
            <a:avLst/>
          </a:prstGeom>
          <a:noFill/>
        </p:spPr>
        <p:txBody>
          <a:bodyPr wrap="none" rtlCol="0">
            <a:spAutoFit/>
          </a:bodyPr>
          <a:lstStyle/>
          <a:p>
            <a:r>
              <a:rPr lang="en-US" dirty="0" smtClean="0">
                <a:solidFill>
                  <a:prstClr val="black"/>
                </a:solidFill>
              </a:rPr>
              <a:t>Extremely strongly expressed in immune cells</a:t>
            </a:r>
          </a:p>
          <a:p>
            <a:r>
              <a:rPr lang="en-US" dirty="0" smtClean="0">
                <a:solidFill>
                  <a:prstClr val="black"/>
                </a:solidFill>
              </a:rPr>
              <a:t>Knock-down only in immune cells fully recapitulates </a:t>
            </a:r>
            <a:r>
              <a:rPr lang="en-US" dirty="0" err="1" smtClean="0">
                <a:solidFill>
                  <a:prstClr val="black"/>
                </a:solidFill>
              </a:rPr>
              <a:t>adoR</a:t>
            </a:r>
            <a:r>
              <a:rPr lang="en-US" dirty="0" smtClean="0">
                <a:solidFill>
                  <a:prstClr val="black"/>
                </a:solidFill>
              </a:rPr>
              <a:t> effects </a:t>
            </a:r>
            <a:endParaRPr lang="en-US" dirty="0">
              <a:solidFill>
                <a:prstClr val="black"/>
              </a:solidFill>
            </a:endParaRPr>
          </a:p>
        </p:txBody>
      </p:sp>
      <p:pic>
        <p:nvPicPr>
          <p:cNvPr id="6" name="Obrázek 5"/>
          <p:cNvPicPr>
            <a:picLocks noChangeAspect="1"/>
          </p:cNvPicPr>
          <p:nvPr/>
        </p:nvPicPr>
        <p:blipFill>
          <a:blip r:embed="rId6"/>
          <a:stretch>
            <a:fillRect/>
          </a:stretch>
        </p:blipFill>
        <p:spPr>
          <a:xfrm>
            <a:off x="2943193" y="1917554"/>
            <a:ext cx="2192056" cy="2993874"/>
          </a:xfrm>
          <a:prstGeom prst="rect">
            <a:avLst/>
          </a:prstGeom>
        </p:spPr>
      </p:pic>
      <p:pic>
        <p:nvPicPr>
          <p:cNvPr id="31" name="Obrázek 30"/>
          <p:cNvPicPr>
            <a:picLocks noChangeAspect="1"/>
          </p:cNvPicPr>
          <p:nvPr/>
        </p:nvPicPr>
        <p:blipFill>
          <a:blip r:embed="rId7"/>
          <a:stretch>
            <a:fillRect/>
          </a:stretch>
        </p:blipFill>
        <p:spPr>
          <a:xfrm>
            <a:off x="6587837" y="170204"/>
            <a:ext cx="3046910" cy="2573324"/>
          </a:xfrm>
          <a:prstGeom prst="rect">
            <a:avLst/>
          </a:prstGeom>
        </p:spPr>
      </p:pic>
      <p:sp>
        <p:nvSpPr>
          <p:cNvPr id="3" name="Obdélník 2"/>
          <p:cNvSpPr/>
          <p:nvPr/>
        </p:nvSpPr>
        <p:spPr>
          <a:xfrm>
            <a:off x="8645235" y="798215"/>
            <a:ext cx="737145" cy="1785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1564868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left)">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Skupina 190"/>
          <p:cNvGrpSpPr/>
          <p:nvPr/>
        </p:nvGrpSpPr>
        <p:grpSpPr>
          <a:xfrm>
            <a:off x="323467" y="3180034"/>
            <a:ext cx="2358503" cy="3341951"/>
            <a:chOff x="9281120" y="3994556"/>
            <a:chExt cx="2088233" cy="3011995"/>
          </a:xfrm>
        </p:grpSpPr>
        <p:sp>
          <p:nvSpPr>
            <p:cNvPr id="192" name="Volný tvar 191"/>
            <p:cNvSpPr/>
            <p:nvPr/>
          </p:nvSpPr>
          <p:spPr>
            <a:xfrm rot="10800000">
              <a:off x="9281120" y="3994556"/>
              <a:ext cx="2088233" cy="3011995"/>
            </a:xfrm>
            <a:custGeom>
              <a:avLst/>
              <a:gdLst>
                <a:gd name="connsiteX0" fmla="*/ 662050 w 2996170"/>
                <a:gd name="connsiteY0" fmla="*/ 23302 h 4411057"/>
                <a:gd name="connsiteX1" fmla="*/ 668873 w 2996170"/>
                <a:gd name="connsiteY1" fmla="*/ 57421 h 4411057"/>
                <a:gd name="connsiteX2" fmla="*/ 682521 w 2996170"/>
                <a:gd name="connsiteY2" fmla="*/ 77893 h 4411057"/>
                <a:gd name="connsiteX3" fmla="*/ 689345 w 2996170"/>
                <a:gd name="connsiteY3" fmla="*/ 118836 h 4411057"/>
                <a:gd name="connsiteX4" fmla="*/ 702993 w 2996170"/>
                <a:gd name="connsiteY4" fmla="*/ 166603 h 4411057"/>
                <a:gd name="connsiteX5" fmla="*/ 709817 w 2996170"/>
                <a:gd name="connsiteY5" fmla="*/ 214371 h 4411057"/>
                <a:gd name="connsiteX6" fmla="*/ 696169 w 2996170"/>
                <a:gd name="connsiteY6" fmla="*/ 419087 h 4411057"/>
                <a:gd name="connsiteX7" fmla="*/ 682521 w 2996170"/>
                <a:gd name="connsiteY7" fmla="*/ 446383 h 4411057"/>
                <a:gd name="connsiteX8" fmla="*/ 675697 w 2996170"/>
                <a:gd name="connsiteY8" fmla="*/ 487326 h 4411057"/>
                <a:gd name="connsiteX9" fmla="*/ 662050 w 2996170"/>
                <a:gd name="connsiteY9" fmla="*/ 528269 h 4411057"/>
                <a:gd name="connsiteX10" fmla="*/ 655226 w 2996170"/>
                <a:gd name="connsiteY10" fmla="*/ 582860 h 4411057"/>
                <a:gd name="connsiteX11" fmla="*/ 641578 w 2996170"/>
                <a:gd name="connsiteY11" fmla="*/ 630627 h 4411057"/>
                <a:gd name="connsiteX12" fmla="*/ 621106 w 2996170"/>
                <a:gd name="connsiteY12" fmla="*/ 760281 h 4411057"/>
                <a:gd name="connsiteX13" fmla="*/ 614282 w 2996170"/>
                <a:gd name="connsiteY13" fmla="*/ 780753 h 4411057"/>
                <a:gd name="connsiteX14" fmla="*/ 607458 w 2996170"/>
                <a:gd name="connsiteY14" fmla="*/ 808048 h 4411057"/>
                <a:gd name="connsiteX15" fmla="*/ 593811 w 2996170"/>
                <a:gd name="connsiteY15" fmla="*/ 1449493 h 4411057"/>
                <a:gd name="connsiteX16" fmla="*/ 586987 w 2996170"/>
                <a:gd name="connsiteY16" fmla="*/ 1476789 h 4411057"/>
                <a:gd name="connsiteX17" fmla="*/ 580163 w 2996170"/>
                <a:gd name="connsiteY17" fmla="*/ 1517732 h 4411057"/>
                <a:gd name="connsiteX18" fmla="*/ 573339 w 2996170"/>
                <a:gd name="connsiteY18" fmla="*/ 1551851 h 4411057"/>
                <a:gd name="connsiteX19" fmla="*/ 559691 w 2996170"/>
                <a:gd name="connsiteY19" fmla="*/ 1626914 h 4411057"/>
                <a:gd name="connsiteX20" fmla="*/ 546044 w 2996170"/>
                <a:gd name="connsiteY20" fmla="*/ 1667857 h 4411057"/>
                <a:gd name="connsiteX21" fmla="*/ 532396 w 2996170"/>
                <a:gd name="connsiteY21" fmla="*/ 1715624 h 4411057"/>
                <a:gd name="connsiteX22" fmla="*/ 518748 w 2996170"/>
                <a:gd name="connsiteY22" fmla="*/ 1783863 h 4411057"/>
                <a:gd name="connsiteX23" fmla="*/ 511924 w 2996170"/>
                <a:gd name="connsiteY23" fmla="*/ 1804335 h 4411057"/>
                <a:gd name="connsiteX24" fmla="*/ 498276 w 2996170"/>
                <a:gd name="connsiteY24" fmla="*/ 1824806 h 4411057"/>
                <a:gd name="connsiteX25" fmla="*/ 484629 w 2996170"/>
                <a:gd name="connsiteY25" fmla="*/ 1865750 h 4411057"/>
                <a:gd name="connsiteX26" fmla="*/ 477805 w 2996170"/>
                <a:gd name="connsiteY26" fmla="*/ 1886221 h 4411057"/>
                <a:gd name="connsiteX27" fmla="*/ 464157 w 2996170"/>
                <a:gd name="connsiteY27" fmla="*/ 1913517 h 4411057"/>
                <a:gd name="connsiteX28" fmla="*/ 430038 w 2996170"/>
                <a:gd name="connsiteY28" fmla="*/ 1974932 h 4411057"/>
                <a:gd name="connsiteX29" fmla="*/ 389094 w 2996170"/>
                <a:gd name="connsiteY29" fmla="*/ 2015875 h 4411057"/>
                <a:gd name="connsiteX30" fmla="*/ 368623 w 2996170"/>
                <a:gd name="connsiteY30" fmla="*/ 2036347 h 4411057"/>
                <a:gd name="connsiteX31" fmla="*/ 348151 w 2996170"/>
                <a:gd name="connsiteY31" fmla="*/ 2084114 h 4411057"/>
                <a:gd name="connsiteX32" fmla="*/ 320856 w 2996170"/>
                <a:gd name="connsiteY32" fmla="*/ 2125057 h 4411057"/>
                <a:gd name="connsiteX33" fmla="*/ 293560 w 2996170"/>
                <a:gd name="connsiteY33" fmla="*/ 2186472 h 4411057"/>
                <a:gd name="connsiteX34" fmla="*/ 273088 w 2996170"/>
                <a:gd name="connsiteY34" fmla="*/ 2234239 h 4411057"/>
                <a:gd name="connsiteX35" fmla="*/ 266264 w 2996170"/>
                <a:gd name="connsiteY35" fmla="*/ 2254711 h 4411057"/>
                <a:gd name="connsiteX36" fmla="*/ 252617 w 2996170"/>
                <a:gd name="connsiteY36" fmla="*/ 2275183 h 4411057"/>
                <a:gd name="connsiteX37" fmla="*/ 232145 w 2996170"/>
                <a:gd name="connsiteY37" fmla="*/ 2336598 h 4411057"/>
                <a:gd name="connsiteX38" fmla="*/ 211673 w 2996170"/>
                <a:gd name="connsiteY38" fmla="*/ 2398012 h 4411057"/>
                <a:gd name="connsiteX39" fmla="*/ 204850 w 2996170"/>
                <a:gd name="connsiteY39" fmla="*/ 2418484 h 4411057"/>
                <a:gd name="connsiteX40" fmla="*/ 184378 w 2996170"/>
                <a:gd name="connsiteY40" fmla="*/ 2486723 h 4411057"/>
                <a:gd name="connsiteX41" fmla="*/ 163906 w 2996170"/>
                <a:gd name="connsiteY41" fmla="*/ 2507195 h 4411057"/>
                <a:gd name="connsiteX42" fmla="*/ 157082 w 2996170"/>
                <a:gd name="connsiteY42" fmla="*/ 2527666 h 4411057"/>
                <a:gd name="connsiteX43" fmla="*/ 143435 w 2996170"/>
                <a:gd name="connsiteY43" fmla="*/ 2582257 h 4411057"/>
                <a:gd name="connsiteX44" fmla="*/ 129787 w 2996170"/>
                <a:gd name="connsiteY44" fmla="*/ 2623200 h 4411057"/>
                <a:gd name="connsiteX45" fmla="*/ 109315 w 2996170"/>
                <a:gd name="connsiteY45" fmla="*/ 2636848 h 4411057"/>
                <a:gd name="connsiteX46" fmla="*/ 102491 w 2996170"/>
                <a:gd name="connsiteY46" fmla="*/ 2664144 h 4411057"/>
                <a:gd name="connsiteX47" fmla="*/ 95667 w 2996170"/>
                <a:gd name="connsiteY47" fmla="*/ 2698263 h 4411057"/>
                <a:gd name="connsiteX48" fmla="*/ 82020 w 2996170"/>
                <a:gd name="connsiteY48" fmla="*/ 2739206 h 4411057"/>
                <a:gd name="connsiteX49" fmla="*/ 68372 w 2996170"/>
                <a:gd name="connsiteY49" fmla="*/ 2759678 h 4411057"/>
                <a:gd name="connsiteX50" fmla="*/ 61548 w 2996170"/>
                <a:gd name="connsiteY50" fmla="*/ 2793798 h 4411057"/>
                <a:gd name="connsiteX51" fmla="*/ 54724 w 2996170"/>
                <a:gd name="connsiteY51" fmla="*/ 2862036 h 4411057"/>
                <a:gd name="connsiteX52" fmla="*/ 41076 w 2996170"/>
                <a:gd name="connsiteY52" fmla="*/ 2902980 h 4411057"/>
                <a:gd name="connsiteX53" fmla="*/ 20605 w 2996170"/>
                <a:gd name="connsiteY53" fmla="*/ 2998514 h 4411057"/>
                <a:gd name="connsiteX54" fmla="*/ 6957 w 2996170"/>
                <a:gd name="connsiteY54" fmla="*/ 3312412 h 4411057"/>
                <a:gd name="connsiteX55" fmla="*/ 133 w 2996170"/>
                <a:gd name="connsiteY55" fmla="*/ 3496657 h 4411057"/>
                <a:gd name="connsiteX56" fmla="*/ 13781 w 2996170"/>
                <a:gd name="connsiteY56" fmla="*/ 3619487 h 4411057"/>
                <a:gd name="connsiteX57" fmla="*/ 27429 w 2996170"/>
                <a:gd name="connsiteY57" fmla="*/ 3639959 h 4411057"/>
                <a:gd name="connsiteX58" fmla="*/ 54724 w 2996170"/>
                <a:gd name="connsiteY58" fmla="*/ 3680902 h 4411057"/>
                <a:gd name="connsiteX59" fmla="*/ 61548 w 2996170"/>
                <a:gd name="connsiteY59" fmla="*/ 3701374 h 4411057"/>
                <a:gd name="connsiteX60" fmla="*/ 88844 w 2996170"/>
                <a:gd name="connsiteY60" fmla="*/ 3755965 h 4411057"/>
                <a:gd name="connsiteX61" fmla="*/ 116139 w 2996170"/>
                <a:gd name="connsiteY61" fmla="*/ 3796908 h 4411057"/>
                <a:gd name="connsiteX62" fmla="*/ 129787 w 2996170"/>
                <a:gd name="connsiteY62" fmla="*/ 3817380 h 4411057"/>
                <a:gd name="connsiteX63" fmla="*/ 150258 w 2996170"/>
                <a:gd name="connsiteY63" fmla="*/ 3858323 h 4411057"/>
                <a:gd name="connsiteX64" fmla="*/ 191202 w 2996170"/>
                <a:gd name="connsiteY64" fmla="*/ 3899266 h 4411057"/>
                <a:gd name="connsiteX65" fmla="*/ 225321 w 2996170"/>
                <a:gd name="connsiteY65" fmla="*/ 3926562 h 4411057"/>
                <a:gd name="connsiteX66" fmla="*/ 259441 w 2996170"/>
                <a:gd name="connsiteY66" fmla="*/ 3967505 h 4411057"/>
                <a:gd name="connsiteX67" fmla="*/ 286736 w 2996170"/>
                <a:gd name="connsiteY67" fmla="*/ 3987977 h 4411057"/>
                <a:gd name="connsiteX68" fmla="*/ 320856 w 2996170"/>
                <a:gd name="connsiteY68" fmla="*/ 4035744 h 4411057"/>
                <a:gd name="connsiteX69" fmla="*/ 361799 w 2996170"/>
                <a:gd name="connsiteY69" fmla="*/ 4063039 h 4411057"/>
                <a:gd name="connsiteX70" fmla="*/ 382270 w 2996170"/>
                <a:gd name="connsiteY70" fmla="*/ 4076687 h 4411057"/>
                <a:gd name="connsiteX71" fmla="*/ 423214 w 2996170"/>
                <a:gd name="connsiteY71" fmla="*/ 4103983 h 4411057"/>
                <a:gd name="connsiteX72" fmla="*/ 443685 w 2996170"/>
                <a:gd name="connsiteY72" fmla="*/ 4117630 h 4411057"/>
                <a:gd name="connsiteX73" fmla="*/ 491453 w 2996170"/>
                <a:gd name="connsiteY73" fmla="*/ 4131278 h 4411057"/>
                <a:gd name="connsiteX74" fmla="*/ 532396 w 2996170"/>
                <a:gd name="connsiteY74" fmla="*/ 4151750 h 4411057"/>
                <a:gd name="connsiteX75" fmla="*/ 552867 w 2996170"/>
                <a:gd name="connsiteY75" fmla="*/ 4165398 h 4411057"/>
                <a:gd name="connsiteX76" fmla="*/ 593811 w 2996170"/>
                <a:gd name="connsiteY76" fmla="*/ 4179045 h 4411057"/>
                <a:gd name="connsiteX77" fmla="*/ 614282 w 2996170"/>
                <a:gd name="connsiteY77" fmla="*/ 4185869 h 4411057"/>
                <a:gd name="connsiteX78" fmla="*/ 634754 w 2996170"/>
                <a:gd name="connsiteY78" fmla="*/ 4192693 h 4411057"/>
                <a:gd name="connsiteX79" fmla="*/ 675697 w 2996170"/>
                <a:gd name="connsiteY79" fmla="*/ 4213165 h 4411057"/>
                <a:gd name="connsiteX80" fmla="*/ 696169 w 2996170"/>
                <a:gd name="connsiteY80" fmla="*/ 4226812 h 4411057"/>
                <a:gd name="connsiteX81" fmla="*/ 750760 w 2996170"/>
                <a:gd name="connsiteY81" fmla="*/ 4247284 h 4411057"/>
                <a:gd name="connsiteX82" fmla="*/ 778056 w 2996170"/>
                <a:gd name="connsiteY82" fmla="*/ 4254108 h 4411057"/>
                <a:gd name="connsiteX83" fmla="*/ 818999 w 2996170"/>
                <a:gd name="connsiteY83" fmla="*/ 4267756 h 4411057"/>
                <a:gd name="connsiteX84" fmla="*/ 928181 w 2996170"/>
                <a:gd name="connsiteY84" fmla="*/ 4274580 h 4411057"/>
                <a:gd name="connsiteX85" fmla="*/ 948653 w 2996170"/>
                <a:gd name="connsiteY85" fmla="*/ 4288227 h 4411057"/>
                <a:gd name="connsiteX86" fmla="*/ 969124 w 2996170"/>
                <a:gd name="connsiteY86" fmla="*/ 4295051 h 4411057"/>
                <a:gd name="connsiteX87" fmla="*/ 996420 w 2996170"/>
                <a:gd name="connsiteY87" fmla="*/ 4315523 h 4411057"/>
                <a:gd name="connsiteX88" fmla="*/ 1037363 w 2996170"/>
                <a:gd name="connsiteY88" fmla="*/ 4329171 h 4411057"/>
                <a:gd name="connsiteX89" fmla="*/ 1085130 w 2996170"/>
                <a:gd name="connsiteY89" fmla="*/ 4342818 h 4411057"/>
                <a:gd name="connsiteX90" fmla="*/ 1173841 w 2996170"/>
                <a:gd name="connsiteY90" fmla="*/ 4349642 h 4411057"/>
                <a:gd name="connsiteX91" fmla="*/ 1255727 w 2996170"/>
                <a:gd name="connsiteY91" fmla="*/ 4370114 h 4411057"/>
                <a:gd name="connsiteX92" fmla="*/ 1283023 w 2996170"/>
                <a:gd name="connsiteY92" fmla="*/ 4376938 h 4411057"/>
                <a:gd name="connsiteX93" fmla="*/ 1358085 w 2996170"/>
                <a:gd name="connsiteY93" fmla="*/ 4383762 h 4411057"/>
                <a:gd name="connsiteX94" fmla="*/ 1426324 w 2996170"/>
                <a:gd name="connsiteY94" fmla="*/ 4397409 h 4411057"/>
                <a:gd name="connsiteX95" fmla="*/ 1712927 w 2996170"/>
                <a:gd name="connsiteY95" fmla="*/ 4411057 h 4411057"/>
                <a:gd name="connsiteX96" fmla="*/ 1979058 w 2996170"/>
                <a:gd name="connsiteY96" fmla="*/ 4404233 h 4411057"/>
                <a:gd name="connsiteX97" fmla="*/ 2013178 w 2996170"/>
                <a:gd name="connsiteY97" fmla="*/ 4397409 h 4411057"/>
                <a:gd name="connsiteX98" fmla="*/ 2054121 w 2996170"/>
                <a:gd name="connsiteY98" fmla="*/ 4390586 h 4411057"/>
                <a:gd name="connsiteX99" fmla="*/ 2095064 w 2996170"/>
                <a:gd name="connsiteY99" fmla="*/ 4376938 h 4411057"/>
                <a:gd name="connsiteX100" fmla="*/ 2115536 w 2996170"/>
                <a:gd name="connsiteY100" fmla="*/ 4363290 h 4411057"/>
                <a:gd name="connsiteX101" fmla="*/ 2156479 w 2996170"/>
                <a:gd name="connsiteY101" fmla="*/ 4349642 h 4411057"/>
                <a:gd name="connsiteX102" fmla="*/ 2176951 w 2996170"/>
                <a:gd name="connsiteY102" fmla="*/ 4335995 h 4411057"/>
                <a:gd name="connsiteX103" fmla="*/ 2245190 w 2996170"/>
                <a:gd name="connsiteY103" fmla="*/ 4315523 h 4411057"/>
                <a:gd name="connsiteX104" fmla="*/ 2265661 w 2996170"/>
                <a:gd name="connsiteY104" fmla="*/ 4295051 h 4411057"/>
                <a:gd name="connsiteX105" fmla="*/ 2306605 w 2996170"/>
                <a:gd name="connsiteY105" fmla="*/ 4267756 h 4411057"/>
                <a:gd name="connsiteX106" fmla="*/ 2347548 w 2996170"/>
                <a:gd name="connsiteY106" fmla="*/ 4240460 h 4411057"/>
                <a:gd name="connsiteX107" fmla="*/ 2368020 w 2996170"/>
                <a:gd name="connsiteY107" fmla="*/ 4226812 h 4411057"/>
                <a:gd name="connsiteX108" fmla="*/ 2395315 w 2996170"/>
                <a:gd name="connsiteY108" fmla="*/ 4206341 h 4411057"/>
                <a:gd name="connsiteX109" fmla="*/ 2415787 w 2996170"/>
                <a:gd name="connsiteY109" fmla="*/ 4185869 h 4411057"/>
                <a:gd name="connsiteX110" fmla="*/ 2436258 w 2996170"/>
                <a:gd name="connsiteY110" fmla="*/ 4179045 h 4411057"/>
                <a:gd name="connsiteX111" fmla="*/ 2449906 w 2996170"/>
                <a:gd name="connsiteY111" fmla="*/ 4158574 h 4411057"/>
                <a:gd name="connsiteX112" fmla="*/ 2497673 w 2996170"/>
                <a:gd name="connsiteY112" fmla="*/ 4138102 h 4411057"/>
                <a:gd name="connsiteX113" fmla="*/ 2538617 w 2996170"/>
                <a:gd name="connsiteY113" fmla="*/ 4110806 h 4411057"/>
                <a:gd name="connsiteX114" fmla="*/ 2559088 w 2996170"/>
                <a:gd name="connsiteY114" fmla="*/ 4097159 h 4411057"/>
                <a:gd name="connsiteX115" fmla="*/ 2600032 w 2996170"/>
                <a:gd name="connsiteY115" fmla="*/ 4063039 h 4411057"/>
                <a:gd name="connsiteX116" fmla="*/ 2627327 w 2996170"/>
                <a:gd name="connsiteY116" fmla="*/ 4022096 h 4411057"/>
                <a:gd name="connsiteX117" fmla="*/ 2634151 w 2996170"/>
                <a:gd name="connsiteY117" fmla="*/ 4001624 h 4411057"/>
                <a:gd name="connsiteX118" fmla="*/ 2654623 w 2996170"/>
                <a:gd name="connsiteY118" fmla="*/ 3981153 h 4411057"/>
                <a:gd name="connsiteX119" fmla="*/ 2681918 w 2996170"/>
                <a:gd name="connsiteY119" fmla="*/ 3940209 h 4411057"/>
                <a:gd name="connsiteX120" fmla="*/ 2709214 w 2996170"/>
                <a:gd name="connsiteY120" fmla="*/ 3899266 h 4411057"/>
                <a:gd name="connsiteX121" fmla="*/ 2729685 w 2996170"/>
                <a:gd name="connsiteY121" fmla="*/ 3878795 h 4411057"/>
                <a:gd name="connsiteX122" fmla="*/ 2743333 w 2996170"/>
                <a:gd name="connsiteY122" fmla="*/ 3858323 h 4411057"/>
                <a:gd name="connsiteX123" fmla="*/ 2784276 w 2996170"/>
                <a:gd name="connsiteY123" fmla="*/ 3817380 h 4411057"/>
                <a:gd name="connsiteX124" fmla="*/ 2791100 w 2996170"/>
                <a:gd name="connsiteY124" fmla="*/ 3796908 h 4411057"/>
                <a:gd name="connsiteX125" fmla="*/ 2811572 w 2996170"/>
                <a:gd name="connsiteY125" fmla="*/ 3776436 h 4411057"/>
                <a:gd name="connsiteX126" fmla="*/ 2825220 w 2996170"/>
                <a:gd name="connsiteY126" fmla="*/ 3755965 h 4411057"/>
                <a:gd name="connsiteX127" fmla="*/ 2859339 w 2996170"/>
                <a:gd name="connsiteY127" fmla="*/ 3694550 h 4411057"/>
                <a:gd name="connsiteX128" fmla="*/ 2872987 w 2996170"/>
                <a:gd name="connsiteY128" fmla="*/ 3674078 h 4411057"/>
                <a:gd name="connsiteX129" fmla="*/ 2879811 w 2996170"/>
                <a:gd name="connsiteY129" fmla="*/ 3653606 h 4411057"/>
                <a:gd name="connsiteX130" fmla="*/ 2893458 w 2996170"/>
                <a:gd name="connsiteY130" fmla="*/ 3633135 h 4411057"/>
                <a:gd name="connsiteX131" fmla="*/ 2907106 w 2996170"/>
                <a:gd name="connsiteY131" fmla="*/ 3592192 h 4411057"/>
                <a:gd name="connsiteX132" fmla="*/ 2913930 w 2996170"/>
                <a:gd name="connsiteY132" fmla="*/ 3571720 h 4411057"/>
                <a:gd name="connsiteX133" fmla="*/ 2920754 w 2996170"/>
                <a:gd name="connsiteY133" fmla="*/ 3551248 h 4411057"/>
                <a:gd name="connsiteX134" fmla="*/ 2934402 w 2996170"/>
                <a:gd name="connsiteY134" fmla="*/ 3496657 h 4411057"/>
                <a:gd name="connsiteX135" fmla="*/ 2941226 w 2996170"/>
                <a:gd name="connsiteY135" fmla="*/ 3435242 h 4411057"/>
                <a:gd name="connsiteX136" fmla="*/ 2948050 w 2996170"/>
                <a:gd name="connsiteY136" fmla="*/ 3360180 h 4411057"/>
                <a:gd name="connsiteX137" fmla="*/ 2961697 w 2996170"/>
                <a:gd name="connsiteY137" fmla="*/ 3319236 h 4411057"/>
                <a:gd name="connsiteX138" fmla="*/ 2968521 w 2996170"/>
                <a:gd name="connsiteY138" fmla="*/ 3278293 h 4411057"/>
                <a:gd name="connsiteX139" fmla="*/ 2982169 w 2996170"/>
                <a:gd name="connsiteY139" fmla="*/ 3237350 h 4411057"/>
                <a:gd name="connsiteX140" fmla="*/ 2982169 w 2996170"/>
                <a:gd name="connsiteY140" fmla="*/ 2862036 h 4411057"/>
                <a:gd name="connsiteX141" fmla="*/ 2975345 w 2996170"/>
                <a:gd name="connsiteY141" fmla="*/ 2821093 h 4411057"/>
                <a:gd name="connsiteX142" fmla="*/ 2961697 w 2996170"/>
                <a:gd name="connsiteY142" fmla="*/ 2780150 h 4411057"/>
                <a:gd name="connsiteX143" fmla="*/ 2948050 w 2996170"/>
                <a:gd name="connsiteY143" fmla="*/ 2732383 h 4411057"/>
                <a:gd name="connsiteX144" fmla="*/ 2941226 w 2996170"/>
                <a:gd name="connsiteY144" fmla="*/ 2711911 h 4411057"/>
                <a:gd name="connsiteX145" fmla="*/ 2934402 w 2996170"/>
                <a:gd name="connsiteY145" fmla="*/ 2684615 h 4411057"/>
                <a:gd name="connsiteX146" fmla="*/ 2920754 w 2996170"/>
                <a:gd name="connsiteY146" fmla="*/ 2643672 h 4411057"/>
                <a:gd name="connsiteX147" fmla="*/ 2913930 w 2996170"/>
                <a:gd name="connsiteY147" fmla="*/ 2623200 h 4411057"/>
                <a:gd name="connsiteX148" fmla="*/ 2893458 w 2996170"/>
                <a:gd name="connsiteY148" fmla="*/ 2568609 h 4411057"/>
                <a:gd name="connsiteX149" fmla="*/ 2872987 w 2996170"/>
                <a:gd name="connsiteY149" fmla="*/ 2479899 h 4411057"/>
                <a:gd name="connsiteX150" fmla="*/ 2859339 w 2996170"/>
                <a:gd name="connsiteY150" fmla="*/ 2452603 h 4411057"/>
                <a:gd name="connsiteX151" fmla="*/ 2852515 w 2996170"/>
                <a:gd name="connsiteY151" fmla="*/ 2432132 h 4411057"/>
                <a:gd name="connsiteX152" fmla="*/ 2811572 w 2996170"/>
                <a:gd name="connsiteY152" fmla="*/ 2398012 h 4411057"/>
                <a:gd name="connsiteX153" fmla="*/ 2763805 w 2996170"/>
                <a:gd name="connsiteY153" fmla="*/ 2343421 h 4411057"/>
                <a:gd name="connsiteX154" fmla="*/ 2729685 w 2996170"/>
                <a:gd name="connsiteY154" fmla="*/ 2282006 h 4411057"/>
                <a:gd name="connsiteX155" fmla="*/ 2716038 w 2996170"/>
                <a:gd name="connsiteY155" fmla="*/ 2254711 h 4411057"/>
                <a:gd name="connsiteX156" fmla="*/ 2702390 w 2996170"/>
                <a:gd name="connsiteY156" fmla="*/ 2234239 h 4411057"/>
                <a:gd name="connsiteX157" fmla="*/ 2695566 w 2996170"/>
                <a:gd name="connsiteY157" fmla="*/ 2213768 h 4411057"/>
                <a:gd name="connsiteX158" fmla="*/ 2681918 w 2996170"/>
                <a:gd name="connsiteY158" fmla="*/ 2193296 h 4411057"/>
                <a:gd name="connsiteX159" fmla="*/ 2668270 w 2996170"/>
                <a:gd name="connsiteY159" fmla="*/ 2166000 h 4411057"/>
                <a:gd name="connsiteX160" fmla="*/ 2654623 w 2996170"/>
                <a:gd name="connsiteY160" fmla="*/ 2145529 h 4411057"/>
                <a:gd name="connsiteX161" fmla="*/ 2627327 w 2996170"/>
                <a:gd name="connsiteY161" fmla="*/ 2097762 h 4411057"/>
                <a:gd name="connsiteX162" fmla="*/ 2606856 w 2996170"/>
                <a:gd name="connsiteY162" fmla="*/ 2077290 h 4411057"/>
                <a:gd name="connsiteX163" fmla="*/ 2572736 w 2996170"/>
                <a:gd name="connsiteY163" fmla="*/ 2015875 h 4411057"/>
                <a:gd name="connsiteX164" fmla="*/ 2559088 w 2996170"/>
                <a:gd name="connsiteY164" fmla="*/ 1995403 h 4411057"/>
                <a:gd name="connsiteX165" fmla="*/ 2545441 w 2996170"/>
                <a:gd name="connsiteY165" fmla="*/ 1974932 h 4411057"/>
                <a:gd name="connsiteX166" fmla="*/ 2524969 w 2996170"/>
                <a:gd name="connsiteY166" fmla="*/ 1954460 h 4411057"/>
                <a:gd name="connsiteX167" fmla="*/ 2497673 w 2996170"/>
                <a:gd name="connsiteY167" fmla="*/ 1913517 h 4411057"/>
                <a:gd name="connsiteX168" fmla="*/ 2470378 w 2996170"/>
                <a:gd name="connsiteY168" fmla="*/ 1872574 h 4411057"/>
                <a:gd name="connsiteX169" fmla="*/ 2449906 w 2996170"/>
                <a:gd name="connsiteY169" fmla="*/ 1804335 h 4411057"/>
                <a:gd name="connsiteX170" fmla="*/ 2436258 w 2996170"/>
                <a:gd name="connsiteY170" fmla="*/ 1756568 h 4411057"/>
                <a:gd name="connsiteX171" fmla="*/ 2429435 w 2996170"/>
                <a:gd name="connsiteY171" fmla="*/ 1695153 h 4411057"/>
                <a:gd name="connsiteX172" fmla="*/ 2408963 w 2996170"/>
                <a:gd name="connsiteY172" fmla="*/ 1654209 h 4411057"/>
                <a:gd name="connsiteX173" fmla="*/ 2395315 w 2996170"/>
                <a:gd name="connsiteY173" fmla="*/ 1620090 h 4411057"/>
                <a:gd name="connsiteX174" fmla="*/ 2388491 w 2996170"/>
                <a:gd name="connsiteY174" fmla="*/ 1579147 h 4411057"/>
                <a:gd name="connsiteX175" fmla="*/ 2374844 w 2996170"/>
                <a:gd name="connsiteY175" fmla="*/ 1531380 h 4411057"/>
                <a:gd name="connsiteX176" fmla="*/ 2368020 w 2996170"/>
                <a:gd name="connsiteY176" fmla="*/ 1510908 h 4411057"/>
                <a:gd name="connsiteX177" fmla="*/ 2361196 w 2996170"/>
                <a:gd name="connsiteY177" fmla="*/ 1476789 h 4411057"/>
                <a:gd name="connsiteX178" fmla="*/ 2354372 w 2996170"/>
                <a:gd name="connsiteY178" fmla="*/ 1456317 h 4411057"/>
                <a:gd name="connsiteX179" fmla="*/ 2347548 w 2996170"/>
                <a:gd name="connsiteY179" fmla="*/ 1422198 h 4411057"/>
                <a:gd name="connsiteX180" fmla="*/ 2333900 w 2996170"/>
                <a:gd name="connsiteY180" fmla="*/ 1394902 h 4411057"/>
                <a:gd name="connsiteX181" fmla="*/ 2327076 w 2996170"/>
                <a:gd name="connsiteY181" fmla="*/ 1340311 h 4411057"/>
                <a:gd name="connsiteX182" fmla="*/ 2320253 w 2996170"/>
                <a:gd name="connsiteY182" fmla="*/ 1203833 h 4411057"/>
                <a:gd name="connsiteX183" fmla="*/ 2306605 w 2996170"/>
                <a:gd name="connsiteY183" fmla="*/ 1162890 h 4411057"/>
                <a:gd name="connsiteX184" fmla="*/ 2286133 w 2996170"/>
                <a:gd name="connsiteY184" fmla="*/ 1142418 h 4411057"/>
                <a:gd name="connsiteX185" fmla="*/ 2272485 w 2996170"/>
                <a:gd name="connsiteY185" fmla="*/ 1087827 h 4411057"/>
                <a:gd name="connsiteX186" fmla="*/ 2258838 w 2996170"/>
                <a:gd name="connsiteY186" fmla="*/ 1067356 h 4411057"/>
                <a:gd name="connsiteX187" fmla="*/ 2238366 w 2996170"/>
                <a:gd name="connsiteY187" fmla="*/ 992293 h 4411057"/>
                <a:gd name="connsiteX188" fmla="*/ 2238366 w 2996170"/>
                <a:gd name="connsiteY188" fmla="*/ 992293 h 4411057"/>
                <a:gd name="connsiteX189" fmla="*/ 2231542 w 2996170"/>
                <a:gd name="connsiteY189" fmla="*/ 964998 h 4411057"/>
                <a:gd name="connsiteX190" fmla="*/ 2217894 w 2996170"/>
                <a:gd name="connsiteY190" fmla="*/ 944526 h 4411057"/>
                <a:gd name="connsiteX191" fmla="*/ 2211070 w 2996170"/>
                <a:gd name="connsiteY191" fmla="*/ 924054 h 4411057"/>
                <a:gd name="connsiteX192" fmla="*/ 2197423 w 2996170"/>
                <a:gd name="connsiteY192" fmla="*/ 903583 h 4411057"/>
                <a:gd name="connsiteX193" fmla="*/ 2190599 w 2996170"/>
                <a:gd name="connsiteY193" fmla="*/ 883111 h 4411057"/>
                <a:gd name="connsiteX194" fmla="*/ 2163303 w 2996170"/>
                <a:gd name="connsiteY194" fmla="*/ 842168 h 4411057"/>
                <a:gd name="connsiteX195" fmla="*/ 2149656 w 2996170"/>
                <a:gd name="connsiteY195" fmla="*/ 821696 h 4411057"/>
                <a:gd name="connsiteX196" fmla="*/ 2122360 w 2996170"/>
                <a:gd name="connsiteY196" fmla="*/ 773929 h 4411057"/>
                <a:gd name="connsiteX197" fmla="*/ 2095064 w 2996170"/>
                <a:gd name="connsiteY197" fmla="*/ 732986 h 4411057"/>
                <a:gd name="connsiteX198" fmla="*/ 2088241 w 2996170"/>
                <a:gd name="connsiteY198" fmla="*/ 712514 h 4411057"/>
                <a:gd name="connsiteX199" fmla="*/ 2047297 w 2996170"/>
                <a:gd name="connsiteY199" fmla="*/ 678395 h 4411057"/>
                <a:gd name="connsiteX200" fmla="*/ 2026826 w 2996170"/>
                <a:gd name="connsiteY200" fmla="*/ 651099 h 4411057"/>
                <a:gd name="connsiteX201" fmla="*/ 2006354 w 2996170"/>
                <a:gd name="connsiteY201" fmla="*/ 644275 h 4411057"/>
                <a:gd name="connsiteX202" fmla="*/ 1979058 w 2996170"/>
                <a:gd name="connsiteY202" fmla="*/ 630627 h 4411057"/>
                <a:gd name="connsiteX203" fmla="*/ 1944939 w 2996170"/>
                <a:gd name="connsiteY203" fmla="*/ 589684 h 4411057"/>
                <a:gd name="connsiteX204" fmla="*/ 1890348 w 2996170"/>
                <a:gd name="connsiteY204" fmla="*/ 528269 h 4411057"/>
                <a:gd name="connsiteX205" fmla="*/ 1869876 w 2996170"/>
                <a:gd name="connsiteY205" fmla="*/ 514621 h 4411057"/>
                <a:gd name="connsiteX206" fmla="*/ 1849405 w 2996170"/>
                <a:gd name="connsiteY206" fmla="*/ 494150 h 4411057"/>
                <a:gd name="connsiteX207" fmla="*/ 1787990 w 2996170"/>
                <a:gd name="connsiteY207" fmla="*/ 460030 h 4411057"/>
                <a:gd name="connsiteX208" fmla="*/ 1726575 w 2996170"/>
                <a:gd name="connsiteY208" fmla="*/ 412263 h 4411057"/>
                <a:gd name="connsiteX209" fmla="*/ 1706103 w 2996170"/>
                <a:gd name="connsiteY209" fmla="*/ 405439 h 4411057"/>
                <a:gd name="connsiteX210" fmla="*/ 1665160 w 2996170"/>
                <a:gd name="connsiteY210" fmla="*/ 384968 h 4411057"/>
                <a:gd name="connsiteX211" fmla="*/ 1644688 w 2996170"/>
                <a:gd name="connsiteY211" fmla="*/ 364496 h 4411057"/>
                <a:gd name="connsiteX212" fmla="*/ 1596921 w 2996170"/>
                <a:gd name="connsiteY212" fmla="*/ 344024 h 4411057"/>
                <a:gd name="connsiteX213" fmla="*/ 1555978 w 2996170"/>
                <a:gd name="connsiteY213" fmla="*/ 309905 h 4411057"/>
                <a:gd name="connsiteX214" fmla="*/ 1515035 w 2996170"/>
                <a:gd name="connsiteY214" fmla="*/ 296257 h 4411057"/>
                <a:gd name="connsiteX215" fmla="*/ 1467267 w 2996170"/>
                <a:gd name="connsiteY215" fmla="*/ 275786 h 4411057"/>
                <a:gd name="connsiteX216" fmla="*/ 1446796 w 2996170"/>
                <a:gd name="connsiteY216" fmla="*/ 262138 h 4411057"/>
                <a:gd name="connsiteX217" fmla="*/ 1419500 w 2996170"/>
                <a:gd name="connsiteY217" fmla="*/ 255314 h 4411057"/>
                <a:gd name="connsiteX218" fmla="*/ 1371733 w 2996170"/>
                <a:gd name="connsiteY218" fmla="*/ 234842 h 4411057"/>
                <a:gd name="connsiteX219" fmla="*/ 1330790 w 2996170"/>
                <a:gd name="connsiteY219" fmla="*/ 207547 h 4411057"/>
                <a:gd name="connsiteX220" fmla="*/ 1283023 w 2996170"/>
                <a:gd name="connsiteY220" fmla="*/ 187075 h 4411057"/>
                <a:gd name="connsiteX221" fmla="*/ 1214784 w 2996170"/>
                <a:gd name="connsiteY221" fmla="*/ 152956 h 4411057"/>
                <a:gd name="connsiteX222" fmla="*/ 1173841 w 2996170"/>
                <a:gd name="connsiteY222" fmla="*/ 139308 h 4411057"/>
                <a:gd name="connsiteX223" fmla="*/ 1153369 w 2996170"/>
                <a:gd name="connsiteY223" fmla="*/ 132484 h 4411057"/>
                <a:gd name="connsiteX224" fmla="*/ 1132897 w 2996170"/>
                <a:gd name="connsiteY224" fmla="*/ 118836 h 4411057"/>
                <a:gd name="connsiteX225" fmla="*/ 1091954 w 2996170"/>
                <a:gd name="connsiteY225" fmla="*/ 105189 h 4411057"/>
                <a:gd name="connsiteX226" fmla="*/ 1071482 w 2996170"/>
                <a:gd name="connsiteY226" fmla="*/ 91541 h 4411057"/>
                <a:gd name="connsiteX227" fmla="*/ 1030539 w 2996170"/>
                <a:gd name="connsiteY227" fmla="*/ 77893 h 4411057"/>
                <a:gd name="connsiteX228" fmla="*/ 955476 w 2996170"/>
                <a:gd name="connsiteY228" fmla="*/ 57421 h 4411057"/>
                <a:gd name="connsiteX229" fmla="*/ 928181 w 2996170"/>
                <a:gd name="connsiteY229" fmla="*/ 50598 h 4411057"/>
                <a:gd name="connsiteX230" fmla="*/ 846294 w 2996170"/>
                <a:gd name="connsiteY230" fmla="*/ 23302 h 4411057"/>
                <a:gd name="connsiteX231" fmla="*/ 743936 w 2996170"/>
                <a:gd name="connsiteY231" fmla="*/ 9654 h 4411057"/>
                <a:gd name="connsiteX232" fmla="*/ 655226 w 2996170"/>
                <a:gd name="connsiteY232" fmla="*/ 16478 h 4411057"/>
                <a:gd name="connsiteX233" fmla="*/ 662050 w 2996170"/>
                <a:gd name="connsiteY233" fmla="*/ 23302 h 441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996170" h="4411057">
                  <a:moveTo>
                    <a:pt x="662050" y="23302"/>
                  </a:moveTo>
                  <a:cubicBezTo>
                    <a:pt x="664325" y="30126"/>
                    <a:pt x="664801" y="46561"/>
                    <a:pt x="668873" y="57421"/>
                  </a:cubicBezTo>
                  <a:cubicBezTo>
                    <a:pt x="671753" y="65100"/>
                    <a:pt x="679927" y="70112"/>
                    <a:pt x="682521" y="77893"/>
                  </a:cubicBezTo>
                  <a:cubicBezTo>
                    <a:pt x="686896" y="91019"/>
                    <a:pt x="686344" y="105330"/>
                    <a:pt x="689345" y="118836"/>
                  </a:cubicBezTo>
                  <a:cubicBezTo>
                    <a:pt x="703960" y="184602"/>
                    <a:pt x="688133" y="84875"/>
                    <a:pt x="702993" y="166603"/>
                  </a:cubicBezTo>
                  <a:cubicBezTo>
                    <a:pt x="705870" y="182428"/>
                    <a:pt x="707542" y="198448"/>
                    <a:pt x="709817" y="214371"/>
                  </a:cubicBezTo>
                  <a:cubicBezTo>
                    <a:pt x="708790" y="242091"/>
                    <a:pt x="721718" y="359474"/>
                    <a:pt x="696169" y="419087"/>
                  </a:cubicBezTo>
                  <a:cubicBezTo>
                    <a:pt x="692162" y="428437"/>
                    <a:pt x="687070" y="437284"/>
                    <a:pt x="682521" y="446383"/>
                  </a:cubicBezTo>
                  <a:cubicBezTo>
                    <a:pt x="680246" y="460031"/>
                    <a:pt x="679053" y="473903"/>
                    <a:pt x="675697" y="487326"/>
                  </a:cubicBezTo>
                  <a:cubicBezTo>
                    <a:pt x="672208" y="501282"/>
                    <a:pt x="662050" y="528269"/>
                    <a:pt x="662050" y="528269"/>
                  </a:cubicBezTo>
                  <a:cubicBezTo>
                    <a:pt x="659775" y="546466"/>
                    <a:pt x="658241" y="564771"/>
                    <a:pt x="655226" y="582860"/>
                  </a:cubicBezTo>
                  <a:cubicBezTo>
                    <a:pt x="643553" y="652897"/>
                    <a:pt x="653749" y="573831"/>
                    <a:pt x="641578" y="630627"/>
                  </a:cubicBezTo>
                  <a:cubicBezTo>
                    <a:pt x="600068" y="824339"/>
                    <a:pt x="648811" y="607908"/>
                    <a:pt x="621106" y="760281"/>
                  </a:cubicBezTo>
                  <a:cubicBezTo>
                    <a:pt x="619819" y="767358"/>
                    <a:pt x="616258" y="773837"/>
                    <a:pt x="614282" y="780753"/>
                  </a:cubicBezTo>
                  <a:cubicBezTo>
                    <a:pt x="611706" y="789771"/>
                    <a:pt x="609733" y="798950"/>
                    <a:pt x="607458" y="808048"/>
                  </a:cubicBezTo>
                  <a:cubicBezTo>
                    <a:pt x="578426" y="1069368"/>
                    <a:pt x="608939" y="776301"/>
                    <a:pt x="593811" y="1449493"/>
                  </a:cubicBezTo>
                  <a:cubicBezTo>
                    <a:pt x="593600" y="1458869"/>
                    <a:pt x="588826" y="1467592"/>
                    <a:pt x="586987" y="1476789"/>
                  </a:cubicBezTo>
                  <a:cubicBezTo>
                    <a:pt x="584274" y="1490356"/>
                    <a:pt x="582638" y="1504119"/>
                    <a:pt x="580163" y="1517732"/>
                  </a:cubicBezTo>
                  <a:cubicBezTo>
                    <a:pt x="578088" y="1529143"/>
                    <a:pt x="575414" y="1540440"/>
                    <a:pt x="573339" y="1551851"/>
                  </a:cubicBezTo>
                  <a:cubicBezTo>
                    <a:pt x="570501" y="1567461"/>
                    <a:pt x="564289" y="1610054"/>
                    <a:pt x="559691" y="1626914"/>
                  </a:cubicBezTo>
                  <a:cubicBezTo>
                    <a:pt x="555906" y="1640793"/>
                    <a:pt x="549533" y="1653901"/>
                    <a:pt x="546044" y="1667857"/>
                  </a:cubicBezTo>
                  <a:cubicBezTo>
                    <a:pt x="537475" y="1702131"/>
                    <a:pt x="542186" y="1686256"/>
                    <a:pt x="532396" y="1715624"/>
                  </a:cubicBezTo>
                  <a:cubicBezTo>
                    <a:pt x="527033" y="1747799"/>
                    <a:pt x="526892" y="1755359"/>
                    <a:pt x="518748" y="1783863"/>
                  </a:cubicBezTo>
                  <a:cubicBezTo>
                    <a:pt x="516772" y="1790779"/>
                    <a:pt x="515141" y="1797901"/>
                    <a:pt x="511924" y="1804335"/>
                  </a:cubicBezTo>
                  <a:cubicBezTo>
                    <a:pt x="508256" y="1811670"/>
                    <a:pt x="502825" y="1817982"/>
                    <a:pt x="498276" y="1824806"/>
                  </a:cubicBezTo>
                  <a:lnTo>
                    <a:pt x="484629" y="1865750"/>
                  </a:lnTo>
                  <a:cubicBezTo>
                    <a:pt x="482354" y="1872574"/>
                    <a:pt x="481022" y="1879788"/>
                    <a:pt x="477805" y="1886221"/>
                  </a:cubicBezTo>
                  <a:cubicBezTo>
                    <a:pt x="473256" y="1895320"/>
                    <a:pt x="468164" y="1904167"/>
                    <a:pt x="464157" y="1913517"/>
                  </a:cubicBezTo>
                  <a:cubicBezTo>
                    <a:pt x="451286" y="1943549"/>
                    <a:pt x="463284" y="1941687"/>
                    <a:pt x="430038" y="1974932"/>
                  </a:cubicBezTo>
                  <a:lnTo>
                    <a:pt x="389094" y="2015875"/>
                  </a:lnTo>
                  <a:lnTo>
                    <a:pt x="368623" y="2036347"/>
                  </a:lnTo>
                  <a:cubicBezTo>
                    <a:pt x="361563" y="2057525"/>
                    <a:pt x="360799" y="2063033"/>
                    <a:pt x="348151" y="2084114"/>
                  </a:cubicBezTo>
                  <a:cubicBezTo>
                    <a:pt x="339712" y="2098179"/>
                    <a:pt x="326043" y="2109496"/>
                    <a:pt x="320856" y="2125057"/>
                  </a:cubicBezTo>
                  <a:cubicBezTo>
                    <a:pt x="304614" y="2173781"/>
                    <a:pt x="315188" y="2154030"/>
                    <a:pt x="293560" y="2186472"/>
                  </a:cubicBezTo>
                  <a:cubicBezTo>
                    <a:pt x="279358" y="2243282"/>
                    <a:pt x="296651" y="2187114"/>
                    <a:pt x="273088" y="2234239"/>
                  </a:cubicBezTo>
                  <a:cubicBezTo>
                    <a:pt x="269871" y="2240673"/>
                    <a:pt x="269481" y="2248277"/>
                    <a:pt x="266264" y="2254711"/>
                  </a:cubicBezTo>
                  <a:cubicBezTo>
                    <a:pt x="262596" y="2262046"/>
                    <a:pt x="255948" y="2267689"/>
                    <a:pt x="252617" y="2275183"/>
                  </a:cubicBezTo>
                  <a:cubicBezTo>
                    <a:pt x="252615" y="2275188"/>
                    <a:pt x="235558" y="2326360"/>
                    <a:pt x="232145" y="2336598"/>
                  </a:cubicBezTo>
                  <a:lnTo>
                    <a:pt x="211673" y="2398012"/>
                  </a:lnTo>
                  <a:cubicBezTo>
                    <a:pt x="209398" y="2404836"/>
                    <a:pt x="206595" y="2411506"/>
                    <a:pt x="204850" y="2418484"/>
                  </a:cubicBezTo>
                  <a:cubicBezTo>
                    <a:pt x="201757" y="2430854"/>
                    <a:pt x="189916" y="2481185"/>
                    <a:pt x="184378" y="2486723"/>
                  </a:cubicBezTo>
                  <a:lnTo>
                    <a:pt x="163906" y="2507195"/>
                  </a:lnTo>
                  <a:cubicBezTo>
                    <a:pt x="161631" y="2514019"/>
                    <a:pt x="158975" y="2520727"/>
                    <a:pt x="157082" y="2527666"/>
                  </a:cubicBezTo>
                  <a:cubicBezTo>
                    <a:pt x="152147" y="2545762"/>
                    <a:pt x="149367" y="2564463"/>
                    <a:pt x="143435" y="2582257"/>
                  </a:cubicBezTo>
                  <a:cubicBezTo>
                    <a:pt x="138886" y="2595905"/>
                    <a:pt x="141757" y="2615220"/>
                    <a:pt x="129787" y="2623200"/>
                  </a:cubicBezTo>
                  <a:lnTo>
                    <a:pt x="109315" y="2636848"/>
                  </a:lnTo>
                  <a:cubicBezTo>
                    <a:pt x="107040" y="2645947"/>
                    <a:pt x="104526" y="2654989"/>
                    <a:pt x="102491" y="2664144"/>
                  </a:cubicBezTo>
                  <a:cubicBezTo>
                    <a:pt x="99975" y="2675466"/>
                    <a:pt x="98719" y="2687073"/>
                    <a:pt x="95667" y="2698263"/>
                  </a:cubicBezTo>
                  <a:cubicBezTo>
                    <a:pt x="91882" y="2712142"/>
                    <a:pt x="90000" y="2727236"/>
                    <a:pt x="82020" y="2739206"/>
                  </a:cubicBezTo>
                  <a:lnTo>
                    <a:pt x="68372" y="2759678"/>
                  </a:lnTo>
                  <a:cubicBezTo>
                    <a:pt x="66097" y="2771051"/>
                    <a:pt x="63081" y="2782301"/>
                    <a:pt x="61548" y="2793798"/>
                  </a:cubicBezTo>
                  <a:cubicBezTo>
                    <a:pt x="58527" y="2816457"/>
                    <a:pt x="58937" y="2839568"/>
                    <a:pt x="54724" y="2862036"/>
                  </a:cubicBezTo>
                  <a:cubicBezTo>
                    <a:pt x="52073" y="2876176"/>
                    <a:pt x="45028" y="2889147"/>
                    <a:pt x="41076" y="2902980"/>
                  </a:cubicBezTo>
                  <a:cubicBezTo>
                    <a:pt x="23011" y="2966212"/>
                    <a:pt x="29771" y="2934354"/>
                    <a:pt x="20605" y="2998514"/>
                  </a:cubicBezTo>
                  <a:cubicBezTo>
                    <a:pt x="16056" y="3103147"/>
                    <a:pt x="11257" y="3207769"/>
                    <a:pt x="6957" y="3312412"/>
                  </a:cubicBezTo>
                  <a:cubicBezTo>
                    <a:pt x="4433" y="3373817"/>
                    <a:pt x="133" y="3435200"/>
                    <a:pt x="133" y="3496657"/>
                  </a:cubicBezTo>
                  <a:cubicBezTo>
                    <a:pt x="133" y="3507741"/>
                    <a:pt x="-2320" y="3587284"/>
                    <a:pt x="13781" y="3619487"/>
                  </a:cubicBezTo>
                  <a:cubicBezTo>
                    <a:pt x="17449" y="3626823"/>
                    <a:pt x="22880" y="3633135"/>
                    <a:pt x="27429" y="3639959"/>
                  </a:cubicBezTo>
                  <a:cubicBezTo>
                    <a:pt x="43101" y="3702646"/>
                    <a:pt x="20452" y="3638060"/>
                    <a:pt x="54724" y="3680902"/>
                  </a:cubicBezTo>
                  <a:cubicBezTo>
                    <a:pt x="59217" y="3686519"/>
                    <a:pt x="58571" y="3694826"/>
                    <a:pt x="61548" y="3701374"/>
                  </a:cubicBezTo>
                  <a:cubicBezTo>
                    <a:pt x="69967" y="3719895"/>
                    <a:pt x="77559" y="3739037"/>
                    <a:pt x="88844" y="3755965"/>
                  </a:cubicBezTo>
                  <a:lnTo>
                    <a:pt x="116139" y="3796908"/>
                  </a:lnTo>
                  <a:cubicBezTo>
                    <a:pt x="120688" y="3803732"/>
                    <a:pt x="127193" y="3809599"/>
                    <a:pt x="129787" y="3817380"/>
                  </a:cubicBezTo>
                  <a:cubicBezTo>
                    <a:pt x="136110" y="3836348"/>
                    <a:pt x="136150" y="3842451"/>
                    <a:pt x="150258" y="3858323"/>
                  </a:cubicBezTo>
                  <a:cubicBezTo>
                    <a:pt x="163081" y="3872749"/>
                    <a:pt x="180496" y="3883207"/>
                    <a:pt x="191202" y="3899266"/>
                  </a:cubicBezTo>
                  <a:cubicBezTo>
                    <a:pt x="208840" y="3925723"/>
                    <a:pt x="197069" y="3917144"/>
                    <a:pt x="225321" y="3926562"/>
                  </a:cubicBezTo>
                  <a:cubicBezTo>
                    <a:pt x="239361" y="3947621"/>
                    <a:pt x="239008" y="3949991"/>
                    <a:pt x="259441" y="3967505"/>
                  </a:cubicBezTo>
                  <a:cubicBezTo>
                    <a:pt x="268076" y="3974907"/>
                    <a:pt x="278694" y="3979935"/>
                    <a:pt x="286736" y="3987977"/>
                  </a:cubicBezTo>
                  <a:cubicBezTo>
                    <a:pt x="323245" y="4024486"/>
                    <a:pt x="272510" y="3992770"/>
                    <a:pt x="320856" y="4035744"/>
                  </a:cubicBezTo>
                  <a:cubicBezTo>
                    <a:pt x="333115" y="4046641"/>
                    <a:pt x="348151" y="4053941"/>
                    <a:pt x="361799" y="4063039"/>
                  </a:cubicBezTo>
                  <a:lnTo>
                    <a:pt x="382270" y="4076687"/>
                  </a:lnTo>
                  <a:lnTo>
                    <a:pt x="423214" y="4103983"/>
                  </a:lnTo>
                  <a:cubicBezTo>
                    <a:pt x="430038" y="4108532"/>
                    <a:pt x="435905" y="4115037"/>
                    <a:pt x="443685" y="4117630"/>
                  </a:cubicBezTo>
                  <a:cubicBezTo>
                    <a:pt x="473054" y="4127420"/>
                    <a:pt x="457179" y="4122709"/>
                    <a:pt x="491453" y="4131278"/>
                  </a:cubicBezTo>
                  <a:cubicBezTo>
                    <a:pt x="550119" y="4170390"/>
                    <a:pt x="475893" y="4123498"/>
                    <a:pt x="532396" y="4151750"/>
                  </a:cubicBezTo>
                  <a:cubicBezTo>
                    <a:pt x="539731" y="4155418"/>
                    <a:pt x="545373" y="4162067"/>
                    <a:pt x="552867" y="4165398"/>
                  </a:cubicBezTo>
                  <a:cubicBezTo>
                    <a:pt x="566013" y="4171241"/>
                    <a:pt x="580163" y="4174496"/>
                    <a:pt x="593811" y="4179045"/>
                  </a:cubicBezTo>
                  <a:lnTo>
                    <a:pt x="614282" y="4185869"/>
                  </a:lnTo>
                  <a:cubicBezTo>
                    <a:pt x="621106" y="4188144"/>
                    <a:pt x="628769" y="4188703"/>
                    <a:pt x="634754" y="4192693"/>
                  </a:cubicBezTo>
                  <a:cubicBezTo>
                    <a:pt x="693416" y="4231801"/>
                    <a:pt x="619201" y="4184918"/>
                    <a:pt x="675697" y="4213165"/>
                  </a:cubicBezTo>
                  <a:cubicBezTo>
                    <a:pt x="683032" y="4216833"/>
                    <a:pt x="688834" y="4223144"/>
                    <a:pt x="696169" y="4226812"/>
                  </a:cubicBezTo>
                  <a:cubicBezTo>
                    <a:pt x="705786" y="4231620"/>
                    <a:pt x="736978" y="4243346"/>
                    <a:pt x="750760" y="4247284"/>
                  </a:cubicBezTo>
                  <a:cubicBezTo>
                    <a:pt x="759778" y="4249861"/>
                    <a:pt x="769073" y="4251413"/>
                    <a:pt x="778056" y="4254108"/>
                  </a:cubicBezTo>
                  <a:cubicBezTo>
                    <a:pt x="791835" y="4258242"/>
                    <a:pt x="804641" y="4266859"/>
                    <a:pt x="818999" y="4267756"/>
                  </a:cubicBezTo>
                  <a:lnTo>
                    <a:pt x="928181" y="4274580"/>
                  </a:lnTo>
                  <a:cubicBezTo>
                    <a:pt x="935005" y="4279129"/>
                    <a:pt x="941318" y="4284559"/>
                    <a:pt x="948653" y="4288227"/>
                  </a:cubicBezTo>
                  <a:cubicBezTo>
                    <a:pt x="955086" y="4291444"/>
                    <a:pt x="962879" y="4291482"/>
                    <a:pt x="969124" y="4295051"/>
                  </a:cubicBezTo>
                  <a:cubicBezTo>
                    <a:pt x="978999" y="4300694"/>
                    <a:pt x="986247" y="4310437"/>
                    <a:pt x="996420" y="4315523"/>
                  </a:cubicBezTo>
                  <a:cubicBezTo>
                    <a:pt x="1009287" y="4321957"/>
                    <a:pt x="1023715" y="4324622"/>
                    <a:pt x="1037363" y="4329171"/>
                  </a:cubicBezTo>
                  <a:cubicBezTo>
                    <a:pt x="1050604" y="4333585"/>
                    <a:pt x="1071884" y="4341260"/>
                    <a:pt x="1085130" y="4342818"/>
                  </a:cubicBezTo>
                  <a:cubicBezTo>
                    <a:pt x="1114585" y="4346283"/>
                    <a:pt x="1144271" y="4347367"/>
                    <a:pt x="1173841" y="4349642"/>
                  </a:cubicBezTo>
                  <a:lnTo>
                    <a:pt x="1255727" y="4370114"/>
                  </a:lnTo>
                  <a:cubicBezTo>
                    <a:pt x="1264826" y="4372389"/>
                    <a:pt x="1273683" y="4376089"/>
                    <a:pt x="1283023" y="4376938"/>
                  </a:cubicBezTo>
                  <a:lnTo>
                    <a:pt x="1358085" y="4383762"/>
                  </a:lnTo>
                  <a:cubicBezTo>
                    <a:pt x="1380831" y="4388311"/>
                    <a:pt x="1403167" y="4396047"/>
                    <a:pt x="1426324" y="4397409"/>
                  </a:cubicBezTo>
                  <a:cubicBezTo>
                    <a:pt x="1599143" y="4407575"/>
                    <a:pt x="1503625" y="4402685"/>
                    <a:pt x="1712927" y="4411057"/>
                  </a:cubicBezTo>
                  <a:lnTo>
                    <a:pt x="1979058" y="4404233"/>
                  </a:lnTo>
                  <a:cubicBezTo>
                    <a:pt x="1990645" y="4403706"/>
                    <a:pt x="2001766" y="4399484"/>
                    <a:pt x="2013178" y="4397409"/>
                  </a:cubicBezTo>
                  <a:cubicBezTo>
                    <a:pt x="2026791" y="4394934"/>
                    <a:pt x="2040473" y="4392860"/>
                    <a:pt x="2054121" y="4390586"/>
                  </a:cubicBezTo>
                  <a:cubicBezTo>
                    <a:pt x="2067769" y="4386037"/>
                    <a:pt x="2083094" y="4384918"/>
                    <a:pt x="2095064" y="4376938"/>
                  </a:cubicBezTo>
                  <a:cubicBezTo>
                    <a:pt x="2101888" y="4372389"/>
                    <a:pt x="2108041" y="4366621"/>
                    <a:pt x="2115536" y="4363290"/>
                  </a:cubicBezTo>
                  <a:cubicBezTo>
                    <a:pt x="2128682" y="4357447"/>
                    <a:pt x="2144509" y="4357621"/>
                    <a:pt x="2156479" y="4349642"/>
                  </a:cubicBezTo>
                  <a:cubicBezTo>
                    <a:pt x="2163303" y="4345093"/>
                    <a:pt x="2169457" y="4339326"/>
                    <a:pt x="2176951" y="4335995"/>
                  </a:cubicBezTo>
                  <a:cubicBezTo>
                    <a:pt x="2198314" y="4326500"/>
                    <a:pt x="2222503" y="4321195"/>
                    <a:pt x="2245190" y="4315523"/>
                  </a:cubicBezTo>
                  <a:cubicBezTo>
                    <a:pt x="2252014" y="4308699"/>
                    <a:pt x="2258043" y="4300976"/>
                    <a:pt x="2265661" y="4295051"/>
                  </a:cubicBezTo>
                  <a:cubicBezTo>
                    <a:pt x="2278609" y="4284981"/>
                    <a:pt x="2292957" y="4276855"/>
                    <a:pt x="2306605" y="4267756"/>
                  </a:cubicBezTo>
                  <a:lnTo>
                    <a:pt x="2347548" y="4240460"/>
                  </a:lnTo>
                  <a:cubicBezTo>
                    <a:pt x="2354372" y="4235911"/>
                    <a:pt x="2361459" y="4231733"/>
                    <a:pt x="2368020" y="4226812"/>
                  </a:cubicBezTo>
                  <a:cubicBezTo>
                    <a:pt x="2377118" y="4219988"/>
                    <a:pt x="2386680" y="4213742"/>
                    <a:pt x="2395315" y="4206341"/>
                  </a:cubicBezTo>
                  <a:cubicBezTo>
                    <a:pt x="2402642" y="4200060"/>
                    <a:pt x="2407757" y="4191222"/>
                    <a:pt x="2415787" y="4185869"/>
                  </a:cubicBezTo>
                  <a:cubicBezTo>
                    <a:pt x="2421772" y="4181879"/>
                    <a:pt x="2429434" y="4181320"/>
                    <a:pt x="2436258" y="4179045"/>
                  </a:cubicBezTo>
                  <a:cubicBezTo>
                    <a:pt x="2440807" y="4172221"/>
                    <a:pt x="2444107" y="4164373"/>
                    <a:pt x="2449906" y="4158574"/>
                  </a:cubicBezTo>
                  <a:cubicBezTo>
                    <a:pt x="2465615" y="4142866"/>
                    <a:pt x="2476791" y="4143323"/>
                    <a:pt x="2497673" y="4138102"/>
                  </a:cubicBezTo>
                  <a:lnTo>
                    <a:pt x="2538617" y="4110806"/>
                  </a:lnTo>
                  <a:cubicBezTo>
                    <a:pt x="2545441" y="4106257"/>
                    <a:pt x="2553289" y="4102958"/>
                    <a:pt x="2559088" y="4097159"/>
                  </a:cubicBezTo>
                  <a:cubicBezTo>
                    <a:pt x="2585359" y="4070888"/>
                    <a:pt x="2571530" y="4082040"/>
                    <a:pt x="2600032" y="4063039"/>
                  </a:cubicBezTo>
                  <a:cubicBezTo>
                    <a:pt x="2609130" y="4049391"/>
                    <a:pt x="2622140" y="4037657"/>
                    <a:pt x="2627327" y="4022096"/>
                  </a:cubicBezTo>
                  <a:cubicBezTo>
                    <a:pt x="2629602" y="4015272"/>
                    <a:pt x="2630161" y="4007609"/>
                    <a:pt x="2634151" y="4001624"/>
                  </a:cubicBezTo>
                  <a:cubicBezTo>
                    <a:pt x="2639504" y="3993594"/>
                    <a:pt x="2647799" y="3987977"/>
                    <a:pt x="2654623" y="3981153"/>
                  </a:cubicBezTo>
                  <a:cubicBezTo>
                    <a:pt x="2667673" y="3942002"/>
                    <a:pt x="2652102" y="3978544"/>
                    <a:pt x="2681918" y="3940209"/>
                  </a:cubicBezTo>
                  <a:cubicBezTo>
                    <a:pt x="2691988" y="3927262"/>
                    <a:pt x="2697616" y="3910864"/>
                    <a:pt x="2709214" y="3899266"/>
                  </a:cubicBezTo>
                  <a:cubicBezTo>
                    <a:pt x="2716038" y="3892442"/>
                    <a:pt x="2723507" y="3886208"/>
                    <a:pt x="2729685" y="3878795"/>
                  </a:cubicBezTo>
                  <a:cubicBezTo>
                    <a:pt x="2734935" y="3872494"/>
                    <a:pt x="2737884" y="3864453"/>
                    <a:pt x="2743333" y="3858323"/>
                  </a:cubicBezTo>
                  <a:cubicBezTo>
                    <a:pt x="2756156" y="3843897"/>
                    <a:pt x="2784276" y="3817380"/>
                    <a:pt x="2784276" y="3817380"/>
                  </a:cubicBezTo>
                  <a:cubicBezTo>
                    <a:pt x="2786551" y="3810556"/>
                    <a:pt x="2787110" y="3802893"/>
                    <a:pt x="2791100" y="3796908"/>
                  </a:cubicBezTo>
                  <a:cubicBezTo>
                    <a:pt x="2796453" y="3788878"/>
                    <a:pt x="2805394" y="3783850"/>
                    <a:pt x="2811572" y="3776436"/>
                  </a:cubicBezTo>
                  <a:cubicBezTo>
                    <a:pt x="2816822" y="3770136"/>
                    <a:pt x="2820671" y="3762789"/>
                    <a:pt x="2825220" y="3755965"/>
                  </a:cubicBezTo>
                  <a:cubicBezTo>
                    <a:pt x="2837231" y="3719932"/>
                    <a:pt x="2828054" y="3741478"/>
                    <a:pt x="2859339" y="3694550"/>
                  </a:cubicBezTo>
                  <a:cubicBezTo>
                    <a:pt x="2863888" y="3687726"/>
                    <a:pt x="2870393" y="3681859"/>
                    <a:pt x="2872987" y="3674078"/>
                  </a:cubicBezTo>
                  <a:cubicBezTo>
                    <a:pt x="2875262" y="3667254"/>
                    <a:pt x="2876594" y="3660040"/>
                    <a:pt x="2879811" y="3653606"/>
                  </a:cubicBezTo>
                  <a:cubicBezTo>
                    <a:pt x="2883479" y="3646271"/>
                    <a:pt x="2890127" y="3640629"/>
                    <a:pt x="2893458" y="3633135"/>
                  </a:cubicBezTo>
                  <a:cubicBezTo>
                    <a:pt x="2899301" y="3619989"/>
                    <a:pt x="2902557" y="3605840"/>
                    <a:pt x="2907106" y="3592192"/>
                  </a:cubicBezTo>
                  <a:lnTo>
                    <a:pt x="2913930" y="3571720"/>
                  </a:lnTo>
                  <a:cubicBezTo>
                    <a:pt x="2916205" y="3564896"/>
                    <a:pt x="2919343" y="3558301"/>
                    <a:pt x="2920754" y="3551248"/>
                  </a:cubicBezTo>
                  <a:cubicBezTo>
                    <a:pt x="2928989" y="3510076"/>
                    <a:pt x="2923910" y="3528132"/>
                    <a:pt x="2934402" y="3496657"/>
                  </a:cubicBezTo>
                  <a:cubicBezTo>
                    <a:pt x="2936677" y="3476185"/>
                    <a:pt x="2939176" y="3455737"/>
                    <a:pt x="2941226" y="3435242"/>
                  </a:cubicBezTo>
                  <a:cubicBezTo>
                    <a:pt x="2943726" y="3410243"/>
                    <a:pt x="2943684" y="3384922"/>
                    <a:pt x="2948050" y="3360180"/>
                  </a:cubicBezTo>
                  <a:cubicBezTo>
                    <a:pt x="2950550" y="3346013"/>
                    <a:pt x="2959332" y="3333426"/>
                    <a:pt x="2961697" y="3319236"/>
                  </a:cubicBezTo>
                  <a:cubicBezTo>
                    <a:pt x="2963972" y="3305588"/>
                    <a:pt x="2965165" y="3291716"/>
                    <a:pt x="2968521" y="3278293"/>
                  </a:cubicBezTo>
                  <a:cubicBezTo>
                    <a:pt x="2972010" y="3264337"/>
                    <a:pt x="2982169" y="3237350"/>
                    <a:pt x="2982169" y="3237350"/>
                  </a:cubicBezTo>
                  <a:cubicBezTo>
                    <a:pt x="3006754" y="3089839"/>
                    <a:pt x="2993836" y="3182875"/>
                    <a:pt x="2982169" y="2862036"/>
                  </a:cubicBezTo>
                  <a:cubicBezTo>
                    <a:pt x="2981666" y="2848209"/>
                    <a:pt x="2978701" y="2834516"/>
                    <a:pt x="2975345" y="2821093"/>
                  </a:cubicBezTo>
                  <a:cubicBezTo>
                    <a:pt x="2971856" y="2807137"/>
                    <a:pt x="2966246" y="2793798"/>
                    <a:pt x="2961697" y="2780150"/>
                  </a:cubicBezTo>
                  <a:cubicBezTo>
                    <a:pt x="2945337" y="2731070"/>
                    <a:pt x="2965184" y="2792355"/>
                    <a:pt x="2948050" y="2732383"/>
                  </a:cubicBezTo>
                  <a:cubicBezTo>
                    <a:pt x="2946074" y="2725467"/>
                    <a:pt x="2943202" y="2718827"/>
                    <a:pt x="2941226" y="2711911"/>
                  </a:cubicBezTo>
                  <a:cubicBezTo>
                    <a:pt x="2938649" y="2702893"/>
                    <a:pt x="2937097" y="2693598"/>
                    <a:pt x="2934402" y="2684615"/>
                  </a:cubicBezTo>
                  <a:cubicBezTo>
                    <a:pt x="2930268" y="2670836"/>
                    <a:pt x="2925303" y="2657320"/>
                    <a:pt x="2920754" y="2643672"/>
                  </a:cubicBezTo>
                  <a:cubicBezTo>
                    <a:pt x="2918479" y="2636848"/>
                    <a:pt x="2915675" y="2630178"/>
                    <a:pt x="2913930" y="2623200"/>
                  </a:cubicBezTo>
                  <a:cubicBezTo>
                    <a:pt x="2904639" y="2586036"/>
                    <a:pt x="2911300" y="2604293"/>
                    <a:pt x="2893458" y="2568609"/>
                  </a:cubicBezTo>
                  <a:cubicBezTo>
                    <a:pt x="2889815" y="2550392"/>
                    <a:pt x="2883607" y="2504679"/>
                    <a:pt x="2872987" y="2479899"/>
                  </a:cubicBezTo>
                  <a:cubicBezTo>
                    <a:pt x="2868980" y="2470549"/>
                    <a:pt x="2863346" y="2461953"/>
                    <a:pt x="2859339" y="2452603"/>
                  </a:cubicBezTo>
                  <a:cubicBezTo>
                    <a:pt x="2856506" y="2445992"/>
                    <a:pt x="2856505" y="2438117"/>
                    <a:pt x="2852515" y="2432132"/>
                  </a:cubicBezTo>
                  <a:cubicBezTo>
                    <a:pt x="2842006" y="2416368"/>
                    <a:pt x="2826679" y="2408083"/>
                    <a:pt x="2811572" y="2398012"/>
                  </a:cubicBezTo>
                  <a:cubicBezTo>
                    <a:pt x="2779727" y="2350245"/>
                    <a:pt x="2797924" y="2366168"/>
                    <a:pt x="2763805" y="2343421"/>
                  </a:cubicBezTo>
                  <a:cubicBezTo>
                    <a:pt x="2744932" y="2286804"/>
                    <a:pt x="2776620" y="2375878"/>
                    <a:pt x="2729685" y="2282006"/>
                  </a:cubicBezTo>
                  <a:cubicBezTo>
                    <a:pt x="2725136" y="2272908"/>
                    <a:pt x="2721085" y="2263543"/>
                    <a:pt x="2716038" y="2254711"/>
                  </a:cubicBezTo>
                  <a:cubicBezTo>
                    <a:pt x="2711969" y="2247590"/>
                    <a:pt x="2706058" y="2241575"/>
                    <a:pt x="2702390" y="2234239"/>
                  </a:cubicBezTo>
                  <a:cubicBezTo>
                    <a:pt x="2699173" y="2227806"/>
                    <a:pt x="2698783" y="2220201"/>
                    <a:pt x="2695566" y="2213768"/>
                  </a:cubicBezTo>
                  <a:cubicBezTo>
                    <a:pt x="2691898" y="2206432"/>
                    <a:pt x="2685987" y="2200417"/>
                    <a:pt x="2681918" y="2193296"/>
                  </a:cubicBezTo>
                  <a:cubicBezTo>
                    <a:pt x="2676871" y="2184464"/>
                    <a:pt x="2673317" y="2174832"/>
                    <a:pt x="2668270" y="2166000"/>
                  </a:cubicBezTo>
                  <a:cubicBezTo>
                    <a:pt x="2664201" y="2158880"/>
                    <a:pt x="2658692" y="2152649"/>
                    <a:pt x="2654623" y="2145529"/>
                  </a:cubicBezTo>
                  <a:cubicBezTo>
                    <a:pt x="2642486" y="2124288"/>
                    <a:pt x="2642443" y="2115902"/>
                    <a:pt x="2627327" y="2097762"/>
                  </a:cubicBezTo>
                  <a:cubicBezTo>
                    <a:pt x="2621149" y="2090348"/>
                    <a:pt x="2613680" y="2084114"/>
                    <a:pt x="2606856" y="2077290"/>
                  </a:cubicBezTo>
                  <a:cubicBezTo>
                    <a:pt x="2594845" y="2041257"/>
                    <a:pt x="2604022" y="2062804"/>
                    <a:pt x="2572736" y="2015875"/>
                  </a:cubicBezTo>
                  <a:lnTo>
                    <a:pt x="2559088" y="1995403"/>
                  </a:lnTo>
                  <a:cubicBezTo>
                    <a:pt x="2554539" y="1988579"/>
                    <a:pt x="2551240" y="1980731"/>
                    <a:pt x="2545441" y="1974932"/>
                  </a:cubicBezTo>
                  <a:lnTo>
                    <a:pt x="2524969" y="1954460"/>
                  </a:lnTo>
                  <a:cubicBezTo>
                    <a:pt x="2511918" y="1915309"/>
                    <a:pt x="2527491" y="1951855"/>
                    <a:pt x="2497673" y="1913517"/>
                  </a:cubicBezTo>
                  <a:cubicBezTo>
                    <a:pt x="2487603" y="1900570"/>
                    <a:pt x="2470378" y="1872574"/>
                    <a:pt x="2470378" y="1872574"/>
                  </a:cubicBezTo>
                  <a:cubicBezTo>
                    <a:pt x="2437944" y="1775272"/>
                    <a:pt x="2470533" y="1876527"/>
                    <a:pt x="2449906" y="1804335"/>
                  </a:cubicBezTo>
                  <a:cubicBezTo>
                    <a:pt x="2430327" y="1735809"/>
                    <a:pt x="2457590" y="1841895"/>
                    <a:pt x="2436258" y="1756568"/>
                  </a:cubicBezTo>
                  <a:cubicBezTo>
                    <a:pt x="2433984" y="1736096"/>
                    <a:pt x="2432821" y="1715470"/>
                    <a:pt x="2429435" y="1695153"/>
                  </a:cubicBezTo>
                  <a:cubicBezTo>
                    <a:pt x="2425147" y="1669426"/>
                    <a:pt x="2420752" y="1677787"/>
                    <a:pt x="2408963" y="1654209"/>
                  </a:cubicBezTo>
                  <a:cubicBezTo>
                    <a:pt x="2403485" y="1643253"/>
                    <a:pt x="2399864" y="1631463"/>
                    <a:pt x="2395315" y="1620090"/>
                  </a:cubicBezTo>
                  <a:cubicBezTo>
                    <a:pt x="2393040" y="1606442"/>
                    <a:pt x="2391602" y="1592629"/>
                    <a:pt x="2388491" y="1579147"/>
                  </a:cubicBezTo>
                  <a:cubicBezTo>
                    <a:pt x="2384768" y="1563012"/>
                    <a:pt x="2379602" y="1547241"/>
                    <a:pt x="2374844" y="1531380"/>
                  </a:cubicBezTo>
                  <a:cubicBezTo>
                    <a:pt x="2372777" y="1524490"/>
                    <a:pt x="2369765" y="1517886"/>
                    <a:pt x="2368020" y="1510908"/>
                  </a:cubicBezTo>
                  <a:cubicBezTo>
                    <a:pt x="2365207" y="1499656"/>
                    <a:pt x="2364009" y="1488041"/>
                    <a:pt x="2361196" y="1476789"/>
                  </a:cubicBezTo>
                  <a:cubicBezTo>
                    <a:pt x="2359451" y="1469811"/>
                    <a:pt x="2356117" y="1463295"/>
                    <a:pt x="2354372" y="1456317"/>
                  </a:cubicBezTo>
                  <a:cubicBezTo>
                    <a:pt x="2351559" y="1445065"/>
                    <a:pt x="2351216" y="1433201"/>
                    <a:pt x="2347548" y="1422198"/>
                  </a:cubicBezTo>
                  <a:cubicBezTo>
                    <a:pt x="2344331" y="1412547"/>
                    <a:pt x="2338449" y="1404001"/>
                    <a:pt x="2333900" y="1394902"/>
                  </a:cubicBezTo>
                  <a:cubicBezTo>
                    <a:pt x="2331625" y="1376705"/>
                    <a:pt x="2328382" y="1358603"/>
                    <a:pt x="2327076" y="1340311"/>
                  </a:cubicBezTo>
                  <a:cubicBezTo>
                    <a:pt x="2323831" y="1294877"/>
                    <a:pt x="2325474" y="1249082"/>
                    <a:pt x="2320253" y="1203833"/>
                  </a:cubicBezTo>
                  <a:cubicBezTo>
                    <a:pt x="2318604" y="1189542"/>
                    <a:pt x="2316777" y="1173062"/>
                    <a:pt x="2306605" y="1162890"/>
                  </a:cubicBezTo>
                  <a:lnTo>
                    <a:pt x="2286133" y="1142418"/>
                  </a:lnTo>
                  <a:cubicBezTo>
                    <a:pt x="2283537" y="1129440"/>
                    <a:pt x="2279479" y="1101816"/>
                    <a:pt x="2272485" y="1087827"/>
                  </a:cubicBezTo>
                  <a:cubicBezTo>
                    <a:pt x="2268817" y="1080492"/>
                    <a:pt x="2263387" y="1074180"/>
                    <a:pt x="2258838" y="1067356"/>
                  </a:cubicBezTo>
                  <a:cubicBezTo>
                    <a:pt x="2249193" y="1019129"/>
                    <a:pt x="2255682" y="1044239"/>
                    <a:pt x="2238366" y="992293"/>
                  </a:cubicBezTo>
                  <a:lnTo>
                    <a:pt x="2238366" y="992293"/>
                  </a:lnTo>
                  <a:cubicBezTo>
                    <a:pt x="2236091" y="983195"/>
                    <a:pt x="2235236" y="973618"/>
                    <a:pt x="2231542" y="964998"/>
                  </a:cubicBezTo>
                  <a:cubicBezTo>
                    <a:pt x="2228311" y="957460"/>
                    <a:pt x="2221562" y="951862"/>
                    <a:pt x="2217894" y="944526"/>
                  </a:cubicBezTo>
                  <a:cubicBezTo>
                    <a:pt x="2214677" y="938092"/>
                    <a:pt x="2214287" y="930488"/>
                    <a:pt x="2211070" y="924054"/>
                  </a:cubicBezTo>
                  <a:cubicBezTo>
                    <a:pt x="2207402" y="916719"/>
                    <a:pt x="2201091" y="910918"/>
                    <a:pt x="2197423" y="903583"/>
                  </a:cubicBezTo>
                  <a:cubicBezTo>
                    <a:pt x="2194206" y="897149"/>
                    <a:pt x="2194092" y="889399"/>
                    <a:pt x="2190599" y="883111"/>
                  </a:cubicBezTo>
                  <a:cubicBezTo>
                    <a:pt x="2182633" y="868773"/>
                    <a:pt x="2172401" y="855816"/>
                    <a:pt x="2163303" y="842168"/>
                  </a:cubicBezTo>
                  <a:cubicBezTo>
                    <a:pt x="2158754" y="835344"/>
                    <a:pt x="2152249" y="829476"/>
                    <a:pt x="2149656" y="821696"/>
                  </a:cubicBezTo>
                  <a:cubicBezTo>
                    <a:pt x="2139236" y="790435"/>
                    <a:pt x="2147148" y="806978"/>
                    <a:pt x="2122360" y="773929"/>
                  </a:cubicBezTo>
                  <a:cubicBezTo>
                    <a:pt x="2106133" y="725248"/>
                    <a:pt x="2129143" y="784105"/>
                    <a:pt x="2095064" y="732986"/>
                  </a:cubicBezTo>
                  <a:cubicBezTo>
                    <a:pt x="2091074" y="727001"/>
                    <a:pt x="2092231" y="718499"/>
                    <a:pt x="2088241" y="712514"/>
                  </a:cubicBezTo>
                  <a:cubicBezTo>
                    <a:pt x="2077732" y="696750"/>
                    <a:pt x="2062404" y="688465"/>
                    <a:pt x="2047297" y="678395"/>
                  </a:cubicBezTo>
                  <a:cubicBezTo>
                    <a:pt x="2040473" y="669296"/>
                    <a:pt x="2035563" y="658380"/>
                    <a:pt x="2026826" y="651099"/>
                  </a:cubicBezTo>
                  <a:cubicBezTo>
                    <a:pt x="2021300" y="646494"/>
                    <a:pt x="2012966" y="647109"/>
                    <a:pt x="2006354" y="644275"/>
                  </a:cubicBezTo>
                  <a:cubicBezTo>
                    <a:pt x="1997004" y="640268"/>
                    <a:pt x="1988157" y="635176"/>
                    <a:pt x="1979058" y="630627"/>
                  </a:cubicBezTo>
                  <a:cubicBezTo>
                    <a:pt x="1945177" y="579804"/>
                    <a:pt x="1988722" y="642223"/>
                    <a:pt x="1944939" y="589684"/>
                  </a:cubicBezTo>
                  <a:cubicBezTo>
                    <a:pt x="1919300" y="558917"/>
                    <a:pt x="1940115" y="561447"/>
                    <a:pt x="1890348" y="528269"/>
                  </a:cubicBezTo>
                  <a:cubicBezTo>
                    <a:pt x="1883524" y="523720"/>
                    <a:pt x="1876177" y="519871"/>
                    <a:pt x="1869876" y="514621"/>
                  </a:cubicBezTo>
                  <a:cubicBezTo>
                    <a:pt x="1862463" y="508443"/>
                    <a:pt x="1857022" y="500075"/>
                    <a:pt x="1849405" y="494150"/>
                  </a:cubicBezTo>
                  <a:cubicBezTo>
                    <a:pt x="1814209" y="466775"/>
                    <a:pt x="1818877" y="470326"/>
                    <a:pt x="1787990" y="460030"/>
                  </a:cubicBezTo>
                  <a:cubicBezTo>
                    <a:pt x="1770327" y="442368"/>
                    <a:pt x="1751058" y="420424"/>
                    <a:pt x="1726575" y="412263"/>
                  </a:cubicBezTo>
                  <a:cubicBezTo>
                    <a:pt x="1719751" y="409988"/>
                    <a:pt x="1712537" y="408656"/>
                    <a:pt x="1706103" y="405439"/>
                  </a:cubicBezTo>
                  <a:cubicBezTo>
                    <a:pt x="1653190" y="378983"/>
                    <a:pt x="1716618" y="402121"/>
                    <a:pt x="1665160" y="384968"/>
                  </a:cubicBezTo>
                  <a:cubicBezTo>
                    <a:pt x="1658336" y="378144"/>
                    <a:pt x="1652541" y="370105"/>
                    <a:pt x="1644688" y="364496"/>
                  </a:cubicBezTo>
                  <a:cubicBezTo>
                    <a:pt x="1629931" y="353955"/>
                    <a:pt x="1613628" y="349593"/>
                    <a:pt x="1596921" y="344024"/>
                  </a:cubicBezTo>
                  <a:cubicBezTo>
                    <a:pt x="1584065" y="331168"/>
                    <a:pt x="1573079" y="317506"/>
                    <a:pt x="1555978" y="309905"/>
                  </a:cubicBezTo>
                  <a:cubicBezTo>
                    <a:pt x="1542832" y="304062"/>
                    <a:pt x="1527005" y="304237"/>
                    <a:pt x="1515035" y="296257"/>
                  </a:cubicBezTo>
                  <a:cubicBezTo>
                    <a:pt x="1486760" y="277407"/>
                    <a:pt x="1502520" y="284598"/>
                    <a:pt x="1467267" y="275786"/>
                  </a:cubicBezTo>
                  <a:cubicBezTo>
                    <a:pt x="1460443" y="271237"/>
                    <a:pt x="1454334" y="265369"/>
                    <a:pt x="1446796" y="262138"/>
                  </a:cubicBezTo>
                  <a:cubicBezTo>
                    <a:pt x="1438176" y="258443"/>
                    <a:pt x="1428518" y="257891"/>
                    <a:pt x="1419500" y="255314"/>
                  </a:cubicBezTo>
                  <a:cubicBezTo>
                    <a:pt x="1401532" y="250180"/>
                    <a:pt x="1388274" y="244767"/>
                    <a:pt x="1371733" y="234842"/>
                  </a:cubicBezTo>
                  <a:cubicBezTo>
                    <a:pt x="1357668" y="226403"/>
                    <a:pt x="1346351" y="212734"/>
                    <a:pt x="1330790" y="207547"/>
                  </a:cubicBezTo>
                  <a:cubicBezTo>
                    <a:pt x="1309610" y="200487"/>
                    <a:pt x="1304106" y="199725"/>
                    <a:pt x="1283023" y="187075"/>
                  </a:cubicBezTo>
                  <a:cubicBezTo>
                    <a:pt x="1210850" y="143772"/>
                    <a:pt x="1271386" y="169937"/>
                    <a:pt x="1214784" y="152956"/>
                  </a:cubicBezTo>
                  <a:cubicBezTo>
                    <a:pt x="1201005" y="148822"/>
                    <a:pt x="1187489" y="143857"/>
                    <a:pt x="1173841" y="139308"/>
                  </a:cubicBezTo>
                  <a:cubicBezTo>
                    <a:pt x="1167017" y="137033"/>
                    <a:pt x="1159354" y="136474"/>
                    <a:pt x="1153369" y="132484"/>
                  </a:cubicBezTo>
                  <a:cubicBezTo>
                    <a:pt x="1146545" y="127935"/>
                    <a:pt x="1140392" y="122167"/>
                    <a:pt x="1132897" y="118836"/>
                  </a:cubicBezTo>
                  <a:cubicBezTo>
                    <a:pt x="1119751" y="112993"/>
                    <a:pt x="1091954" y="105189"/>
                    <a:pt x="1091954" y="105189"/>
                  </a:cubicBezTo>
                  <a:cubicBezTo>
                    <a:pt x="1085130" y="100640"/>
                    <a:pt x="1078977" y="94872"/>
                    <a:pt x="1071482" y="91541"/>
                  </a:cubicBezTo>
                  <a:cubicBezTo>
                    <a:pt x="1058336" y="85698"/>
                    <a:pt x="1044187" y="82442"/>
                    <a:pt x="1030539" y="77893"/>
                  </a:cubicBezTo>
                  <a:cubicBezTo>
                    <a:pt x="992278" y="65139"/>
                    <a:pt x="1017031" y="72809"/>
                    <a:pt x="955476" y="57421"/>
                  </a:cubicBezTo>
                  <a:cubicBezTo>
                    <a:pt x="946378" y="55146"/>
                    <a:pt x="937078" y="53564"/>
                    <a:pt x="928181" y="50598"/>
                  </a:cubicBezTo>
                  <a:cubicBezTo>
                    <a:pt x="928177" y="50597"/>
                    <a:pt x="846297" y="23303"/>
                    <a:pt x="846294" y="23302"/>
                  </a:cubicBezTo>
                  <a:cubicBezTo>
                    <a:pt x="789759" y="11995"/>
                    <a:pt x="823716" y="17632"/>
                    <a:pt x="743936" y="9654"/>
                  </a:cubicBezTo>
                  <a:cubicBezTo>
                    <a:pt x="709001" y="-1991"/>
                    <a:pt x="706192" y="-6689"/>
                    <a:pt x="655226" y="16478"/>
                  </a:cubicBezTo>
                  <a:cubicBezTo>
                    <a:pt x="648678" y="19455"/>
                    <a:pt x="659775" y="16478"/>
                    <a:pt x="662050" y="23302"/>
                  </a:cubicBezTo>
                  <a:close/>
                </a:path>
              </a:pathLst>
            </a:custGeom>
            <a:solidFill>
              <a:schemeClr val="bg1">
                <a:lumMod val="9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94" name="Ovál 193"/>
            <p:cNvSpPr/>
            <p:nvPr/>
          </p:nvSpPr>
          <p:spPr>
            <a:xfrm rot="10800000">
              <a:off x="9504739" y="4258534"/>
              <a:ext cx="1602258" cy="1181143"/>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dirty="0">
                <a:solidFill>
                  <a:prstClr val="white"/>
                </a:solidFill>
              </a:endParaRPr>
            </a:p>
          </p:txBody>
        </p:sp>
      </p:grpSp>
      <p:sp>
        <p:nvSpPr>
          <p:cNvPr id="200" name="TextovéPole 199"/>
          <p:cNvSpPr txBox="1"/>
          <p:nvPr/>
        </p:nvSpPr>
        <p:spPr>
          <a:xfrm>
            <a:off x="814990" y="3686715"/>
            <a:ext cx="1592115" cy="770890"/>
          </a:xfrm>
          <a:prstGeom prst="rect">
            <a:avLst/>
          </a:prstGeom>
          <a:noFill/>
        </p:spPr>
        <p:txBody>
          <a:bodyPr wrap="none" lIns="65266" tIns="32634" rIns="65266" bIns="32634" rtlCol="0">
            <a:spAutoFit/>
          </a:bodyPr>
          <a:lstStyle/>
          <a:p>
            <a:pPr defTabSz="913750"/>
            <a:r>
              <a:rPr lang="en-US" sz="2300" dirty="0">
                <a:solidFill>
                  <a:prstClr val="black"/>
                </a:solidFill>
              </a:rPr>
              <a:t>developing </a:t>
            </a:r>
          </a:p>
          <a:p>
            <a:pPr defTabSz="913750"/>
            <a:r>
              <a:rPr lang="en-US" sz="2300" dirty="0">
                <a:solidFill>
                  <a:prstClr val="black"/>
                </a:solidFill>
              </a:rPr>
              <a:t>larval tissue</a:t>
            </a:r>
          </a:p>
        </p:txBody>
      </p:sp>
      <p:grpSp>
        <p:nvGrpSpPr>
          <p:cNvPr id="5" name="Skupina 4"/>
          <p:cNvGrpSpPr/>
          <p:nvPr/>
        </p:nvGrpSpPr>
        <p:grpSpPr>
          <a:xfrm rot="21370744">
            <a:off x="3557275" y="949273"/>
            <a:ext cx="4957037" cy="1293019"/>
            <a:chOff x="14365931" y="2916140"/>
            <a:chExt cx="8496945" cy="1813346"/>
          </a:xfrm>
        </p:grpSpPr>
        <p:sp>
          <p:nvSpPr>
            <p:cNvPr id="6" name="Ovál 5"/>
            <p:cNvSpPr/>
            <p:nvPr/>
          </p:nvSpPr>
          <p:spPr>
            <a:xfrm>
              <a:off x="14365931" y="3132161"/>
              <a:ext cx="5751100" cy="1366489"/>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dirty="0">
                <a:solidFill>
                  <a:prstClr val="white"/>
                </a:solidFill>
              </a:endParaRPr>
            </a:p>
          </p:txBody>
        </p:sp>
        <p:sp>
          <p:nvSpPr>
            <p:cNvPr id="7" name="Ovál 6"/>
            <p:cNvSpPr/>
            <p:nvPr/>
          </p:nvSpPr>
          <p:spPr>
            <a:xfrm>
              <a:off x="14365932" y="2916140"/>
              <a:ext cx="8496944" cy="1813346"/>
            </a:xfrm>
            <a:prstGeom prst="ellips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0" name="Skupina 9"/>
          <p:cNvGrpSpPr/>
          <p:nvPr/>
        </p:nvGrpSpPr>
        <p:grpSpPr>
          <a:xfrm>
            <a:off x="3677080" y="3039815"/>
            <a:ext cx="1452190" cy="1339127"/>
            <a:chOff x="1311638" y="4167522"/>
            <a:chExt cx="907301" cy="907301"/>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8100000" scaled="1"/>
            <a:tileRect/>
          </a:gradFill>
        </p:grpSpPr>
        <p:sp>
          <p:nvSpPr>
            <p:cNvPr id="4" name="Ovál 3"/>
            <p:cNvSpPr/>
            <p:nvPr/>
          </p:nvSpPr>
          <p:spPr>
            <a:xfrm>
              <a:off x="1311638" y="4167522"/>
              <a:ext cx="907301" cy="907301"/>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9" name="Ovál 8"/>
            <p:cNvSpPr/>
            <p:nvPr/>
          </p:nvSpPr>
          <p:spPr>
            <a:xfrm>
              <a:off x="1490969" y="4336532"/>
              <a:ext cx="564705" cy="56495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grpSp>
      <p:grpSp>
        <p:nvGrpSpPr>
          <p:cNvPr id="25" name="Skupina 24"/>
          <p:cNvGrpSpPr/>
          <p:nvPr/>
        </p:nvGrpSpPr>
        <p:grpSpPr>
          <a:xfrm rot="9041755">
            <a:off x="6814923" y="3025716"/>
            <a:ext cx="1339004" cy="2320189"/>
            <a:chOff x="2631973" y="3432448"/>
            <a:chExt cx="2383515" cy="3584051"/>
          </a:xfrm>
        </p:grpSpPr>
        <p:sp>
          <p:nvSpPr>
            <p:cNvPr id="26" name="Volný tvar 25"/>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27" name="Ovál 26"/>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28" name="Volný tvar 27"/>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29" name="Volný tvar 28"/>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0" name="Volný tvar 29"/>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1" name="Volný tvar 30"/>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2" name="Volný tvar 31"/>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3" name="Volný tvar 32"/>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4" name="Volný tvar 33"/>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5" name="Volný tvar 34"/>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36" name="Skupina 35"/>
          <p:cNvGrpSpPr/>
          <p:nvPr/>
        </p:nvGrpSpPr>
        <p:grpSpPr>
          <a:xfrm rot="10800000">
            <a:off x="8206112" y="2826759"/>
            <a:ext cx="814141" cy="1622399"/>
            <a:chOff x="2631973" y="3432448"/>
            <a:chExt cx="2383515" cy="3584051"/>
          </a:xfrm>
        </p:grpSpPr>
        <p:sp>
          <p:nvSpPr>
            <p:cNvPr id="37" name="Volný tvar 36"/>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38" name="Ovál 37"/>
            <p:cNvSpPr/>
            <p:nvPr/>
          </p:nvSpPr>
          <p:spPr>
            <a:xfrm>
              <a:off x="3580098" y="5274271"/>
              <a:ext cx="487267" cy="588404"/>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39" name="Volný tvar 38"/>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0" name="Volný tvar 39"/>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1" name="Volný tvar 40"/>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2" name="Volný tvar 41"/>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3" name="Volný tvar 42"/>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4" name="Volný tvar 43"/>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5" name="Volný tvar 44"/>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6" name="Volný tvar 45"/>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47" name="Skupina 46"/>
          <p:cNvGrpSpPr/>
          <p:nvPr/>
        </p:nvGrpSpPr>
        <p:grpSpPr>
          <a:xfrm>
            <a:off x="6422292" y="1131457"/>
            <a:ext cx="587773" cy="844908"/>
            <a:chOff x="2631973" y="3432448"/>
            <a:chExt cx="2383515" cy="3584051"/>
          </a:xfrm>
        </p:grpSpPr>
        <p:sp>
          <p:nvSpPr>
            <p:cNvPr id="48" name="Volný tvar 47"/>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49" name="Ovál 48"/>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50" name="Volný tvar 49"/>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1" name="Volný tvar 50"/>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2" name="Volný tvar 51"/>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3" name="Volný tvar 52"/>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4" name="Volný tvar 53"/>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5" name="Volný tvar 54"/>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6" name="Volný tvar 55"/>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57" name="Volný tvar 56"/>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58" name="Skupina 57"/>
          <p:cNvGrpSpPr/>
          <p:nvPr/>
        </p:nvGrpSpPr>
        <p:grpSpPr>
          <a:xfrm rot="9041755">
            <a:off x="6780230" y="920505"/>
            <a:ext cx="592052" cy="613038"/>
            <a:chOff x="2631973" y="3432448"/>
            <a:chExt cx="2383515" cy="3584051"/>
          </a:xfrm>
        </p:grpSpPr>
        <p:sp>
          <p:nvSpPr>
            <p:cNvPr id="59" name="Volný tvar 58"/>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0" name="Ovál 59"/>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61" name="Volný tvar 60"/>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2" name="Volný tvar 61"/>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3" name="Volný tvar 62"/>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4" name="Volný tvar 63"/>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5" name="Volný tvar 64"/>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6" name="Volný tvar 65"/>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7" name="Volný tvar 66"/>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68" name="Volný tvar 67"/>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69" name="Skupina 68"/>
          <p:cNvGrpSpPr/>
          <p:nvPr/>
        </p:nvGrpSpPr>
        <p:grpSpPr>
          <a:xfrm rot="10800000">
            <a:off x="6826964" y="1386712"/>
            <a:ext cx="381001" cy="855070"/>
            <a:chOff x="2631973" y="3432448"/>
            <a:chExt cx="2383515" cy="3584051"/>
          </a:xfrm>
        </p:grpSpPr>
        <p:sp>
          <p:nvSpPr>
            <p:cNvPr id="70" name="Volný tvar 69"/>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1" name="Ovál 70"/>
            <p:cNvSpPr/>
            <p:nvPr/>
          </p:nvSpPr>
          <p:spPr>
            <a:xfrm>
              <a:off x="3580098" y="5274271"/>
              <a:ext cx="487267" cy="588404"/>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72" name="Volný tvar 71"/>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3" name="Volný tvar 72"/>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4" name="Volný tvar 73"/>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5" name="Volný tvar 74"/>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6" name="Volný tvar 75"/>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7" name="Volný tvar 76"/>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8" name="Volný tvar 77"/>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79" name="Volný tvar 78"/>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80" name="Skupina 79"/>
          <p:cNvGrpSpPr/>
          <p:nvPr/>
        </p:nvGrpSpPr>
        <p:grpSpPr>
          <a:xfrm rot="10047486">
            <a:off x="7226236" y="2038182"/>
            <a:ext cx="684769" cy="1050457"/>
            <a:chOff x="2631973" y="3432448"/>
            <a:chExt cx="2383515" cy="3584051"/>
          </a:xfrm>
        </p:grpSpPr>
        <p:sp>
          <p:nvSpPr>
            <p:cNvPr id="81" name="Volný tvar 80"/>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2" name="Ovál 81"/>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83" name="Volný tvar 82"/>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4" name="Volný tvar 83"/>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5" name="Volný tvar 84"/>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6" name="Volný tvar 85"/>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7" name="Volný tvar 86"/>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8" name="Volný tvar 87"/>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89" name="Volný tvar 88"/>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0" name="Volný tvar 89"/>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91" name="Skupina 90"/>
          <p:cNvGrpSpPr/>
          <p:nvPr/>
        </p:nvGrpSpPr>
        <p:grpSpPr>
          <a:xfrm rot="14485528">
            <a:off x="7928877" y="2167641"/>
            <a:ext cx="750216" cy="532284"/>
            <a:chOff x="2631973" y="3432448"/>
            <a:chExt cx="2383515" cy="3584051"/>
          </a:xfrm>
        </p:grpSpPr>
        <p:sp>
          <p:nvSpPr>
            <p:cNvPr id="92" name="Volný tvar 91"/>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3" name="Ovál 92"/>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94" name="Volný tvar 93"/>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5" name="Volný tvar 94"/>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6" name="Volný tvar 95"/>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7" name="Volný tvar 96"/>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8" name="Volný tvar 97"/>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99" name="Volný tvar 98"/>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0" name="Volný tvar 99"/>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1" name="Volný tvar 100"/>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02" name="Skupina 101"/>
          <p:cNvGrpSpPr/>
          <p:nvPr/>
        </p:nvGrpSpPr>
        <p:grpSpPr>
          <a:xfrm>
            <a:off x="6323639" y="2063971"/>
            <a:ext cx="503320" cy="689831"/>
            <a:chOff x="2631973" y="3432448"/>
            <a:chExt cx="2383515" cy="3584051"/>
          </a:xfrm>
        </p:grpSpPr>
        <p:sp>
          <p:nvSpPr>
            <p:cNvPr id="103" name="Volný tvar 102"/>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4" name="Ovál 103"/>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05" name="Volný tvar 104"/>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6" name="Volný tvar 105"/>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7" name="Volný tvar 106"/>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8" name="Volný tvar 107"/>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09" name="Volný tvar 108"/>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0" name="Volný tvar 109"/>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1" name="Volný tvar 110"/>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12" name="Volný tvar 111"/>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17" name="Skupina 116"/>
          <p:cNvGrpSpPr/>
          <p:nvPr/>
        </p:nvGrpSpPr>
        <p:grpSpPr>
          <a:xfrm>
            <a:off x="3832253" y="1732179"/>
            <a:ext cx="464982" cy="443630"/>
            <a:chOff x="2462293" y="1168657"/>
            <a:chExt cx="2284964" cy="2118622"/>
          </a:xfrm>
        </p:grpSpPr>
        <p:sp>
          <p:nvSpPr>
            <p:cNvPr id="114" name="Volný tvar 113"/>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15" name="Volný tvar 114"/>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16" name="Volný tvar 115"/>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18" name="Skupina 117"/>
          <p:cNvGrpSpPr/>
          <p:nvPr/>
        </p:nvGrpSpPr>
        <p:grpSpPr>
          <a:xfrm rot="19746416">
            <a:off x="4219778" y="1349581"/>
            <a:ext cx="464982" cy="443630"/>
            <a:chOff x="2462293" y="1168657"/>
            <a:chExt cx="2284964" cy="2118622"/>
          </a:xfrm>
        </p:grpSpPr>
        <p:sp>
          <p:nvSpPr>
            <p:cNvPr id="119" name="Volný tvar 118"/>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0" name="Volný tvar 119"/>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1" name="Volný tvar 120"/>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22" name="Skupina 121"/>
          <p:cNvGrpSpPr/>
          <p:nvPr/>
        </p:nvGrpSpPr>
        <p:grpSpPr>
          <a:xfrm rot="19746416">
            <a:off x="3633015" y="1321479"/>
            <a:ext cx="464982" cy="443630"/>
            <a:chOff x="2462293" y="1168657"/>
            <a:chExt cx="2284964" cy="2118622"/>
          </a:xfrm>
        </p:grpSpPr>
        <p:sp>
          <p:nvSpPr>
            <p:cNvPr id="123" name="Volný tvar 122"/>
            <p:cNvSpPr/>
            <p:nvPr/>
          </p:nvSpPr>
          <p:spPr bwMode="auto">
            <a:xfrm>
              <a:off x="2462293" y="1168657"/>
              <a:ext cx="2284964" cy="2118622"/>
            </a:xfrm>
            <a:custGeom>
              <a:avLst/>
              <a:gdLst>
                <a:gd name="connsiteX0" fmla="*/ 232012 w 1380099"/>
                <a:gd name="connsiteY0" fmla="*/ 371249 h 1517661"/>
                <a:gd name="connsiteX1" fmla="*/ 109183 w 1380099"/>
                <a:gd name="connsiteY1" fmla="*/ 507726 h 1517661"/>
                <a:gd name="connsiteX2" fmla="*/ 81887 w 1380099"/>
                <a:gd name="connsiteY2" fmla="*/ 548670 h 1517661"/>
                <a:gd name="connsiteX3" fmla="*/ 54592 w 1380099"/>
                <a:gd name="connsiteY3" fmla="*/ 726090 h 1517661"/>
                <a:gd name="connsiteX4" fmla="*/ 27296 w 1380099"/>
                <a:gd name="connsiteY4" fmla="*/ 767034 h 1517661"/>
                <a:gd name="connsiteX5" fmla="*/ 13648 w 1380099"/>
                <a:gd name="connsiteY5" fmla="*/ 835273 h 1517661"/>
                <a:gd name="connsiteX6" fmla="*/ 0 w 1380099"/>
                <a:gd name="connsiteY6" fmla="*/ 876216 h 1517661"/>
                <a:gd name="connsiteX7" fmla="*/ 13648 w 1380099"/>
                <a:gd name="connsiteY7" fmla="*/ 1012693 h 1517661"/>
                <a:gd name="connsiteX8" fmla="*/ 40944 w 1380099"/>
                <a:gd name="connsiteY8" fmla="*/ 1094580 h 1517661"/>
                <a:gd name="connsiteX9" fmla="*/ 122830 w 1380099"/>
                <a:gd name="connsiteY9" fmla="*/ 1135523 h 1517661"/>
                <a:gd name="connsiteX10" fmla="*/ 150126 w 1380099"/>
                <a:gd name="connsiteY10" fmla="*/ 1217410 h 1517661"/>
                <a:gd name="connsiteX11" fmla="*/ 191069 w 1380099"/>
                <a:gd name="connsiteY11" fmla="*/ 1299296 h 1517661"/>
                <a:gd name="connsiteX12" fmla="*/ 272956 w 1380099"/>
                <a:gd name="connsiteY12" fmla="*/ 1353888 h 1517661"/>
                <a:gd name="connsiteX13" fmla="*/ 313899 w 1380099"/>
                <a:gd name="connsiteY13" fmla="*/ 1381183 h 1517661"/>
                <a:gd name="connsiteX14" fmla="*/ 395786 w 1380099"/>
                <a:gd name="connsiteY14" fmla="*/ 1408479 h 1517661"/>
                <a:gd name="connsiteX15" fmla="*/ 436729 w 1380099"/>
                <a:gd name="connsiteY15" fmla="*/ 1422126 h 1517661"/>
                <a:gd name="connsiteX16" fmla="*/ 477672 w 1380099"/>
                <a:gd name="connsiteY16" fmla="*/ 1435774 h 1517661"/>
                <a:gd name="connsiteX17" fmla="*/ 627798 w 1380099"/>
                <a:gd name="connsiteY17" fmla="*/ 1463070 h 1517661"/>
                <a:gd name="connsiteX18" fmla="*/ 668741 w 1380099"/>
                <a:gd name="connsiteY18" fmla="*/ 1476717 h 1517661"/>
                <a:gd name="connsiteX19" fmla="*/ 750627 w 1380099"/>
                <a:gd name="connsiteY19" fmla="*/ 1517661 h 1517661"/>
                <a:gd name="connsiteX20" fmla="*/ 818866 w 1380099"/>
                <a:gd name="connsiteY20" fmla="*/ 1504013 h 1517661"/>
                <a:gd name="connsiteX21" fmla="*/ 914400 w 1380099"/>
                <a:gd name="connsiteY21" fmla="*/ 1381183 h 1517661"/>
                <a:gd name="connsiteX22" fmla="*/ 941696 w 1380099"/>
                <a:gd name="connsiteY22" fmla="*/ 1340240 h 1517661"/>
                <a:gd name="connsiteX23" fmla="*/ 982639 w 1380099"/>
                <a:gd name="connsiteY23" fmla="*/ 1326592 h 1517661"/>
                <a:gd name="connsiteX24" fmla="*/ 1105469 w 1380099"/>
                <a:gd name="connsiteY24" fmla="*/ 1299296 h 1517661"/>
                <a:gd name="connsiteX25" fmla="*/ 1146412 w 1380099"/>
                <a:gd name="connsiteY25" fmla="*/ 1285649 h 1517661"/>
                <a:gd name="connsiteX26" fmla="*/ 1201003 w 1380099"/>
                <a:gd name="connsiteY26" fmla="*/ 1162819 h 1517661"/>
                <a:gd name="connsiteX27" fmla="*/ 1214651 w 1380099"/>
                <a:gd name="connsiteY27" fmla="*/ 1121876 h 1517661"/>
                <a:gd name="connsiteX28" fmla="*/ 1255595 w 1380099"/>
                <a:gd name="connsiteY28" fmla="*/ 1094580 h 1517661"/>
                <a:gd name="connsiteX29" fmla="*/ 1296538 w 1380099"/>
                <a:gd name="connsiteY29" fmla="*/ 1039989 h 1517661"/>
                <a:gd name="connsiteX30" fmla="*/ 1364777 w 1380099"/>
                <a:gd name="connsiteY30" fmla="*/ 971750 h 1517661"/>
                <a:gd name="connsiteX31" fmla="*/ 1364777 w 1380099"/>
                <a:gd name="connsiteY31" fmla="*/ 739738 h 1517661"/>
                <a:gd name="connsiteX32" fmla="*/ 1351129 w 1380099"/>
                <a:gd name="connsiteY32" fmla="*/ 603261 h 1517661"/>
                <a:gd name="connsiteX33" fmla="*/ 1337481 w 1380099"/>
                <a:gd name="connsiteY33" fmla="*/ 562317 h 1517661"/>
                <a:gd name="connsiteX34" fmla="*/ 1282890 w 1380099"/>
                <a:gd name="connsiteY34" fmla="*/ 535022 h 1517661"/>
                <a:gd name="connsiteX35" fmla="*/ 1187356 w 1380099"/>
                <a:gd name="connsiteY35" fmla="*/ 466783 h 1517661"/>
                <a:gd name="connsiteX36" fmla="*/ 1132765 w 1380099"/>
                <a:gd name="connsiteY36" fmla="*/ 453135 h 1517661"/>
                <a:gd name="connsiteX37" fmla="*/ 1064526 w 1380099"/>
                <a:gd name="connsiteY37" fmla="*/ 343953 h 1517661"/>
                <a:gd name="connsiteX38" fmla="*/ 1050878 w 1380099"/>
                <a:gd name="connsiteY38" fmla="*/ 303010 h 1517661"/>
                <a:gd name="connsiteX39" fmla="*/ 1037230 w 1380099"/>
                <a:gd name="connsiteY39" fmla="*/ 262067 h 1517661"/>
                <a:gd name="connsiteX40" fmla="*/ 955344 w 1380099"/>
                <a:gd name="connsiteY40" fmla="*/ 234771 h 1517661"/>
                <a:gd name="connsiteX41" fmla="*/ 859809 w 1380099"/>
                <a:gd name="connsiteY41" fmla="*/ 207476 h 1517661"/>
                <a:gd name="connsiteX42" fmla="*/ 832514 w 1380099"/>
                <a:gd name="connsiteY42" fmla="*/ 125589 h 1517661"/>
                <a:gd name="connsiteX43" fmla="*/ 696036 w 1380099"/>
                <a:gd name="connsiteY43" fmla="*/ 30055 h 1517661"/>
                <a:gd name="connsiteX44" fmla="*/ 641445 w 1380099"/>
                <a:gd name="connsiteY44" fmla="*/ 2759 h 1517661"/>
                <a:gd name="connsiteX45" fmla="*/ 477672 w 1380099"/>
                <a:gd name="connsiteY45" fmla="*/ 43702 h 1517661"/>
                <a:gd name="connsiteX46" fmla="*/ 382138 w 1380099"/>
                <a:gd name="connsiteY46" fmla="*/ 139237 h 1517661"/>
                <a:gd name="connsiteX47" fmla="*/ 259308 w 1380099"/>
                <a:gd name="connsiteY47" fmla="*/ 152885 h 1517661"/>
                <a:gd name="connsiteX48" fmla="*/ 245660 w 1380099"/>
                <a:gd name="connsiteY48" fmla="*/ 193828 h 1517661"/>
                <a:gd name="connsiteX49" fmla="*/ 232012 w 1380099"/>
                <a:gd name="connsiteY49" fmla="*/ 371249 h 15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0099" h="1517661">
                  <a:moveTo>
                    <a:pt x="232012" y="371249"/>
                  </a:moveTo>
                  <a:cubicBezTo>
                    <a:pt x="138158" y="446333"/>
                    <a:pt x="179932" y="401603"/>
                    <a:pt x="109183" y="507726"/>
                  </a:cubicBezTo>
                  <a:lnTo>
                    <a:pt x="81887" y="548670"/>
                  </a:lnTo>
                  <a:cubicBezTo>
                    <a:pt x="77974" y="587801"/>
                    <a:pt x="79183" y="676908"/>
                    <a:pt x="54592" y="726090"/>
                  </a:cubicBezTo>
                  <a:cubicBezTo>
                    <a:pt x="47256" y="740761"/>
                    <a:pt x="36395" y="753386"/>
                    <a:pt x="27296" y="767034"/>
                  </a:cubicBezTo>
                  <a:cubicBezTo>
                    <a:pt x="22747" y="789780"/>
                    <a:pt x="19274" y="812769"/>
                    <a:pt x="13648" y="835273"/>
                  </a:cubicBezTo>
                  <a:cubicBezTo>
                    <a:pt x="10159" y="849229"/>
                    <a:pt x="0" y="861830"/>
                    <a:pt x="0" y="876216"/>
                  </a:cubicBezTo>
                  <a:cubicBezTo>
                    <a:pt x="0" y="921935"/>
                    <a:pt x="5222" y="967757"/>
                    <a:pt x="13648" y="1012693"/>
                  </a:cubicBezTo>
                  <a:cubicBezTo>
                    <a:pt x="18950" y="1040972"/>
                    <a:pt x="13648" y="1085481"/>
                    <a:pt x="40944" y="1094580"/>
                  </a:cubicBezTo>
                  <a:cubicBezTo>
                    <a:pt x="97448" y="1113415"/>
                    <a:pt x="69917" y="1100248"/>
                    <a:pt x="122830" y="1135523"/>
                  </a:cubicBezTo>
                  <a:lnTo>
                    <a:pt x="150126" y="1217410"/>
                  </a:lnTo>
                  <a:cubicBezTo>
                    <a:pt x="159861" y="1246614"/>
                    <a:pt x="166170" y="1277509"/>
                    <a:pt x="191069" y="1299296"/>
                  </a:cubicBezTo>
                  <a:cubicBezTo>
                    <a:pt x="215758" y="1320899"/>
                    <a:pt x="245660" y="1335691"/>
                    <a:pt x="272956" y="1353888"/>
                  </a:cubicBezTo>
                  <a:cubicBezTo>
                    <a:pt x="286604" y="1362986"/>
                    <a:pt x="298338" y="1375996"/>
                    <a:pt x="313899" y="1381183"/>
                  </a:cubicBezTo>
                  <a:lnTo>
                    <a:pt x="395786" y="1408479"/>
                  </a:lnTo>
                  <a:lnTo>
                    <a:pt x="436729" y="1422126"/>
                  </a:lnTo>
                  <a:cubicBezTo>
                    <a:pt x="450377" y="1426675"/>
                    <a:pt x="463482" y="1433409"/>
                    <a:pt x="477672" y="1435774"/>
                  </a:cubicBezTo>
                  <a:cubicBezTo>
                    <a:pt x="514180" y="1441859"/>
                    <a:pt x="589644" y="1453532"/>
                    <a:pt x="627798" y="1463070"/>
                  </a:cubicBezTo>
                  <a:cubicBezTo>
                    <a:pt x="641754" y="1466559"/>
                    <a:pt x="655093" y="1472168"/>
                    <a:pt x="668741" y="1476717"/>
                  </a:cubicBezTo>
                  <a:cubicBezTo>
                    <a:pt x="689441" y="1490518"/>
                    <a:pt x="722375" y="1517661"/>
                    <a:pt x="750627" y="1517661"/>
                  </a:cubicBezTo>
                  <a:cubicBezTo>
                    <a:pt x="773824" y="1517661"/>
                    <a:pt x="796120" y="1508562"/>
                    <a:pt x="818866" y="1504013"/>
                  </a:cubicBezTo>
                  <a:cubicBezTo>
                    <a:pt x="956832" y="1297062"/>
                    <a:pt x="807506" y="1509455"/>
                    <a:pt x="914400" y="1381183"/>
                  </a:cubicBezTo>
                  <a:cubicBezTo>
                    <a:pt x="924901" y="1368582"/>
                    <a:pt x="928888" y="1350487"/>
                    <a:pt x="941696" y="1340240"/>
                  </a:cubicBezTo>
                  <a:cubicBezTo>
                    <a:pt x="952930" y="1331253"/>
                    <a:pt x="968807" y="1330544"/>
                    <a:pt x="982639" y="1326592"/>
                  </a:cubicBezTo>
                  <a:cubicBezTo>
                    <a:pt x="1080686" y="1298578"/>
                    <a:pt x="992926" y="1327431"/>
                    <a:pt x="1105469" y="1299296"/>
                  </a:cubicBezTo>
                  <a:cubicBezTo>
                    <a:pt x="1119425" y="1295807"/>
                    <a:pt x="1132764" y="1290198"/>
                    <a:pt x="1146412" y="1285649"/>
                  </a:cubicBezTo>
                  <a:cubicBezTo>
                    <a:pt x="1189668" y="1220765"/>
                    <a:pt x="1168520" y="1260267"/>
                    <a:pt x="1201003" y="1162819"/>
                  </a:cubicBezTo>
                  <a:cubicBezTo>
                    <a:pt x="1205552" y="1149171"/>
                    <a:pt x="1202681" y="1129856"/>
                    <a:pt x="1214651" y="1121876"/>
                  </a:cubicBezTo>
                  <a:lnTo>
                    <a:pt x="1255595" y="1094580"/>
                  </a:lnTo>
                  <a:cubicBezTo>
                    <a:pt x="1269243" y="1076383"/>
                    <a:pt x="1280454" y="1056073"/>
                    <a:pt x="1296538" y="1039989"/>
                  </a:cubicBezTo>
                  <a:cubicBezTo>
                    <a:pt x="1387526" y="949000"/>
                    <a:pt x="1291985" y="1080935"/>
                    <a:pt x="1364777" y="971750"/>
                  </a:cubicBezTo>
                  <a:cubicBezTo>
                    <a:pt x="1388754" y="851856"/>
                    <a:pt x="1381324" y="921759"/>
                    <a:pt x="1364777" y="739738"/>
                  </a:cubicBezTo>
                  <a:cubicBezTo>
                    <a:pt x="1360638" y="694207"/>
                    <a:pt x="1358081" y="648449"/>
                    <a:pt x="1351129" y="603261"/>
                  </a:cubicBezTo>
                  <a:cubicBezTo>
                    <a:pt x="1348941" y="589042"/>
                    <a:pt x="1347654" y="572490"/>
                    <a:pt x="1337481" y="562317"/>
                  </a:cubicBezTo>
                  <a:cubicBezTo>
                    <a:pt x="1323095" y="547931"/>
                    <a:pt x="1300142" y="545805"/>
                    <a:pt x="1282890" y="535022"/>
                  </a:cubicBezTo>
                  <a:cubicBezTo>
                    <a:pt x="1272727" y="528670"/>
                    <a:pt x="1205724" y="474655"/>
                    <a:pt x="1187356" y="466783"/>
                  </a:cubicBezTo>
                  <a:cubicBezTo>
                    <a:pt x="1170116" y="459394"/>
                    <a:pt x="1150962" y="457684"/>
                    <a:pt x="1132765" y="453135"/>
                  </a:cubicBezTo>
                  <a:cubicBezTo>
                    <a:pt x="1067881" y="409880"/>
                    <a:pt x="1097009" y="441401"/>
                    <a:pt x="1064526" y="343953"/>
                  </a:cubicBezTo>
                  <a:lnTo>
                    <a:pt x="1050878" y="303010"/>
                  </a:lnTo>
                  <a:cubicBezTo>
                    <a:pt x="1046329" y="289362"/>
                    <a:pt x="1050878" y="266616"/>
                    <a:pt x="1037230" y="262067"/>
                  </a:cubicBezTo>
                  <a:cubicBezTo>
                    <a:pt x="1009935" y="252968"/>
                    <a:pt x="983257" y="241749"/>
                    <a:pt x="955344" y="234771"/>
                  </a:cubicBezTo>
                  <a:cubicBezTo>
                    <a:pt x="886796" y="217634"/>
                    <a:pt x="918548" y="227054"/>
                    <a:pt x="859809" y="207476"/>
                  </a:cubicBezTo>
                  <a:cubicBezTo>
                    <a:pt x="850711" y="180180"/>
                    <a:pt x="848474" y="149529"/>
                    <a:pt x="832514" y="125589"/>
                  </a:cubicBezTo>
                  <a:cubicBezTo>
                    <a:pt x="775424" y="39953"/>
                    <a:pt x="769583" y="48441"/>
                    <a:pt x="696036" y="30055"/>
                  </a:cubicBezTo>
                  <a:cubicBezTo>
                    <a:pt x="677839" y="20956"/>
                    <a:pt x="661730" y="4319"/>
                    <a:pt x="641445" y="2759"/>
                  </a:cubicBezTo>
                  <a:cubicBezTo>
                    <a:pt x="537497" y="-5237"/>
                    <a:pt x="538883" y="2895"/>
                    <a:pt x="477672" y="43702"/>
                  </a:cubicBezTo>
                  <a:cubicBezTo>
                    <a:pt x="435643" y="106745"/>
                    <a:pt x="445194" y="128727"/>
                    <a:pt x="382138" y="139237"/>
                  </a:cubicBezTo>
                  <a:cubicBezTo>
                    <a:pt x="341503" y="146010"/>
                    <a:pt x="300251" y="148336"/>
                    <a:pt x="259308" y="152885"/>
                  </a:cubicBezTo>
                  <a:cubicBezTo>
                    <a:pt x="254759" y="166533"/>
                    <a:pt x="247444" y="179553"/>
                    <a:pt x="245660" y="193828"/>
                  </a:cubicBezTo>
                  <a:cubicBezTo>
                    <a:pt x="222348" y="380321"/>
                    <a:pt x="292702" y="371249"/>
                    <a:pt x="232012" y="371249"/>
                  </a:cubicBezTo>
                  <a:close/>
                </a:path>
              </a:pathLst>
            </a:custGeom>
            <a:gradFill flip="none" rotWithShape="1">
              <a:gsLst>
                <a:gs pos="0">
                  <a:srgbClr val="808080"/>
                </a:gs>
                <a:gs pos="57000">
                  <a:srgbClr val="808080">
                    <a:lumMod val="20000"/>
                    <a:lumOff val="80000"/>
                  </a:srgbClr>
                </a:gs>
                <a:gs pos="100000">
                  <a:srgbClr val="808080">
                    <a:lumMod val="40000"/>
                    <a:lumOff val="60000"/>
                  </a:srgbClr>
                </a:gs>
              </a:gsLst>
              <a:path path="circle">
                <a:fillToRect l="50000" t="50000" r="50000" b="50000"/>
              </a:path>
              <a:tileRect/>
            </a:gradFill>
            <a:ln w="1270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4" name="Volný tvar 123"/>
            <p:cNvSpPr/>
            <p:nvPr/>
          </p:nvSpPr>
          <p:spPr bwMode="auto">
            <a:xfrm>
              <a:off x="2883709" y="1646534"/>
              <a:ext cx="1347689" cy="1186974"/>
            </a:xfrm>
            <a:custGeom>
              <a:avLst/>
              <a:gdLst>
                <a:gd name="connsiteX0" fmla="*/ 205729 w 656106"/>
                <a:gd name="connsiteY0" fmla="*/ 40943 h 764275"/>
                <a:gd name="connsiteX1" fmla="*/ 151138 w 656106"/>
                <a:gd name="connsiteY1" fmla="*/ 109182 h 764275"/>
                <a:gd name="connsiteX2" fmla="*/ 110195 w 656106"/>
                <a:gd name="connsiteY2" fmla="*/ 136478 h 764275"/>
                <a:gd name="connsiteX3" fmla="*/ 41956 w 656106"/>
                <a:gd name="connsiteY3" fmla="*/ 259307 h 764275"/>
                <a:gd name="connsiteX4" fmla="*/ 14661 w 656106"/>
                <a:gd name="connsiteY4" fmla="*/ 300251 h 764275"/>
                <a:gd name="connsiteX5" fmla="*/ 14661 w 656106"/>
                <a:gd name="connsiteY5" fmla="*/ 545910 h 764275"/>
                <a:gd name="connsiteX6" fmla="*/ 28309 w 656106"/>
                <a:gd name="connsiteY6" fmla="*/ 586854 h 764275"/>
                <a:gd name="connsiteX7" fmla="*/ 69252 w 656106"/>
                <a:gd name="connsiteY7" fmla="*/ 600501 h 764275"/>
                <a:gd name="connsiteX8" fmla="*/ 137491 w 656106"/>
                <a:gd name="connsiteY8" fmla="*/ 723331 h 764275"/>
                <a:gd name="connsiteX9" fmla="*/ 219377 w 656106"/>
                <a:gd name="connsiteY9" fmla="*/ 750627 h 764275"/>
                <a:gd name="connsiteX10" fmla="*/ 260321 w 656106"/>
                <a:gd name="connsiteY10" fmla="*/ 764275 h 764275"/>
                <a:gd name="connsiteX11" fmla="*/ 519628 w 656106"/>
                <a:gd name="connsiteY11" fmla="*/ 750627 h 764275"/>
                <a:gd name="connsiteX12" fmla="*/ 533276 w 656106"/>
                <a:gd name="connsiteY12" fmla="*/ 709684 h 764275"/>
                <a:gd name="connsiteX13" fmla="*/ 615162 w 656106"/>
                <a:gd name="connsiteY13" fmla="*/ 641445 h 764275"/>
                <a:gd name="connsiteX14" fmla="*/ 628810 w 656106"/>
                <a:gd name="connsiteY14" fmla="*/ 586854 h 764275"/>
                <a:gd name="connsiteX15" fmla="*/ 656106 w 656106"/>
                <a:gd name="connsiteY15" fmla="*/ 491319 h 764275"/>
                <a:gd name="connsiteX16" fmla="*/ 642458 w 656106"/>
                <a:gd name="connsiteY16" fmla="*/ 218364 h 764275"/>
                <a:gd name="connsiteX17" fmla="*/ 587867 w 656106"/>
                <a:gd name="connsiteY17" fmla="*/ 95534 h 764275"/>
                <a:gd name="connsiteX18" fmla="*/ 546923 w 656106"/>
                <a:gd name="connsiteY18" fmla="*/ 54591 h 764275"/>
                <a:gd name="connsiteX19" fmla="*/ 369503 w 656106"/>
                <a:gd name="connsiteY19" fmla="*/ 13648 h 764275"/>
                <a:gd name="connsiteX20" fmla="*/ 328559 w 656106"/>
                <a:gd name="connsiteY20" fmla="*/ 0 h 764275"/>
                <a:gd name="connsiteX21" fmla="*/ 219377 w 656106"/>
                <a:gd name="connsiteY21" fmla="*/ 54591 h 764275"/>
                <a:gd name="connsiteX22" fmla="*/ 205729 w 656106"/>
                <a:gd name="connsiteY22" fmla="*/ 40943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6106" h="764275">
                  <a:moveTo>
                    <a:pt x="205729" y="40943"/>
                  </a:moveTo>
                  <a:cubicBezTo>
                    <a:pt x="194356" y="50042"/>
                    <a:pt x="171736" y="88584"/>
                    <a:pt x="151138" y="109182"/>
                  </a:cubicBezTo>
                  <a:cubicBezTo>
                    <a:pt x="139540" y="120780"/>
                    <a:pt x="120996" y="124134"/>
                    <a:pt x="110195" y="136478"/>
                  </a:cubicBezTo>
                  <a:cubicBezTo>
                    <a:pt x="9793" y="251223"/>
                    <a:pt x="82568" y="178082"/>
                    <a:pt x="41956" y="259307"/>
                  </a:cubicBezTo>
                  <a:cubicBezTo>
                    <a:pt x="34621" y="273978"/>
                    <a:pt x="23759" y="286603"/>
                    <a:pt x="14661" y="300251"/>
                  </a:cubicBezTo>
                  <a:cubicBezTo>
                    <a:pt x="-3064" y="424325"/>
                    <a:pt x="-6631" y="396869"/>
                    <a:pt x="14661" y="545910"/>
                  </a:cubicBezTo>
                  <a:cubicBezTo>
                    <a:pt x="16696" y="560152"/>
                    <a:pt x="18136" y="576681"/>
                    <a:pt x="28309" y="586854"/>
                  </a:cubicBezTo>
                  <a:cubicBezTo>
                    <a:pt x="38481" y="597026"/>
                    <a:pt x="55604" y="595952"/>
                    <a:pt x="69252" y="600501"/>
                  </a:cubicBezTo>
                  <a:cubicBezTo>
                    <a:pt x="81269" y="636552"/>
                    <a:pt x="102294" y="711599"/>
                    <a:pt x="137491" y="723331"/>
                  </a:cubicBezTo>
                  <a:lnTo>
                    <a:pt x="219377" y="750627"/>
                  </a:lnTo>
                  <a:lnTo>
                    <a:pt x="260321" y="764275"/>
                  </a:lnTo>
                  <a:cubicBezTo>
                    <a:pt x="346757" y="759726"/>
                    <a:pt x="434754" y="767602"/>
                    <a:pt x="519628" y="750627"/>
                  </a:cubicBezTo>
                  <a:cubicBezTo>
                    <a:pt x="533735" y="747806"/>
                    <a:pt x="525296" y="721654"/>
                    <a:pt x="533276" y="709684"/>
                  </a:cubicBezTo>
                  <a:cubicBezTo>
                    <a:pt x="554294" y="678157"/>
                    <a:pt x="584949" y="661587"/>
                    <a:pt x="615162" y="641445"/>
                  </a:cubicBezTo>
                  <a:cubicBezTo>
                    <a:pt x="619711" y="623248"/>
                    <a:pt x="623657" y="604889"/>
                    <a:pt x="628810" y="586854"/>
                  </a:cubicBezTo>
                  <a:cubicBezTo>
                    <a:pt x="667969" y="449799"/>
                    <a:pt x="613441" y="661977"/>
                    <a:pt x="656106" y="491319"/>
                  </a:cubicBezTo>
                  <a:cubicBezTo>
                    <a:pt x="651557" y="400334"/>
                    <a:pt x="652900" y="308862"/>
                    <a:pt x="642458" y="218364"/>
                  </a:cubicBezTo>
                  <a:cubicBezTo>
                    <a:pt x="637676" y="176925"/>
                    <a:pt x="615329" y="128488"/>
                    <a:pt x="587867" y="95534"/>
                  </a:cubicBezTo>
                  <a:cubicBezTo>
                    <a:pt x="575511" y="80707"/>
                    <a:pt x="563795" y="63964"/>
                    <a:pt x="546923" y="54591"/>
                  </a:cubicBezTo>
                  <a:cubicBezTo>
                    <a:pt x="495041" y="25768"/>
                    <a:pt x="425855" y="21698"/>
                    <a:pt x="369503" y="13648"/>
                  </a:cubicBezTo>
                  <a:cubicBezTo>
                    <a:pt x="355855" y="9099"/>
                    <a:pt x="342945" y="0"/>
                    <a:pt x="328559" y="0"/>
                  </a:cubicBezTo>
                  <a:cubicBezTo>
                    <a:pt x="256653" y="0"/>
                    <a:pt x="246517" y="312"/>
                    <a:pt x="219377" y="54591"/>
                  </a:cubicBezTo>
                  <a:cubicBezTo>
                    <a:pt x="217342" y="58660"/>
                    <a:pt x="217102" y="31844"/>
                    <a:pt x="205729" y="40943"/>
                  </a:cubicBezTo>
                  <a:close/>
                </a:path>
              </a:pathLst>
            </a:custGeom>
            <a:gradFill flip="none" rotWithShape="1">
              <a:gsLst>
                <a:gs pos="0">
                  <a:srgbClr val="FFFFFF">
                    <a:lumMod val="50000"/>
                  </a:srgbClr>
                </a:gs>
                <a:gs pos="50000">
                  <a:srgbClr val="808080">
                    <a:lumMod val="60000"/>
                    <a:lumOff val="40000"/>
                  </a:srgbClr>
                </a:gs>
                <a:gs pos="100000">
                  <a:srgbClr val="FFFFFF"/>
                </a:gs>
              </a:gsLst>
              <a:lin ang="189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sp>
          <p:nvSpPr>
            <p:cNvPr id="125" name="Volný tvar 124"/>
            <p:cNvSpPr/>
            <p:nvPr/>
          </p:nvSpPr>
          <p:spPr bwMode="auto">
            <a:xfrm>
              <a:off x="3625344" y="1906731"/>
              <a:ext cx="465013" cy="449667"/>
            </a:xfrm>
            <a:custGeom>
              <a:avLst/>
              <a:gdLst>
                <a:gd name="connsiteX0" fmla="*/ 102766 w 287760"/>
                <a:gd name="connsiteY0" fmla="*/ 142 h 311989"/>
                <a:gd name="connsiteX1" fmla="*/ 76338 w 287760"/>
                <a:gd name="connsiteY1" fmla="*/ 10713 h 311989"/>
                <a:gd name="connsiteX2" fmla="*/ 49910 w 287760"/>
                <a:gd name="connsiteY2" fmla="*/ 31855 h 311989"/>
                <a:gd name="connsiteX3" fmla="*/ 39339 w 287760"/>
                <a:gd name="connsiteY3" fmla="*/ 47712 h 311989"/>
                <a:gd name="connsiteX4" fmla="*/ 12912 w 287760"/>
                <a:gd name="connsiteY4" fmla="*/ 84711 h 311989"/>
                <a:gd name="connsiteX5" fmla="*/ 7626 w 287760"/>
                <a:gd name="connsiteY5" fmla="*/ 200993 h 311989"/>
                <a:gd name="connsiteX6" fmla="*/ 34054 w 287760"/>
                <a:gd name="connsiteY6" fmla="*/ 248563 h 311989"/>
                <a:gd name="connsiteX7" fmla="*/ 49910 w 287760"/>
                <a:gd name="connsiteY7" fmla="*/ 253848 h 311989"/>
                <a:gd name="connsiteX8" fmla="*/ 60482 w 287760"/>
                <a:gd name="connsiteY8" fmla="*/ 264419 h 311989"/>
                <a:gd name="connsiteX9" fmla="*/ 76338 w 287760"/>
                <a:gd name="connsiteY9" fmla="*/ 269705 h 311989"/>
                <a:gd name="connsiteX10" fmla="*/ 92195 w 287760"/>
                <a:gd name="connsiteY10" fmla="*/ 301418 h 311989"/>
                <a:gd name="connsiteX11" fmla="*/ 123908 w 287760"/>
                <a:gd name="connsiteY11" fmla="*/ 311989 h 311989"/>
                <a:gd name="connsiteX12" fmla="*/ 219048 w 287760"/>
                <a:gd name="connsiteY12" fmla="*/ 306704 h 311989"/>
                <a:gd name="connsiteX13" fmla="*/ 256047 w 287760"/>
                <a:gd name="connsiteY13" fmla="*/ 296133 h 311989"/>
                <a:gd name="connsiteX14" fmla="*/ 277189 w 287760"/>
                <a:gd name="connsiteY14" fmla="*/ 253848 h 311989"/>
                <a:gd name="connsiteX15" fmla="*/ 282475 w 287760"/>
                <a:gd name="connsiteY15" fmla="*/ 237992 h 311989"/>
                <a:gd name="connsiteX16" fmla="*/ 287760 w 287760"/>
                <a:gd name="connsiteY16" fmla="*/ 222135 h 311989"/>
                <a:gd name="connsiteX17" fmla="*/ 282475 w 287760"/>
                <a:gd name="connsiteY17" fmla="*/ 105853 h 311989"/>
                <a:gd name="connsiteX18" fmla="*/ 271904 w 287760"/>
                <a:gd name="connsiteY18" fmla="*/ 74140 h 311989"/>
                <a:gd name="connsiteX19" fmla="*/ 240190 w 287760"/>
                <a:gd name="connsiteY19" fmla="*/ 52997 h 311989"/>
                <a:gd name="connsiteX20" fmla="*/ 208477 w 287760"/>
                <a:gd name="connsiteY20" fmla="*/ 26570 h 311989"/>
                <a:gd name="connsiteX21" fmla="*/ 176764 w 287760"/>
                <a:gd name="connsiteY21" fmla="*/ 15998 h 311989"/>
                <a:gd name="connsiteX22" fmla="*/ 160907 w 287760"/>
                <a:gd name="connsiteY22" fmla="*/ 5427 h 311989"/>
                <a:gd name="connsiteX23" fmla="*/ 102766 w 287760"/>
                <a:gd name="connsiteY23" fmla="*/ 142 h 31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760" h="311989">
                  <a:moveTo>
                    <a:pt x="102766" y="142"/>
                  </a:moveTo>
                  <a:cubicBezTo>
                    <a:pt x="88671" y="1023"/>
                    <a:pt x="84824" y="6470"/>
                    <a:pt x="76338" y="10713"/>
                  </a:cubicBezTo>
                  <a:cubicBezTo>
                    <a:pt x="67184" y="15290"/>
                    <a:pt x="56463" y="23663"/>
                    <a:pt x="49910" y="31855"/>
                  </a:cubicBezTo>
                  <a:cubicBezTo>
                    <a:pt x="45942" y="36815"/>
                    <a:pt x="42863" y="42426"/>
                    <a:pt x="39339" y="47712"/>
                  </a:cubicBezTo>
                  <a:cubicBezTo>
                    <a:pt x="27006" y="84710"/>
                    <a:pt x="39339" y="75901"/>
                    <a:pt x="12912" y="84711"/>
                  </a:cubicBezTo>
                  <a:cubicBezTo>
                    <a:pt x="-5365" y="139538"/>
                    <a:pt x="-1465" y="114633"/>
                    <a:pt x="7626" y="200993"/>
                  </a:cubicBezTo>
                  <a:cubicBezTo>
                    <a:pt x="8980" y="213854"/>
                    <a:pt x="27952" y="246529"/>
                    <a:pt x="34054" y="248563"/>
                  </a:cubicBezTo>
                  <a:lnTo>
                    <a:pt x="49910" y="253848"/>
                  </a:lnTo>
                  <a:cubicBezTo>
                    <a:pt x="53434" y="257372"/>
                    <a:pt x="56209" y="261855"/>
                    <a:pt x="60482" y="264419"/>
                  </a:cubicBezTo>
                  <a:cubicBezTo>
                    <a:pt x="65259" y="267285"/>
                    <a:pt x="72398" y="265765"/>
                    <a:pt x="76338" y="269705"/>
                  </a:cubicBezTo>
                  <a:cubicBezTo>
                    <a:pt x="94576" y="287943"/>
                    <a:pt x="66057" y="285081"/>
                    <a:pt x="92195" y="301418"/>
                  </a:cubicBezTo>
                  <a:cubicBezTo>
                    <a:pt x="101644" y="307324"/>
                    <a:pt x="123908" y="311989"/>
                    <a:pt x="123908" y="311989"/>
                  </a:cubicBezTo>
                  <a:cubicBezTo>
                    <a:pt x="155621" y="310227"/>
                    <a:pt x="187416" y="309580"/>
                    <a:pt x="219048" y="306704"/>
                  </a:cubicBezTo>
                  <a:cubicBezTo>
                    <a:pt x="228168" y="305875"/>
                    <a:pt x="246665" y="299260"/>
                    <a:pt x="256047" y="296133"/>
                  </a:cubicBezTo>
                  <a:cubicBezTo>
                    <a:pt x="274497" y="277681"/>
                    <a:pt x="265041" y="290289"/>
                    <a:pt x="277189" y="253848"/>
                  </a:cubicBezTo>
                  <a:lnTo>
                    <a:pt x="282475" y="237992"/>
                  </a:lnTo>
                  <a:lnTo>
                    <a:pt x="287760" y="222135"/>
                  </a:lnTo>
                  <a:cubicBezTo>
                    <a:pt x="285998" y="183374"/>
                    <a:pt x="286608" y="144433"/>
                    <a:pt x="282475" y="105853"/>
                  </a:cubicBezTo>
                  <a:cubicBezTo>
                    <a:pt x="281288" y="94774"/>
                    <a:pt x="279783" y="82019"/>
                    <a:pt x="271904" y="74140"/>
                  </a:cubicBezTo>
                  <a:cubicBezTo>
                    <a:pt x="243617" y="45853"/>
                    <a:pt x="284989" y="84996"/>
                    <a:pt x="240190" y="52997"/>
                  </a:cubicBezTo>
                  <a:cubicBezTo>
                    <a:pt x="219685" y="38351"/>
                    <a:pt x="230687" y="36441"/>
                    <a:pt x="208477" y="26570"/>
                  </a:cubicBezTo>
                  <a:cubicBezTo>
                    <a:pt x="198295" y="22044"/>
                    <a:pt x="186036" y="22179"/>
                    <a:pt x="176764" y="15998"/>
                  </a:cubicBezTo>
                  <a:cubicBezTo>
                    <a:pt x="171478" y="12474"/>
                    <a:pt x="167204" y="6267"/>
                    <a:pt x="160907" y="5427"/>
                  </a:cubicBezTo>
                  <a:cubicBezTo>
                    <a:pt x="139950" y="2633"/>
                    <a:pt x="116861" y="-739"/>
                    <a:pt x="102766" y="142"/>
                  </a:cubicBezTo>
                  <a:close/>
                </a:path>
              </a:pathLst>
            </a:custGeom>
            <a:gradFill flip="none" rotWithShape="1">
              <a:gsLst>
                <a:gs pos="0">
                  <a:srgbClr val="FFFFFF">
                    <a:lumMod val="50000"/>
                  </a:srgbClr>
                </a:gs>
                <a:gs pos="64000">
                  <a:srgbClr val="808080">
                    <a:lumMod val="60000"/>
                    <a:lumOff val="40000"/>
                  </a:srgbClr>
                </a:gs>
                <a:gs pos="100000">
                  <a:srgbClr val="FFFFFF">
                    <a:lumMod val="8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3297" fontAlgn="base">
                <a:spcBef>
                  <a:spcPct val="0"/>
                </a:spcBef>
                <a:spcAft>
                  <a:spcPct val="0"/>
                </a:spcAft>
                <a:defRPr/>
              </a:pPr>
              <a:endParaRPr lang="en-US" kern="0" dirty="0">
                <a:solidFill>
                  <a:srgbClr val="000000"/>
                </a:solidFill>
                <a:latin typeface="Arial" charset="0"/>
              </a:endParaRPr>
            </a:p>
          </p:txBody>
        </p:sp>
      </p:grpSp>
      <p:grpSp>
        <p:nvGrpSpPr>
          <p:cNvPr id="126" name="Skupina 125"/>
          <p:cNvGrpSpPr/>
          <p:nvPr/>
        </p:nvGrpSpPr>
        <p:grpSpPr>
          <a:xfrm rot="14485528">
            <a:off x="7055491" y="1389767"/>
            <a:ext cx="750216" cy="532284"/>
            <a:chOff x="2631973" y="3432448"/>
            <a:chExt cx="2383515" cy="3584051"/>
          </a:xfrm>
        </p:grpSpPr>
        <p:sp>
          <p:nvSpPr>
            <p:cNvPr id="127" name="Volný tvar 126"/>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28" name="Ovál 127"/>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29" name="Volný tvar 128"/>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0" name="Volný tvar 129"/>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1" name="Volný tvar 130"/>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2" name="Volný tvar 131"/>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3" name="Volný tvar 132"/>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4" name="Volný tvar 133"/>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5" name="Volný tvar 134"/>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6" name="Volný tvar 135"/>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grpSp>
        <p:nvGrpSpPr>
          <p:cNvPr id="137" name="Skupina 136"/>
          <p:cNvGrpSpPr/>
          <p:nvPr/>
        </p:nvGrpSpPr>
        <p:grpSpPr>
          <a:xfrm>
            <a:off x="7120347" y="853099"/>
            <a:ext cx="503320" cy="689831"/>
            <a:chOff x="2631973" y="3432448"/>
            <a:chExt cx="2383515" cy="3584051"/>
          </a:xfrm>
        </p:grpSpPr>
        <p:sp>
          <p:nvSpPr>
            <p:cNvPr id="138" name="Volný tvar 137"/>
            <p:cNvSpPr/>
            <p:nvPr/>
          </p:nvSpPr>
          <p:spPr>
            <a:xfrm>
              <a:off x="2631973" y="3432448"/>
              <a:ext cx="2383515" cy="3584051"/>
            </a:xfrm>
            <a:custGeom>
              <a:avLst/>
              <a:gdLst>
                <a:gd name="connsiteX0" fmla="*/ 783772 w 2383515"/>
                <a:gd name="connsiteY0" fmla="*/ 313508 h 3584051"/>
                <a:gd name="connsiteX1" fmla="*/ 718457 w 2383515"/>
                <a:gd name="connsiteY1" fmla="*/ 378823 h 3584051"/>
                <a:gd name="connsiteX2" fmla="*/ 679269 w 2383515"/>
                <a:gd name="connsiteY2" fmla="*/ 404948 h 3584051"/>
                <a:gd name="connsiteX3" fmla="*/ 653143 w 2383515"/>
                <a:gd name="connsiteY3" fmla="*/ 457200 h 3584051"/>
                <a:gd name="connsiteX4" fmla="*/ 627017 w 2383515"/>
                <a:gd name="connsiteY4" fmla="*/ 496388 h 3584051"/>
                <a:gd name="connsiteX5" fmla="*/ 600892 w 2383515"/>
                <a:gd name="connsiteY5" fmla="*/ 548640 h 3584051"/>
                <a:gd name="connsiteX6" fmla="*/ 561703 w 2383515"/>
                <a:gd name="connsiteY6" fmla="*/ 587828 h 3584051"/>
                <a:gd name="connsiteX7" fmla="*/ 483326 w 2383515"/>
                <a:gd name="connsiteY7" fmla="*/ 692331 h 3584051"/>
                <a:gd name="connsiteX8" fmla="*/ 431074 w 2383515"/>
                <a:gd name="connsiteY8" fmla="*/ 783771 h 3584051"/>
                <a:gd name="connsiteX9" fmla="*/ 391886 w 2383515"/>
                <a:gd name="connsiteY9" fmla="*/ 862148 h 3584051"/>
                <a:gd name="connsiteX10" fmla="*/ 365760 w 2383515"/>
                <a:gd name="connsiteY10" fmla="*/ 1005840 h 3584051"/>
                <a:gd name="connsiteX11" fmla="*/ 339634 w 2383515"/>
                <a:gd name="connsiteY11" fmla="*/ 1058091 h 3584051"/>
                <a:gd name="connsiteX12" fmla="*/ 313509 w 2383515"/>
                <a:gd name="connsiteY12" fmla="*/ 1136468 h 3584051"/>
                <a:gd name="connsiteX13" fmla="*/ 300446 w 2383515"/>
                <a:gd name="connsiteY13" fmla="*/ 1175657 h 3584051"/>
                <a:gd name="connsiteX14" fmla="*/ 287383 w 2383515"/>
                <a:gd name="connsiteY14" fmla="*/ 1214845 h 3584051"/>
                <a:gd name="connsiteX15" fmla="*/ 248194 w 2383515"/>
                <a:gd name="connsiteY15" fmla="*/ 1345474 h 3584051"/>
                <a:gd name="connsiteX16" fmla="*/ 235132 w 2383515"/>
                <a:gd name="connsiteY16" fmla="*/ 1384663 h 3584051"/>
                <a:gd name="connsiteX17" fmla="*/ 222069 w 2383515"/>
                <a:gd name="connsiteY17" fmla="*/ 1436914 h 3584051"/>
                <a:gd name="connsiteX18" fmla="*/ 182880 w 2383515"/>
                <a:gd name="connsiteY18" fmla="*/ 1449977 h 3584051"/>
                <a:gd name="connsiteX19" fmla="*/ 143692 w 2383515"/>
                <a:gd name="connsiteY19" fmla="*/ 1489165 h 3584051"/>
                <a:gd name="connsiteX20" fmla="*/ 117566 w 2383515"/>
                <a:gd name="connsiteY20" fmla="*/ 1619794 h 3584051"/>
                <a:gd name="connsiteX21" fmla="*/ 78377 w 2383515"/>
                <a:gd name="connsiteY21" fmla="*/ 1737360 h 3584051"/>
                <a:gd name="connsiteX22" fmla="*/ 39189 w 2383515"/>
                <a:gd name="connsiteY22" fmla="*/ 1867988 h 3584051"/>
                <a:gd name="connsiteX23" fmla="*/ 26126 w 2383515"/>
                <a:gd name="connsiteY23" fmla="*/ 1946365 h 3584051"/>
                <a:gd name="connsiteX24" fmla="*/ 0 w 2383515"/>
                <a:gd name="connsiteY24" fmla="*/ 2521131 h 3584051"/>
                <a:gd name="connsiteX25" fmla="*/ 13063 w 2383515"/>
                <a:gd name="connsiteY25" fmla="*/ 2782388 h 3584051"/>
                <a:gd name="connsiteX26" fmla="*/ 78377 w 2383515"/>
                <a:gd name="connsiteY26" fmla="*/ 2860765 h 3584051"/>
                <a:gd name="connsiteX27" fmla="*/ 169817 w 2383515"/>
                <a:gd name="connsiteY27" fmla="*/ 2965268 h 3584051"/>
                <a:gd name="connsiteX28" fmla="*/ 261257 w 2383515"/>
                <a:gd name="connsiteY28" fmla="*/ 3082834 h 3584051"/>
                <a:gd name="connsiteX29" fmla="*/ 339634 w 2383515"/>
                <a:gd name="connsiteY29" fmla="*/ 3135085 h 3584051"/>
                <a:gd name="connsiteX30" fmla="*/ 404949 w 2383515"/>
                <a:gd name="connsiteY30" fmla="*/ 3200400 h 3584051"/>
                <a:gd name="connsiteX31" fmla="*/ 431074 w 2383515"/>
                <a:gd name="connsiteY31" fmla="*/ 3239588 h 3584051"/>
                <a:gd name="connsiteX32" fmla="*/ 470263 w 2383515"/>
                <a:gd name="connsiteY32" fmla="*/ 3278777 h 3584051"/>
                <a:gd name="connsiteX33" fmla="*/ 496389 w 2383515"/>
                <a:gd name="connsiteY33" fmla="*/ 3317965 h 3584051"/>
                <a:gd name="connsiteX34" fmla="*/ 574766 w 2383515"/>
                <a:gd name="connsiteY34" fmla="*/ 3396343 h 3584051"/>
                <a:gd name="connsiteX35" fmla="*/ 653143 w 2383515"/>
                <a:gd name="connsiteY35" fmla="*/ 3422468 h 3584051"/>
                <a:gd name="connsiteX36" fmla="*/ 875212 w 2383515"/>
                <a:gd name="connsiteY36" fmla="*/ 3448594 h 3584051"/>
                <a:gd name="connsiteX37" fmla="*/ 914400 w 2383515"/>
                <a:gd name="connsiteY37" fmla="*/ 3474720 h 3584051"/>
                <a:gd name="connsiteX38" fmla="*/ 966652 w 2383515"/>
                <a:gd name="connsiteY38" fmla="*/ 3487783 h 3584051"/>
                <a:gd name="connsiteX39" fmla="*/ 1031966 w 2383515"/>
                <a:gd name="connsiteY39" fmla="*/ 3540034 h 3584051"/>
                <a:gd name="connsiteX40" fmla="*/ 1071154 w 2383515"/>
                <a:gd name="connsiteY40" fmla="*/ 3566160 h 3584051"/>
                <a:gd name="connsiteX41" fmla="*/ 1332412 w 2383515"/>
                <a:gd name="connsiteY41" fmla="*/ 3566160 h 3584051"/>
                <a:gd name="connsiteX42" fmla="*/ 1410789 w 2383515"/>
                <a:gd name="connsiteY42" fmla="*/ 3540034 h 3584051"/>
                <a:gd name="connsiteX43" fmla="*/ 1528354 w 2383515"/>
                <a:gd name="connsiteY43" fmla="*/ 3474720 h 3584051"/>
                <a:gd name="connsiteX44" fmla="*/ 1763486 w 2383515"/>
                <a:gd name="connsiteY44" fmla="*/ 3461657 h 3584051"/>
                <a:gd name="connsiteX45" fmla="*/ 1854926 w 2383515"/>
                <a:gd name="connsiteY45" fmla="*/ 3448594 h 3584051"/>
                <a:gd name="connsiteX46" fmla="*/ 1946366 w 2383515"/>
                <a:gd name="connsiteY46" fmla="*/ 3396343 h 3584051"/>
                <a:gd name="connsiteX47" fmla="*/ 1972492 w 2383515"/>
                <a:gd name="connsiteY47" fmla="*/ 3344091 h 3584051"/>
                <a:gd name="connsiteX48" fmla="*/ 2037806 w 2383515"/>
                <a:gd name="connsiteY48" fmla="*/ 3252651 h 3584051"/>
                <a:gd name="connsiteX49" fmla="*/ 2076994 w 2383515"/>
                <a:gd name="connsiteY49" fmla="*/ 3174274 h 3584051"/>
                <a:gd name="connsiteX50" fmla="*/ 2090057 w 2383515"/>
                <a:gd name="connsiteY50" fmla="*/ 3122023 h 3584051"/>
                <a:gd name="connsiteX51" fmla="*/ 2116183 w 2383515"/>
                <a:gd name="connsiteY51" fmla="*/ 3030583 h 3584051"/>
                <a:gd name="connsiteX52" fmla="*/ 2103120 w 2383515"/>
                <a:gd name="connsiteY52" fmla="*/ 2743200 h 3584051"/>
                <a:gd name="connsiteX53" fmla="*/ 2063932 w 2383515"/>
                <a:gd name="connsiteY53" fmla="*/ 2560320 h 3584051"/>
                <a:gd name="connsiteX54" fmla="*/ 2076994 w 2383515"/>
                <a:gd name="connsiteY54" fmla="*/ 2076994 h 3584051"/>
                <a:gd name="connsiteX55" fmla="*/ 2116183 w 2383515"/>
                <a:gd name="connsiteY55" fmla="*/ 1946365 h 3584051"/>
                <a:gd name="connsiteX56" fmla="*/ 2207623 w 2383515"/>
                <a:gd name="connsiteY56" fmla="*/ 1854925 h 3584051"/>
                <a:gd name="connsiteX57" fmla="*/ 2220686 w 2383515"/>
                <a:gd name="connsiteY57" fmla="*/ 1815737 h 3584051"/>
                <a:gd name="connsiteX58" fmla="*/ 2246812 w 2383515"/>
                <a:gd name="connsiteY58" fmla="*/ 1776548 h 3584051"/>
                <a:gd name="connsiteX59" fmla="*/ 2259874 w 2383515"/>
                <a:gd name="connsiteY59" fmla="*/ 1632857 h 3584051"/>
                <a:gd name="connsiteX60" fmla="*/ 2299063 w 2383515"/>
                <a:gd name="connsiteY60" fmla="*/ 1097280 h 3584051"/>
                <a:gd name="connsiteX61" fmla="*/ 2312126 w 2383515"/>
                <a:gd name="connsiteY61" fmla="*/ 992777 h 3584051"/>
                <a:gd name="connsiteX62" fmla="*/ 2351314 w 2383515"/>
                <a:gd name="connsiteY62" fmla="*/ 901337 h 3584051"/>
                <a:gd name="connsiteX63" fmla="*/ 2377440 w 2383515"/>
                <a:gd name="connsiteY63" fmla="*/ 796834 h 3584051"/>
                <a:gd name="connsiteX64" fmla="*/ 2312126 w 2383515"/>
                <a:gd name="connsiteY64" fmla="*/ 365760 h 3584051"/>
                <a:gd name="connsiteX65" fmla="*/ 2246812 w 2383515"/>
                <a:gd name="connsiteY65" fmla="*/ 313508 h 3584051"/>
                <a:gd name="connsiteX66" fmla="*/ 2168434 w 2383515"/>
                <a:gd name="connsiteY66" fmla="*/ 261257 h 3584051"/>
                <a:gd name="connsiteX67" fmla="*/ 2129246 w 2383515"/>
                <a:gd name="connsiteY67" fmla="*/ 235131 h 3584051"/>
                <a:gd name="connsiteX68" fmla="*/ 2090057 w 2383515"/>
                <a:gd name="connsiteY68" fmla="*/ 209005 h 3584051"/>
                <a:gd name="connsiteX69" fmla="*/ 2037806 w 2383515"/>
                <a:gd name="connsiteY69" fmla="*/ 130628 h 3584051"/>
                <a:gd name="connsiteX70" fmla="*/ 1972492 w 2383515"/>
                <a:gd name="connsiteY70" fmla="*/ 52251 h 3584051"/>
                <a:gd name="connsiteX71" fmla="*/ 1933303 w 2383515"/>
                <a:gd name="connsiteY71" fmla="*/ 26125 h 3584051"/>
                <a:gd name="connsiteX72" fmla="*/ 1881052 w 2383515"/>
                <a:gd name="connsiteY72" fmla="*/ 13063 h 3584051"/>
                <a:gd name="connsiteX73" fmla="*/ 1841863 w 2383515"/>
                <a:gd name="connsiteY73" fmla="*/ 0 h 3584051"/>
                <a:gd name="connsiteX74" fmla="*/ 1541417 w 2383515"/>
                <a:gd name="connsiteY74" fmla="*/ 13063 h 3584051"/>
                <a:gd name="connsiteX75" fmla="*/ 1502229 w 2383515"/>
                <a:gd name="connsiteY75" fmla="*/ 39188 h 3584051"/>
                <a:gd name="connsiteX76" fmla="*/ 1449977 w 2383515"/>
                <a:gd name="connsiteY76" fmla="*/ 65314 h 3584051"/>
                <a:gd name="connsiteX77" fmla="*/ 1345474 w 2383515"/>
                <a:gd name="connsiteY77" fmla="*/ 78377 h 3584051"/>
                <a:gd name="connsiteX78" fmla="*/ 992777 w 2383515"/>
                <a:gd name="connsiteY78" fmla="*/ 117565 h 3584051"/>
                <a:gd name="connsiteX79" fmla="*/ 953589 w 2383515"/>
                <a:gd name="connsiteY79" fmla="*/ 143691 h 3584051"/>
                <a:gd name="connsiteX80" fmla="*/ 914400 w 2383515"/>
                <a:gd name="connsiteY80" fmla="*/ 156754 h 3584051"/>
                <a:gd name="connsiteX81" fmla="*/ 836023 w 2383515"/>
                <a:gd name="connsiteY81" fmla="*/ 209005 h 3584051"/>
                <a:gd name="connsiteX82" fmla="*/ 822960 w 2383515"/>
                <a:gd name="connsiteY82" fmla="*/ 248194 h 3584051"/>
                <a:gd name="connsiteX83" fmla="*/ 783772 w 2383515"/>
                <a:gd name="connsiteY83" fmla="*/ 313508 h 3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3515" h="3584051">
                  <a:moveTo>
                    <a:pt x="783772" y="313508"/>
                  </a:moveTo>
                  <a:cubicBezTo>
                    <a:pt x="766355" y="335280"/>
                    <a:pt x="741629" y="358548"/>
                    <a:pt x="718457" y="378823"/>
                  </a:cubicBezTo>
                  <a:cubicBezTo>
                    <a:pt x="706642" y="389161"/>
                    <a:pt x="689319" y="392887"/>
                    <a:pt x="679269" y="404948"/>
                  </a:cubicBezTo>
                  <a:cubicBezTo>
                    <a:pt x="666803" y="419908"/>
                    <a:pt x="662804" y="440293"/>
                    <a:pt x="653143" y="457200"/>
                  </a:cubicBezTo>
                  <a:cubicBezTo>
                    <a:pt x="645354" y="470831"/>
                    <a:pt x="634806" y="482757"/>
                    <a:pt x="627017" y="496388"/>
                  </a:cubicBezTo>
                  <a:cubicBezTo>
                    <a:pt x="617356" y="513295"/>
                    <a:pt x="612210" y="532794"/>
                    <a:pt x="600892" y="548640"/>
                  </a:cubicBezTo>
                  <a:cubicBezTo>
                    <a:pt x="590154" y="563673"/>
                    <a:pt x="574766" y="574765"/>
                    <a:pt x="561703" y="587828"/>
                  </a:cubicBezTo>
                  <a:cubicBezTo>
                    <a:pt x="529419" y="684679"/>
                    <a:pt x="560208" y="653889"/>
                    <a:pt x="483326" y="692331"/>
                  </a:cubicBezTo>
                  <a:cubicBezTo>
                    <a:pt x="457090" y="731685"/>
                    <a:pt x="450960" y="737370"/>
                    <a:pt x="431074" y="783771"/>
                  </a:cubicBezTo>
                  <a:cubicBezTo>
                    <a:pt x="398624" y="859489"/>
                    <a:pt x="442096" y="786835"/>
                    <a:pt x="391886" y="862148"/>
                  </a:cubicBezTo>
                  <a:cubicBezTo>
                    <a:pt x="387118" y="895524"/>
                    <a:pt x="379973" y="967938"/>
                    <a:pt x="365760" y="1005840"/>
                  </a:cubicBezTo>
                  <a:cubicBezTo>
                    <a:pt x="358923" y="1024073"/>
                    <a:pt x="346866" y="1040011"/>
                    <a:pt x="339634" y="1058091"/>
                  </a:cubicBezTo>
                  <a:cubicBezTo>
                    <a:pt x="329406" y="1083660"/>
                    <a:pt x="322217" y="1110342"/>
                    <a:pt x="313509" y="1136468"/>
                  </a:cubicBezTo>
                  <a:lnTo>
                    <a:pt x="300446" y="1175657"/>
                  </a:lnTo>
                  <a:cubicBezTo>
                    <a:pt x="296092" y="1188720"/>
                    <a:pt x="290723" y="1201487"/>
                    <a:pt x="287383" y="1214845"/>
                  </a:cubicBezTo>
                  <a:cubicBezTo>
                    <a:pt x="267639" y="1293821"/>
                    <a:pt x="280000" y="1250054"/>
                    <a:pt x="248194" y="1345474"/>
                  </a:cubicBezTo>
                  <a:cubicBezTo>
                    <a:pt x="243840" y="1358537"/>
                    <a:pt x="238472" y="1371305"/>
                    <a:pt x="235132" y="1384663"/>
                  </a:cubicBezTo>
                  <a:cubicBezTo>
                    <a:pt x="230778" y="1402080"/>
                    <a:pt x="233284" y="1422895"/>
                    <a:pt x="222069" y="1436914"/>
                  </a:cubicBezTo>
                  <a:cubicBezTo>
                    <a:pt x="213467" y="1447666"/>
                    <a:pt x="195943" y="1445623"/>
                    <a:pt x="182880" y="1449977"/>
                  </a:cubicBezTo>
                  <a:cubicBezTo>
                    <a:pt x="169817" y="1463040"/>
                    <a:pt x="152857" y="1473126"/>
                    <a:pt x="143692" y="1489165"/>
                  </a:cubicBezTo>
                  <a:cubicBezTo>
                    <a:pt x="133916" y="1506273"/>
                    <a:pt x="119255" y="1613462"/>
                    <a:pt x="117566" y="1619794"/>
                  </a:cubicBezTo>
                  <a:cubicBezTo>
                    <a:pt x="106922" y="1659708"/>
                    <a:pt x="85168" y="1696614"/>
                    <a:pt x="78377" y="1737360"/>
                  </a:cubicBezTo>
                  <a:cubicBezTo>
                    <a:pt x="62113" y="1834945"/>
                    <a:pt x="77159" y="1792047"/>
                    <a:pt x="39189" y="1867988"/>
                  </a:cubicBezTo>
                  <a:cubicBezTo>
                    <a:pt x="34835" y="1894114"/>
                    <a:pt x="27302" y="1919905"/>
                    <a:pt x="26126" y="1946365"/>
                  </a:cubicBezTo>
                  <a:cubicBezTo>
                    <a:pt x="-359" y="2542277"/>
                    <a:pt x="48058" y="2280843"/>
                    <a:pt x="0" y="2521131"/>
                  </a:cubicBezTo>
                  <a:cubicBezTo>
                    <a:pt x="4354" y="2608217"/>
                    <a:pt x="1785" y="2695926"/>
                    <a:pt x="13063" y="2782388"/>
                  </a:cubicBezTo>
                  <a:cubicBezTo>
                    <a:pt x="16198" y="2806424"/>
                    <a:pt x="67198" y="2846391"/>
                    <a:pt x="78377" y="2860765"/>
                  </a:cubicBezTo>
                  <a:cubicBezTo>
                    <a:pt x="160438" y="2966273"/>
                    <a:pt x="93953" y="2914692"/>
                    <a:pt x="169817" y="2965268"/>
                  </a:cubicBezTo>
                  <a:cubicBezTo>
                    <a:pt x="189873" y="3025435"/>
                    <a:pt x="185731" y="3032484"/>
                    <a:pt x="261257" y="3082834"/>
                  </a:cubicBezTo>
                  <a:lnTo>
                    <a:pt x="339634" y="3135085"/>
                  </a:lnTo>
                  <a:cubicBezTo>
                    <a:pt x="409303" y="3239589"/>
                    <a:pt x="317862" y="3113313"/>
                    <a:pt x="404949" y="3200400"/>
                  </a:cubicBezTo>
                  <a:cubicBezTo>
                    <a:pt x="416050" y="3211501"/>
                    <a:pt x="421024" y="3227527"/>
                    <a:pt x="431074" y="3239588"/>
                  </a:cubicBezTo>
                  <a:cubicBezTo>
                    <a:pt x="442901" y="3253780"/>
                    <a:pt x="458436" y="3264585"/>
                    <a:pt x="470263" y="3278777"/>
                  </a:cubicBezTo>
                  <a:cubicBezTo>
                    <a:pt x="480314" y="3290838"/>
                    <a:pt x="485959" y="3306231"/>
                    <a:pt x="496389" y="3317965"/>
                  </a:cubicBezTo>
                  <a:cubicBezTo>
                    <a:pt x="520936" y="3345580"/>
                    <a:pt x="539714" y="3384659"/>
                    <a:pt x="574766" y="3396343"/>
                  </a:cubicBezTo>
                  <a:lnTo>
                    <a:pt x="653143" y="3422468"/>
                  </a:lnTo>
                  <a:cubicBezTo>
                    <a:pt x="750313" y="3454858"/>
                    <a:pt x="678588" y="3434549"/>
                    <a:pt x="875212" y="3448594"/>
                  </a:cubicBezTo>
                  <a:cubicBezTo>
                    <a:pt x="888275" y="3457303"/>
                    <a:pt x="899970" y="3468536"/>
                    <a:pt x="914400" y="3474720"/>
                  </a:cubicBezTo>
                  <a:cubicBezTo>
                    <a:pt x="930902" y="3481792"/>
                    <a:pt x="951714" y="3477824"/>
                    <a:pt x="966652" y="3487783"/>
                  </a:cubicBezTo>
                  <a:cubicBezTo>
                    <a:pt x="1084826" y="3566565"/>
                    <a:pt x="903848" y="3497328"/>
                    <a:pt x="1031966" y="3540034"/>
                  </a:cubicBezTo>
                  <a:cubicBezTo>
                    <a:pt x="1045029" y="3548743"/>
                    <a:pt x="1057112" y="3559139"/>
                    <a:pt x="1071154" y="3566160"/>
                  </a:cubicBezTo>
                  <a:cubicBezTo>
                    <a:pt x="1148020" y="3604593"/>
                    <a:pt x="1272524" y="3569683"/>
                    <a:pt x="1332412" y="3566160"/>
                  </a:cubicBezTo>
                  <a:cubicBezTo>
                    <a:pt x="1358538" y="3557451"/>
                    <a:pt x="1387875" y="3555310"/>
                    <a:pt x="1410789" y="3540034"/>
                  </a:cubicBezTo>
                  <a:cubicBezTo>
                    <a:pt x="1435083" y="3523838"/>
                    <a:pt x="1488119" y="3478552"/>
                    <a:pt x="1528354" y="3474720"/>
                  </a:cubicBezTo>
                  <a:cubicBezTo>
                    <a:pt x="1606499" y="3467278"/>
                    <a:pt x="1685109" y="3466011"/>
                    <a:pt x="1763486" y="3461657"/>
                  </a:cubicBezTo>
                  <a:cubicBezTo>
                    <a:pt x="1793966" y="3457303"/>
                    <a:pt x="1825221" y="3456695"/>
                    <a:pt x="1854926" y="3448594"/>
                  </a:cubicBezTo>
                  <a:cubicBezTo>
                    <a:pt x="1882969" y="3440946"/>
                    <a:pt x="1921813" y="3412711"/>
                    <a:pt x="1946366" y="3396343"/>
                  </a:cubicBezTo>
                  <a:cubicBezTo>
                    <a:pt x="1955075" y="3378926"/>
                    <a:pt x="1962171" y="3360604"/>
                    <a:pt x="1972492" y="3344091"/>
                  </a:cubicBezTo>
                  <a:cubicBezTo>
                    <a:pt x="1987285" y="3320422"/>
                    <a:pt x="2023988" y="3280287"/>
                    <a:pt x="2037806" y="3252651"/>
                  </a:cubicBezTo>
                  <a:cubicBezTo>
                    <a:pt x="2091893" y="3144478"/>
                    <a:pt x="2002117" y="3286594"/>
                    <a:pt x="2076994" y="3174274"/>
                  </a:cubicBezTo>
                  <a:cubicBezTo>
                    <a:pt x="2081348" y="3156857"/>
                    <a:pt x="2085125" y="3139285"/>
                    <a:pt x="2090057" y="3122023"/>
                  </a:cubicBezTo>
                  <a:cubicBezTo>
                    <a:pt x="2127538" y="2990843"/>
                    <a:pt x="2075346" y="3193926"/>
                    <a:pt x="2116183" y="3030583"/>
                  </a:cubicBezTo>
                  <a:cubicBezTo>
                    <a:pt x="2111829" y="2934789"/>
                    <a:pt x="2112071" y="2838675"/>
                    <a:pt x="2103120" y="2743200"/>
                  </a:cubicBezTo>
                  <a:cubicBezTo>
                    <a:pt x="2098674" y="2695776"/>
                    <a:pt x="2077575" y="2614894"/>
                    <a:pt x="2063932" y="2560320"/>
                  </a:cubicBezTo>
                  <a:cubicBezTo>
                    <a:pt x="2068286" y="2399211"/>
                    <a:pt x="2069142" y="2237970"/>
                    <a:pt x="2076994" y="2076994"/>
                  </a:cubicBezTo>
                  <a:cubicBezTo>
                    <a:pt x="2077905" y="2058323"/>
                    <a:pt x="2113267" y="1949281"/>
                    <a:pt x="2116183" y="1946365"/>
                  </a:cubicBezTo>
                  <a:lnTo>
                    <a:pt x="2207623" y="1854925"/>
                  </a:lnTo>
                  <a:cubicBezTo>
                    <a:pt x="2211977" y="1841862"/>
                    <a:pt x="2214528" y="1828053"/>
                    <a:pt x="2220686" y="1815737"/>
                  </a:cubicBezTo>
                  <a:cubicBezTo>
                    <a:pt x="2227707" y="1801695"/>
                    <a:pt x="2243522" y="1791899"/>
                    <a:pt x="2246812" y="1776548"/>
                  </a:cubicBezTo>
                  <a:cubicBezTo>
                    <a:pt x="2256889" y="1729521"/>
                    <a:pt x="2256874" y="1680858"/>
                    <a:pt x="2259874" y="1632857"/>
                  </a:cubicBezTo>
                  <a:cubicBezTo>
                    <a:pt x="2292613" y="1109030"/>
                    <a:pt x="2246240" y="1308569"/>
                    <a:pt x="2299063" y="1097280"/>
                  </a:cubicBezTo>
                  <a:cubicBezTo>
                    <a:pt x="2303417" y="1062446"/>
                    <a:pt x="2305846" y="1027316"/>
                    <a:pt x="2312126" y="992777"/>
                  </a:cubicBezTo>
                  <a:cubicBezTo>
                    <a:pt x="2321257" y="942556"/>
                    <a:pt x="2333300" y="955380"/>
                    <a:pt x="2351314" y="901337"/>
                  </a:cubicBezTo>
                  <a:cubicBezTo>
                    <a:pt x="2362669" y="867273"/>
                    <a:pt x="2377440" y="796834"/>
                    <a:pt x="2377440" y="796834"/>
                  </a:cubicBezTo>
                  <a:cubicBezTo>
                    <a:pt x="2363215" y="412761"/>
                    <a:pt x="2429635" y="542024"/>
                    <a:pt x="2312126" y="365760"/>
                  </a:cubicBezTo>
                  <a:cubicBezTo>
                    <a:pt x="2263854" y="293352"/>
                    <a:pt x="2313618" y="350622"/>
                    <a:pt x="2246812" y="313508"/>
                  </a:cubicBezTo>
                  <a:cubicBezTo>
                    <a:pt x="2219364" y="298259"/>
                    <a:pt x="2194560" y="278674"/>
                    <a:pt x="2168434" y="261257"/>
                  </a:cubicBezTo>
                  <a:lnTo>
                    <a:pt x="2129246" y="235131"/>
                  </a:lnTo>
                  <a:lnTo>
                    <a:pt x="2090057" y="209005"/>
                  </a:lnTo>
                  <a:lnTo>
                    <a:pt x="2037806" y="130628"/>
                  </a:lnTo>
                  <a:cubicBezTo>
                    <a:pt x="2012120" y="92099"/>
                    <a:pt x="2010205" y="83679"/>
                    <a:pt x="1972492" y="52251"/>
                  </a:cubicBezTo>
                  <a:cubicBezTo>
                    <a:pt x="1960431" y="42200"/>
                    <a:pt x="1947733" y="32309"/>
                    <a:pt x="1933303" y="26125"/>
                  </a:cubicBezTo>
                  <a:cubicBezTo>
                    <a:pt x="1916802" y="19053"/>
                    <a:pt x="1898314" y="17995"/>
                    <a:pt x="1881052" y="13063"/>
                  </a:cubicBezTo>
                  <a:cubicBezTo>
                    <a:pt x="1867812" y="9280"/>
                    <a:pt x="1854926" y="4354"/>
                    <a:pt x="1841863" y="0"/>
                  </a:cubicBezTo>
                  <a:cubicBezTo>
                    <a:pt x="1741714" y="4354"/>
                    <a:pt x="1641000" y="1573"/>
                    <a:pt x="1541417" y="13063"/>
                  </a:cubicBezTo>
                  <a:cubicBezTo>
                    <a:pt x="1525821" y="14862"/>
                    <a:pt x="1515860" y="31399"/>
                    <a:pt x="1502229" y="39188"/>
                  </a:cubicBezTo>
                  <a:cubicBezTo>
                    <a:pt x="1485322" y="48849"/>
                    <a:pt x="1468869" y="60591"/>
                    <a:pt x="1449977" y="65314"/>
                  </a:cubicBezTo>
                  <a:cubicBezTo>
                    <a:pt x="1415920" y="73828"/>
                    <a:pt x="1380380" y="74637"/>
                    <a:pt x="1345474" y="78377"/>
                  </a:cubicBezTo>
                  <a:cubicBezTo>
                    <a:pt x="995184" y="115908"/>
                    <a:pt x="1191401" y="89192"/>
                    <a:pt x="992777" y="117565"/>
                  </a:cubicBezTo>
                  <a:cubicBezTo>
                    <a:pt x="979714" y="126274"/>
                    <a:pt x="967631" y="136670"/>
                    <a:pt x="953589" y="143691"/>
                  </a:cubicBezTo>
                  <a:cubicBezTo>
                    <a:pt x="941273" y="149849"/>
                    <a:pt x="926437" y="150067"/>
                    <a:pt x="914400" y="156754"/>
                  </a:cubicBezTo>
                  <a:cubicBezTo>
                    <a:pt x="886952" y="172003"/>
                    <a:pt x="836023" y="209005"/>
                    <a:pt x="836023" y="209005"/>
                  </a:cubicBezTo>
                  <a:cubicBezTo>
                    <a:pt x="831669" y="222068"/>
                    <a:pt x="829647" y="236157"/>
                    <a:pt x="822960" y="248194"/>
                  </a:cubicBezTo>
                  <a:cubicBezTo>
                    <a:pt x="788168" y="310820"/>
                    <a:pt x="801189" y="291736"/>
                    <a:pt x="783772" y="313508"/>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39" name="Ovál 138"/>
            <p:cNvSpPr/>
            <p:nvPr/>
          </p:nvSpPr>
          <p:spPr>
            <a:xfrm>
              <a:off x="3420864" y="5376664"/>
              <a:ext cx="487266" cy="588403"/>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spcCol="0" rtlCol="0" anchor="ctr"/>
            <a:lstStyle/>
            <a:p>
              <a:pPr algn="ctr" defTabSz="913750"/>
              <a:endParaRPr lang="en-US">
                <a:solidFill>
                  <a:prstClr val="white"/>
                </a:solidFill>
              </a:endParaRPr>
            </a:p>
          </p:txBody>
        </p:sp>
        <p:sp>
          <p:nvSpPr>
            <p:cNvPr id="140" name="Volný tvar 139"/>
            <p:cNvSpPr/>
            <p:nvPr/>
          </p:nvSpPr>
          <p:spPr>
            <a:xfrm>
              <a:off x="3670663" y="3749040"/>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1" name="Volný tvar 140"/>
            <p:cNvSpPr/>
            <p:nvPr/>
          </p:nvSpPr>
          <p:spPr>
            <a:xfrm rot="13306653">
              <a:off x="3358816" y="3774370"/>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2" name="Volný tvar 141"/>
            <p:cNvSpPr/>
            <p:nvPr/>
          </p:nvSpPr>
          <p:spPr>
            <a:xfrm rot="7117023">
              <a:off x="3619904" y="3975923"/>
              <a:ext cx="574766"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3" name="Volný tvar 142"/>
            <p:cNvSpPr/>
            <p:nvPr/>
          </p:nvSpPr>
          <p:spPr>
            <a:xfrm rot="11604548">
              <a:off x="4116846" y="3794091"/>
              <a:ext cx="574766" cy="2860766"/>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4" name="Volný tvar 143"/>
            <p:cNvSpPr/>
            <p:nvPr/>
          </p:nvSpPr>
          <p:spPr>
            <a:xfrm rot="12786384">
              <a:off x="2998986" y="3716879"/>
              <a:ext cx="574766" cy="2216350"/>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5" name="Volný tvar 144"/>
            <p:cNvSpPr/>
            <p:nvPr/>
          </p:nvSpPr>
          <p:spPr>
            <a:xfrm rot="18157493">
              <a:off x="3409357" y="546636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6" name="Volný tvar 145"/>
            <p:cNvSpPr/>
            <p:nvPr/>
          </p:nvSpPr>
          <p:spPr>
            <a:xfrm rot="16663652">
              <a:off x="3470960" y="4498236"/>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sp>
          <p:nvSpPr>
            <p:cNvPr id="147" name="Volný tvar 146"/>
            <p:cNvSpPr/>
            <p:nvPr/>
          </p:nvSpPr>
          <p:spPr>
            <a:xfrm rot="15888976">
              <a:off x="3648491" y="5433670"/>
              <a:ext cx="350479" cy="1552068"/>
            </a:xfrm>
            <a:custGeom>
              <a:avLst/>
              <a:gdLst>
                <a:gd name="connsiteX0" fmla="*/ 0 w 574766"/>
                <a:gd name="connsiteY0" fmla="*/ 0 h 2860766"/>
                <a:gd name="connsiteX1" fmla="*/ 26126 w 574766"/>
                <a:gd name="connsiteY1" fmla="*/ 117566 h 2860766"/>
                <a:gd name="connsiteX2" fmla="*/ 52251 w 574766"/>
                <a:gd name="connsiteY2" fmla="*/ 195943 h 2860766"/>
                <a:gd name="connsiteX3" fmla="*/ 78377 w 574766"/>
                <a:gd name="connsiteY3" fmla="*/ 274320 h 2860766"/>
                <a:gd name="connsiteX4" fmla="*/ 104503 w 574766"/>
                <a:gd name="connsiteY4" fmla="*/ 352697 h 2860766"/>
                <a:gd name="connsiteX5" fmla="*/ 130628 w 574766"/>
                <a:gd name="connsiteY5" fmla="*/ 431074 h 2860766"/>
                <a:gd name="connsiteX6" fmla="*/ 130628 w 574766"/>
                <a:gd name="connsiteY6" fmla="*/ 979714 h 2860766"/>
                <a:gd name="connsiteX7" fmla="*/ 156754 w 574766"/>
                <a:gd name="connsiteY7" fmla="*/ 1018903 h 2860766"/>
                <a:gd name="connsiteX8" fmla="*/ 195943 w 574766"/>
                <a:gd name="connsiteY8" fmla="*/ 1071154 h 2860766"/>
                <a:gd name="connsiteX9" fmla="*/ 287383 w 574766"/>
                <a:gd name="connsiteY9" fmla="*/ 1162594 h 2860766"/>
                <a:gd name="connsiteX10" fmla="*/ 378823 w 574766"/>
                <a:gd name="connsiteY10" fmla="*/ 1227909 h 2860766"/>
                <a:gd name="connsiteX11" fmla="*/ 391886 w 574766"/>
                <a:gd name="connsiteY11" fmla="*/ 1267097 h 2860766"/>
                <a:gd name="connsiteX12" fmla="*/ 444137 w 574766"/>
                <a:gd name="connsiteY12" fmla="*/ 1319349 h 2860766"/>
                <a:gd name="connsiteX13" fmla="*/ 470263 w 574766"/>
                <a:gd name="connsiteY13" fmla="*/ 1358537 h 2860766"/>
                <a:gd name="connsiteX14" fmla="*/ 509451 w 574766"/>
                <a:gd name="connsiteY14" fmla="*/ 1449977 h 2860766"/>
                <a:gd name="connsiteX15" fmla="*/ 535577 w 574766"/>
                <a:gd name="connsiteY15" fmla="*/ 1541417 h 2860766"/>
                <a:gd name="connsiteX16" fmla="*/ 548640 w 574766"/>
                <a:gd name="connsiteY16" fmla="*/ 1645920 h 2860766"/>
                <a:gd name="connsiteX17" fmla="*/ 561703 w 574766"/>
                <a:gd name="connsiteY17" fmla="*/ 1685109 h 2860766"/>
                <a:gd name="connsiteX18" fmla="*/ 574766 w 574766"/>
                <a:gd name="connsiteY18" fmla="*/ 1828800 h 2860766"/>
                <a:gd name="connsiteX19" fmla="*/ 561703 w 574766"/>
                <a:gd name="connsiteY19" fmla="*/ 2364377 h 2860766"/>
                <a:gd name="connsiteX20" fmla="*/ 522514 w 574766"/>
                <a:gd name="connsiteY20" fmla="*/ 2390503 h 2860766"/>
                <a:gd name="connsiteX21" fmla="*/ 509451 w 574766"/>
                <a:gd name="connsiteY21" fmla="*/ 2429691 h 2860766"/>
                <a:gd name="connsiteX22" fmla="*/ 470263 w 574766"/>
                <a:gd name="connsiteY22" fmla="*/ 2468880 h 2860766"/>
                <a:gd name="connsiteX23" fmla="*/ 444137 w 574766"/>
                <a:gd name="connsiteY23" fmla="*/ 2521131 h 2860766"/>
                <a:gd name="connsiteX24" fmla="*/ 339634 w 574766"/>
                <a:gd name="connsiteY24" fmla="*/ 2625634 h 2860766"/>
                <a:gd name="connsiteX25" fmla="*/ 300446 w 574766"/>
                <a:gd name="connsiteY25" fmla="*/ 2638697 h 2860766"/>
                <a:gd name="connsiteX26" fmla="*/ 274320 w 574766"/>
                <a:gd name="connsiteY26" fmla="*/ 2677886 h 2860766"/>
                <a:gd name="connsiteX27" fmla="*/ 235131 w 574766"/>
                <a:gd name="connsiteY27" fmla="*/ 2717074 h 2860766"/>
                <a:gd name="connsiteX28" fmla="*/ 222068 w 574766"/>
                <a:gd name="connsiteY28" fmla="*/ 2860766 h 286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766" h="2860766">
                  <a:moveTo>
                    <a:pt x="0" y="0"/>
                  </a:moveTo>
                  <a:cubicBezTo>
                    <a:pt x="7458" y="37292"/>
                    <a:pt x="15057" y="80669"/>
                    <a:pt x="26126" y="117566"/>
                  </a:cubicBezTo>
                  <a:cubicBezTo>
                    <a:pt x="34039" y="143943"/>
                    <a:pt x="43543" y="169817"/>
                    <a:pt x="52251" y="195943"/>
                  </a:cubicBezTo>
                  <a:lnTo>
                    <a:pt x="78377" y="274320"/>
                  </a:lnTo>
                  <a:lnTo>
                    <a:pt x="104503" y="352697"/>
                  </a:lnTo>
                  <a:lnTo>
                    <a:pt x="130628" y="431074"/>
                  </a:lnTo>
                  <a:cubicBezTo>
                    <a:pt x="119431" y="643825"/>
                    <a:pt x="105336" y="760513"/>
                    <a:pt x="130628" y="979714"/>
                  </a:cubicBezTo>
                  <a:cubicBezTo>
                    <a:pt x="132428" y="995310"/>
                    <a:pt x="147629" y="1006128"/>
                    <a:pt x="156754" y="1018903"/>
                  </a:cubicBezTo>
                  <a:cubicBezTo>
                    <a:pt x="169408" y="1036619"/>
                    <a:pt x="181298" y="1055045"/>
                    <a:pt x="195943" y="1071154"/>
                  </a:cubicBezTo>
                  <a:cubicBezTo>
                    <a:pt x="224939" y="1103049"/>
                    <a:pt x="248829" y="1143316"/>
                    <a:pt x="287383" y="1162594"/>
                  </a:cubicBezTo>
                  <a:cubicBezTo>
                    <a:pt x="356157" y="1196982"/>
                    <a:pt x="325865" y="1174951"/>
                    <a:pt x="378823" y="1227909"/>
                  </a:cubicBezTo>
                  <a:cubicBezTo>
                    <a:pt x="383177" y="1240972"/>
                    <a:pt x="383883" y="1255892"/>
                    <a:pt x="391886" y="1267097"/>
                  </a:cubicBezTo>
                  <a:cubicBezTo>
                    <a:pt x="406203" y="1287141"/>
                    <a:pt x="428107" y="1300647"/>
                    <a:pt x="444137" y="1319349"/>
                  </a:cubicBezTo>
                  <a:cubicBezTo>
                    <a:pt x="454354" y="1331269"/>
                    <a:pt x="461554" y="1345474"/>
                    <a:pt x="470263" y="1358537"/>
                  </a:cubicBezTo>
                  <a:cubicBezTo>
                    <a:pt x="500898" y="1450443"/>
                    <a:pt x="461026" y="1336984"/>
                    <a:pt x="509451" y="1449977"/>
                  </a:cubicBezTo>
                  <a:cubicBezTo>
                    <a:pt x="520695" y="1476213"/>
                    <a:pt x="528948" y="1514902"/>
                    <a:pt x="535577" y="1541417"/>
                  </a:cubicBezTo>
                  <a:cubicBezTo>
                    <a:pt x="539931" y="1576251"/>
                    <a:pt x="542360" y="1611381"/>
                    <a:pt x="548640" y="1645920"/>
                  </a:cubicBezTo>
                  <a:cubicBezTo>
                    <a:pt x="551103" y="1659468"/>
                    <a:pt x="559756" y="1671478"/>
                    <a:pt x="561703" y="1685109"/>
                  </a:cubicBezTo>
                  <a:cubicBezTo>
                    <a:pt x="568505" y="1732720"/>
                    <a:pt x="570412" y="1780903"/>
                    <a:pt x="574766" y="1828800"/>
                  </a:cubicBezTo>
                  <a:cubicBezTo>
                    <a:pt x="570412" y="2007326"/>
                    <a:pt x="578244" y="2186566"/>
                    <a:pt x="561703" y="2364377"/>
                  </a:cubicBezTo>
                  <a:cubicBezTo>
                    <a:pt x="560249" y="2380009"/>
                    <a:pt x="532322" y="2378244"/>
                    <a:pt x="522514" y="2390503"/>
                  </a:cubicBezTo>
                  <a:cubicBezTo>
                    <a:pt x="513912" y="2401255"/>
                    <a:pt x="517089" y="2418234"/>
                    <a:pt x="509451" y="2429691"/>
                  </a:cubicBezTo>
                  <a:cubicBezTo>
                    <a:pt x="499204" y="2445062"/>
                    <a:pt x="481001" y="2453847"/>
                    <a:pt x="470263" y="2468880"/>
                  </a:cubicBezTo>
                  <a:cubicBezTo>
                    <a:pt x="458945" y="2484726"/>
                    <a:pt x="454458" y="2504618"/>
                    <a:pt x="444137" y="2521131"/>
                  </a:cubicBezTo>
                  <a:cubicBezTo>
                    <a:pt x="415050" y="2567671"/>
                    <a:pt x="387590" y="2595661"/>
                    <a:pt x="339634" y="2625634"/>
                  </a:cubicBezTo>
                  <a:cubicBezTo>
                    <a:pt x="327958" y="2632932"/>
                    <a:pt x="313509" y="2634343"/>
                    <a:pt x="300446" y="2638697"/>
                  </a:cubicBezTo>
                  <a:cubicBezTo>
                    <a:pt x="291737" y="2651760"/>
                    <a:pt x="284371" y="2665825"/>
                    <a:pt x="274320" y="2677886"/>
                  </a:cubicBezTo>
                  <a:cubicBezTo>
                    <a:pt x="262493" y="2692078"/>
                    <a:pt x="243393" y="2700551"/>
                    <a:pt x="235131" y="2717074"/>
                  </a:cubicBezTo>
                  <a:cubicBezTo>
                    <a:pt x="216944" y="2753447"/>
                    <a:pt x="222068" y="2824386"/>
                    <a:pt x="222068" y="2860766"/>
                  </a:cubicBez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0"/>
              <a:endParaRPr lang="en-US">
                <a:solidFill>
                  <a:prstClr val="white"/>
                </a:solidFill>
              </a:endParaRPr>
            </a:p>
          </p:txBody>
        </p:sp>
      </p:grpSp>
      <p:sp>
        <p:nvSpPr>
          <p:cNvPr id="151" name="TextovéPole 150"/>
          <p:cNvSpPr txBox="1"/>
          <p:nvPr/>
        </p:nvSpPr>
        <p:spPr>
          <a:xfrm>
            <a:off x="4867958" y="1212130"/>
            <a:ext cx="1417192" cy="329761"/>
          </a:xfrm>
          <a:prstGeom prst="rect">
            <a:avLst/>
          </a:prstGeom>
          <a:noFill/>
        </p:spPr>
        <p:txBody>
          <a:bodyPr wrap="none" lIns="65266" tIns="32634" rIns="65266" bIns="32634" rtlCol="0">
            <a:spAutoFit/>
          </a:bodyPr>
          <a:lstStyle/>
          <a:p>
            <a:pPr defTabSz="913750"/>
            <a:r>
              <a:rPr lang="en-US" sz="1700" b="1" dirty="0">
                <a:solidFill>
                  <a:prstClr val="black"/>
                </a:solidFill>
              </a:rPr>
              <a:t>parasitoid egg</a:t>
            </a:r>
          </a:p>
        </p:txBody>
      </p:sp>
      <p:cxnSp>
        <p:nvCxnSpPr>
          <p:cNvPr id="154" name="Přímá spojnice se šipkou 153"/>
          <p:cNvCxnSpPr/>
          <p:nvPr/>
        </p:nvCxnSpPr>
        <p:spPr>
          <a:xfrm>
            <a:off x="5236269" y="3752575"/>
            <a:ext cx="1285584" cy="0"/>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57" name="Přímá spojnice se šipkou 156"/>
          <p:cNvCxnSpPr/>
          <p:nvPr/>
        </p:nvCxnSpPr>
        <p:spPr>
          <a:xfrm flipH="1">
            <a:off x="3477385" y="3612295"/>
            <a:ext cx="440627" cy="1813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8" name="TextovéPole 157"/>
          <p:cNvSpPr txBox="1"/>
          <p:nvPr/>
        </p:nvSpPr>
        <p:spPr>
          <a:xfrm>
            <a:off x="2712331" y="3612298"/>
            <a:ext cx="770816" cy="373729"/>
          </a:xfrm>
          <a:prstGeom prst="rect">
            <a:avLst/>
          </a:prstGeom>
          <a:noFill/>
        </p:spPr>
        <p:txBody>
          <a:bodyPr wrap="none" lIns="65266" tIns="32634" rIns="65266" bIns="32634" rtlCol="0">
            <a:spAutoFit/>
          </a:bodyPr>
          <a:lstStyle/>
          <a:p>
            <a:pPr defTabSz="913750"/>
            <a:r>
              <a:rPr lang="en-US" sz="2000" b="1" dirty="0">
                <a:solidFill>
                  <a:prstClr val="black"/>
                </a:solidFill>
              </a:rPr>
              <a:t>e-Ado</a:t>
            </a:r>
          </a:p>
        </p:txBody>
      </p:sp>
      <p:sp>
        <p:nvSpPr>
          <p:cNvPr id="160" name="TextovéPole 159"/>
          <p:cNvSpPr txBox="1"/>
          <p:nvPr/>
        </p:nvSpPr>
        <p:spPr>
          <a:xfrm>
            <a:off x="3809192" y="3688095"/>
            <a:ext cx="1200818" cy="327515"/>
          </a:xfrm>
          <a:prstGeom prst="rect">
            <a:avLst/>
          </a:prstGeom>
          <a:noFill/>
        </p:spPr>
        <p:txBody>
          <a:bodyPr wrap="none" lIns="65266" tIns="32634" rIns="65266" bIns="32634" rtlCol="0">
            <a:spAutoFit/>
          </a:bodyPr>
          <a:lstStyle/>
          <a:p>
            <a:pPr algn="ctr" defTabSz="913750"/>
            <a:r>
              <a:rPr lang="en-US" sz="1700" b="1" dirty="0">
                <a:solidFill>
                  <a:prstClr val="black"/>
                </a:solidFill>
              </a:rPr>
              <a:t>↑</a:t>
            </a:r>
            <a:r>
              <a:rPr lang="en-US" sz="1700" dirty="0">
                <a:solidFill>
                  <a:prstClr val="black"/>
                </a:solidFill>
              </a:rPr>
              <a:t> </a:t>
            </a:r>
            <a:r>
              <a:rPr lang="en-US" sz="1700" dirty="0" smtClean="0">
                <a:solidFill>
                  <a:prstClr val="black"/>
                </a:solidFill>
              </a:rPr>
              <a:t>glycolysis</a:t>
            </a:r>
            <a:endParaRPr lang="en-US" sz="1700" dirty="0">
              <a:solidFill>
                <a:prstClr val="black"/>
              </a:solidFill>
            </a:endParaRPr>
          </a:p>
        </p:txBody>
      </p:sp>
      <p:cxnSp>
        <p:nvCxnSpPr>
          <p:cNvPr id="161" name="Přímá spojnice se šipkou 160"/>
          <p:cNvCxnSpPr/>
          <p:nvPr/>
        </p:nvCxnSpPr>
        <p:spPr>
          <a:xfrm flipV="1">
            <a:off x="4403172" y="4156623"/>
            <a:ext cx="0" cy="864666"/>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9" name="Přímá spojnice se šipkou 168"/>
          <p:cNvCxnSpPr/>
          <p:nvPr/>
        </p:nvCxnSpPr>
        <p:spPr>
          <a:xfrm flipH="1">
            <a:off x="1969360" y="5263650"/>
            <a:ext cx="1707718"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1" name="TextovéPole 170"/>
          <p:cNvSpPr txBox="1"/>
          <p:nvPr/>
        </p:nvSpPr>
        <p:spPr>
          <a:xfrm>
            <a:off x="2858260" y="4313651"/>
            <a:ext cx="647974" cy="342904"/>
          </a:xfrm>
          <a:prstGeom prst="rect">
            <a:avLst/>
          </a:prstGeom>
          <a:noFill/>
        </p:spPr>
        <p:txBody>
          <a:bodyPr wrap="none" lIns="65266" tIns="32634" rIns="65266" bIns="32634" rtlCol="0">
            <a:spAutoFit/>
          </a:bodyPr>
          <a:lstStyle/>
          <a:p>
            <a:pPr defTabSz="913750"/>
            <a:r>
              <a:rPr lang="en-US" b="1" dirty="0" err="1">
                <a:solidFill>
                  <a:prstClr val="black"/>
                </a:solidFill>
              </a:rPr>
              <a:t>AdoR</a:t>
            </a:r>
            <a:endParaRPr lang="en-US" b="1" dirty="0">
              <a:solidFill>
                <a:prstClr val="black"/>
              </a:solidFill>
            </a:endParaRPr>
          </a:p>
        </p:txBody>
      </p:sp>
      <p:cxnSp>
        <p:nvCxnSpPr>
          <p:cNvPr id="173" name="Přímá spojnice 172"/>
          <p:cNvCxnSpPr>
            <a:stCxn id="171" idx="2"/>
          </p:cNvCxnSpPr>
          <p:nvPr/>
        </p:nvCxnSpPr>
        <p:spPr>
          <a:xfrm>
            <a:off x="3182247" y="4656555"/>
            <a:ext cx="5437" cy="4672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a:off x="3055903" y="5133666"/>
            <a:ext cx="2571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2" name="TextovéPole 181"/>
          <p:cNvSpPr txBox="1"/>
          <p:nvPr/>
        </p:nvSpPr>
        <p:spPr>
          <a:xfrm>
            <a:off x="3707049" y="3268099"/>
            <a:ext cx="1405104" cy="327515"/>
          </a:xfrm>
          <a:prstGeom prst="rect">
            <a:avLst/>
          </a:prstGeom>
          <a:noFill/>
        </p:spPr>
        <p:txBody>
          <a:bodyPr wrap="none" lIns="65266" tIns="32634" rIns="65266" bIns="32634" rtlCol="0">
            <a:spAutoFit/>
          </a:bodyPr>
          <a:lstStyle/>
          <a:p>
            <a:pPr defTabSz="913750"/>
            <a:r>
              <a:rPr lang="en-US" sz="1700" b="1" dirty="0">
                <a:solidFill>
                  <a:prstClr val="black"/>
                </a:solidFill>
              </a:rPr>
              <a:t>pro-</a:t>
            </a:r>
            <a:r>
              <a:rPr lang="en-US" sz="1700" b="1" dirty="0" err="1">
                <a:solidFill>
                  <a:prstClr val="black"/>
                </a:solidFill>
              </a:rPr>
              <a:t>hemocyte</a:t>
            </a:r>
            <a:endParaRPr lang="en-US" sz="1700" b="1" dirty="0">
              <a:solidFill>
                <a:prstClr val="black"/>
              </a:solidFill>
            </a:endParaRPr>
          </a:p>
        </p:txBody>
      </p:sp>
      <p:sp>
        <p:nvSpPr>
          <p:cNvPr id="186" name="TextovéPole 185"/>
          <p:cNvSpPr txBox="1"/>
          <p:nvPr/>
        </p:nvSpPr>
        <p:spPr>
          <a:xfrm>
            <a:off x="6975056" y="4284278"/>
            <a:ext cx="1191673" cy="329761"/>
          </a:xfrm>
          <a:prstGeom prst="rect">
            <a:avLst/>
          </a:prstGeom>
          <a:noFill/>
        </p:spPr>
        <p:txBody>
          <a:bodyPr wrap="none" lIns="65266" tIns="32634" rIns="65266" bIns="32634" rtlCol="0">
            <a:spAutoFit/>
          </a:bodyPr>
          <a:lstStyle/>
          <a:p>
            <a:pPr defTabSz="913750"/>
            <a:r>
              <a:rPr lang="en-US" sz="1700" b="1" dirty="0">
                <a:solidFill>
                  <a:prstClr val="black"/>
                </a:solidFill>
              </a:rPr>
              <a:t>lamellocyte</a:t>
            </a:r>
          </a:p>
        </p:txBody>
      </p:sp>
      <p:sp>
        <p:nvSpPr>
          <p:cNvPr id="187" name="TextovéPole 186"/>
          <p:cNvSpPr txBox="1"/>
          <p:nvPr/>
        </p:nvSpPr>
        <p:spPr>
          <a:xfrm>
            <a:off x="5160769" y="3323887"/>
            <a:ext cx="1414535" cy="857378"/>
          </a:xfrm>
          <a:prstGeom prst="rect">
            <a:avLst/>
          </a:prstGeom>
          <a:noFill/>
        </p:spPr>
        <p:txBody>
          <a:bodyPr wrap="none" lIns="65266" tIns="32634" rIns="65266" bIns="32634" rtlCol="0">
            <a:spAutoFit/>
          </a:bodyPr>
          <a:lstStyle/>
          <a:p>
            <a:pPr algn="ctr" defTabSz="913750"/>
            <a:r>
              <a:rPr lang="en-US" sz="1700" dirty="0">
                <a:solidFill>
                  <a:prstClr val="black"/>
                </a:solidFill>
              </a:rPr>
              <a:t>proliferation</a:t>
            </a:r>
          </a:p>
          <a:p>
            <a:pPr algn="ctr" defTabSz="913750"/>
            <a:endParaRPr lang="en-US" sz="1700" dirty="0">
              <a:solidFill>
                <a:prstClr val="black"/>
              </a:solidFill>
            </a:endParaRPr>
          </a:p>
          <a:p>
            <a:pPr algn="ctr" defTabSz="913750"/>
            <a:r>
              <a:rPr lang="en-US" sz="1700" dirty="0">
                <a:solidFill>
                  <a:prstClr val="black"/>
                </a:solidFill>
              </a:rPr>
              <a:t>differentiation</a:t>
            </a:r>
          </a:p>
        </p:txBody>
      </p:sp>
      <p:cxnSp>
        <p:nvCxnSpPr>
          <p:cNvPr id="193" name="Přímá spojnice se šipkou 192"/>
          <p:cNvCxnSpPr/>
          <p:nvPr/>
        </p:nvCxnSpPr>
        <p:spPr>
          <a:xfrm>
            <a:off x="3171453" y="3952892"/>
            <a:ext cx="0" cy="3404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5" name="TextovéPole 194"/>
          <p:cNvSpPr txBox="1"/>
          <p:nvPr/>
        </p:nvSpPr>
        <p:spPr>
          <a:xfrm>
            <a:off x="6409053" y="450442"/>
            <a:ext cx="1852209" cy="417852"/>
          </a:xfrm>
          <a:prstGeom prst="rect">
            <a:avLst/>
          </a:prstGeom>
          <a:noFill/>
        </p:spPr>
        <p:txBody>
          <a:bodyPr wrap="none" lIns="65266" tIns="32634" rIns="65266" bIns="32634" rtlCol="0">
            <a:spAutoFit/>
          </a:bodyPr>
          <a:lstStyle/>
          <a:p>
            <a:pPr defTabSz="913750"/>
            <a:r>
              <a:rPr lang="en-US" sz="2300" dirty="0">
                <a:solidFill>
                  <a:prstClr val="black"/>
                </a:solidFill>
              </a:rPr>
              <a:t>encapsulation</a:t>
            </a:r>
          </a:p>
        </p:txBody>
      </p:sp>
      <p:sp>
        <p:nvSpPr>
          <p:cNvPr id="196" name="TextovéPole 195"/>
          <p:cNvSpPr txBox="1"/>
          <p:nvPr/>
        </p:nvSpPr>
        <p:spPr>
          <a:xfrm>
            <a:off x="2323747" y="868138"/>
            <a:ext cx="2041772" cy="417852"/>
          </a:xfrm>
          <a:prstGeom prst="rect">
            <a:avLst/>
          </a:prstGeom>
          <a:noFill/>
        </p:spPr>
        <p:txBody>
          <a:bodyPr wrap="none" lIns="65266" tIns="32634" rIns="65266" bIns="32634" rtlCol="0">
            <a:spAutoFit/>
          </a:bodyPr>
          <a:lstStyle/>
          <a:p>
            <a:pPr defTabSz="913750"/>
            <a:r>
              <a:rPr lang="en-US" sz="2300" dirty="0">
                <a:solidFill>
                  <a:prstClr val="black"/>
                </a:solidFill>
              </a:rPr>
              <a:t>egg recognition</a:t>
            </a:r>
          </a:p>
        </p:txBody>
      </p:sp>
      <p:sp>
        <p:nvSpPr>
          <p:cNvPr id="197" name="TextovéPole 196"/>
          <p:cNvSpPr txBox="1"/>
          <p:nvPr/>
        </p:nvSpPr>
        <p:spPr>
          <a:xfrm>
            <a:off x="2553648" y="5683666"/>
            <a:ext cx="2350015" cy="770890"/>
          </a:xfrm>
          <a:prstGeom prst="rect">
            <a:avLst/>
          </a:prstGeom>
          <a:noFill/>
          <a:ln>
            <a:solidFill>
              <a:schemeClr val="tx1"/>
            </a:solidFill>
          </a:ln>
        </p:spPr>
        <p:txBody>
          <a:bodyPr wrap="none" lIns="65266" tIns="32634" rIns="65266" bIns="32634" rtlCol="0">
            <a:spAutoFit/>
          </a:bodyPr>
          <a:lstStyle/>
          <a:p>
            <a:pPr algn="ctr" defTabSz="913750"/>
            <a:r>
              <a:rPr lang="en-US" sz="2300" b="1" dirty="0">
                <a:solidFill>
                  <a:prstClr val="black"/>
                </a:solidFill>
              </a:rPr>
              <a:t>SELFISH </a:t>
            </a:r>
          </a:p>
          <a:p>
            <a:pPr algn="ctr" defTabSz="913750"/>
            <a:r>
              <a:rPr lang="en-US" sz="2300" b="1" dirty="0">
                <a:solidFill>
                  <a:prstClr val="black"/>
                </a:solidFill>
              </a:rPr>
              <a:t>IMMUNE SYSTEM</a:t>
            </a:r>
          </a:p>
        </p:txBody>
      </p:sp>
      <p:sp>
        <p:nvSpPr>
          <p:cNvPr id="199" name="TextovéPole 198"/>
          <p:cNvSpPr txBox="1"/>
          <p:nvPr/>
        </p:nvSpPr>
        <p:spPr>
          <a:xfrm>
            <a:off x="3045006" y="2255366"/>
            <a:ext cx="1346069" cy="417852"/>
          </a:xfrm>
          <a:prstGeom prst="rect">
            <a:avLst/>
          </a:prstGeom>
          <a:noFill/>
        </p:spPr>
        <p:txBody>
          <a:bodyPr wrap="none" lIns="65266" tIns="32634" rIns="65266" bIns="32634" rtlCol="0">
            <a:spAutoFit/>
          </a:bodyPr>
          <a:lstStyle/>
          <a:p>
            <a:pPr defTabSz="913750"/>
            <a:r>
              <a:rPr lang="en-US" sz="2300" dirty="0">
                <a:solidFill>
                  <a:prstClr val="black"/>
                </a:solidFill>
              </a:rPr>
              <a:t>activation</a:t>
            </a:r>
          </a:p>
        </p:txBody>
      </p:sp>
      <p:sp>
        <p:nvSpPr>
          <p:cNvPr id="202" name="Volný tvar 201"/>
          <p:cNvSpPr/>
          <p:nvPr/>
        </p:nvSpPr>
        <p:spPr>
          <a:xfrm>
            <a:off x="2961691" y="1597561"/>
            <a:ext cx="731559" cy="1651519"/>
          </a:xfrm>
          <a:custGeom>
            <a:avLst/>
            <a:gdLst>
              <a:gd name="connsiteX0" fmla="*/ 1226059 w 1317499"/>
              <a:gd name="connsiteY0" fmla="*/ 0 h 2312126"/>
              <a:gd name="connsiteX1" fmla="*/ 220219 w 1317499"/>
              <a:gd name="connsiteY1" fmla="*/ 627017 h 2312126"/>
              <a:gd name="connsiteX2" fmla="*/ 89590 w 1317499"/>
              <a:gd name="connsiteY2" fmla="*/ 1423852 h 2312126"/>
              <a:gd name="connsiteX3" fmla="*/ 1317499 w 1317499"/>
              <a:gd name="connsiteY3" fmla="*/ 2312126 h 2312126"/>
            </a:gdLst>
            <a:ahLst/>
            <a:cxnLst>
              <a:cxn ang="0">
                <a:pos x="connsiteX0" y="connsiteY0"/>
              </a:cxn>
              <a:cxn ang="0">
                <a:pos x="connsiteX1" y="connsiteY1"/>
              </a:cxn>
              <a:cxn ang="0">
                <a:pos x="connsiteX2" y="connsiteY2"/>
              </a:cxn>
              <a:cxn ang="0">
                <a:pos x="connsiteX3" y="connsiteY3"/>
              </a:cxn>
            </a:cxnLst>
            <a:rect l="l" t="t" r="r" b="b"/>
            <a:pathLst>
              <a:path w="1317499" h="2312126">
                <a:moveTo>
                  <a:pt x="1226059" y="0"/>
                </a:moveTo>
                <a:cubicBezTo>
                  <a:pt x="817844" y="194854"/>
                  <a:pt x="409630" y="389709"/>
                  <a:pt x="220219" y="627017"/>
                </a:cubicBezTo>
                <a:cubicBezTo>
                  <a:pt x="30808" y="864325"/>
                  <a:pt x="-93290" y="1143001"/>
                  <a:pt x="89590" y="1423852"/>
                </a:cubicBezTo>
                <a:cubicBezTo>
                  <a:pt x="272470" y="1704703"/>
                  <a:pt x="794984" y="2008414"/>
                  <a:pt x="1317499" y="2312126"/>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65266" tIns="32634" rIns="65266" bIns="32634" rtlCol="0" anchor="ctr"/>
          <a:lstStyle/>
          <a:p>
            <a:pPr algn="ctr" defTabSz="913750"/>
            <a:endParaRPr lang="en-US">
              <a:solidFill>
                <a:prstClr val="white"/>
              </a:solidFill>
            </a:endParaRPr>
          </a:p>
        </p:txBody>
      </p:sp>
      <p:grpSp>
        <p:nvGrpSpPr>
          <p:cNvPr id="203" name="Group 117"/>
          <p:cNvGrpSpPr>
            <a:grpSpLocks/>
          </p:cNvGrpSpPr>
          <p:nvPr/>
        </p:nvGrpSpPr>
        <p:grpSpPr bwMode="auto">
          <a:xfrm>
            <a:off x="151820" y="187953"/>
            <a:ext cx="2119237" cy="1275962"/>
            <a:chOff x="9552" y="15475"/>
            <a:chExt cx="1728" cy="1056"/>
          </a:xfrm>
        </p:grpSpPr>
        <p:sp>
          <p:nvSpPr>
            <p:cNvPr id="204" name="Oval 118"/>
            <p:cNvSpPr>
              <a:spLocks noChangeArrowheads="1"/>
            </p:cNvSpPr>
            <p:nvPr/>
          </p:nvSpPr>
          <p:spPr bwMode="auto">
            <a:xfrm>
              <a:off x="9552" y="16051"/>
              <a:ext cx="1728" cy="480"/>
            </a:xfrm>
            <a:prstGeom prst="ellipse">
              <a:avLst/>
            </a:prstGeom>
            <a:gradFill rotWithShape="1">
              <a:gsLst>
                <a:gs pos="0">
                  <a:srgbClr val="808080"/>
                </a:gs>
                <a:gs pos="100000">
                  <a:srgbClr val="808080">
                    <a:gamma/>
                    <a:tint val="5490"/>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grpSp>
          <p:nvGrpSpPr>
            <p:cNvPr id="205" name="Group 119"/>
            <p:cNvGrpSpPr>
              <a:grpSpLocks/>
            </p:cNvGrpSpPr>
            <p:nvPr/>
          </p:nvGrpSpPr>
          <p:grpSpPr bwMode="auto">
            <a:xfrm>
              <a:off x="9744" y="15475"/>
              <a:ext cx="1532" cy="896"/>
              <a:chOff x="6852" y="14439"/>
              <a:chExt cx="1868" cy="1184"/>
            </a:xfrm>
          </p:grpSpPr>
          <p:sp>
            <p:nvSpPr>
              <p:cNvPr id="206" name="Oval 120"/>
              <p:cNvSpPr>
                <a:spLocks noChangeArrowheads="1"/>
              </p:cNvSpPr>
              <p:nvPr/>
            </p:nvSpPr>
            <p:spPr bwMode="auto">
              <a:xfrm rot="787375" flipH="1">
                <a:off x="7777" y="15073"/>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7" name="Oval 121"/>
              <p:cNvSpPr>
                <a:spLocks noChangeArrowheads="1"/>
              </p:cNvSpPr>
              <p:nvPr/>
            </p:nvSpPr>
            <p:spPr bwMode="auto">
              <a:xfrm rot="19235206" flipH="1">
                <a:off x="8045" y="15031"/>
                <a:ext cx="47" cy="22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8" name="Oval 122"/>
              <p:cNvSpPr>
                <a:spLocks noChangeArrowheads="1"/>
              </p:cNvSpPr>
              <p:nvPr/>
            </p:nvSpPr>
            <p:spPr bwMode="auto">
              <a:xfrm rot="21091859" flipH="1">
                <a:off x="8132" y="15229"/>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09" name="Oval 123"/>
              <p:cNvSpPr>
                <a:spLocks noChangeArrowheads="1"/>
              </p:cNvSpPr>
              <p:nvPr/>
            </p:nvSpPr>
            <p:spPr bwMode="auto">
              <a:xfrm rot="1635556" flipH="1">
                <a:off x="7842" y="1492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10" name="Oval 124"/>
              <p:cNvSpPr>
                <a:spLocks noChangeArrowheads="1"/>
              </p:cNvSpPr>
              <p:nvPr/>
            </p:nvSpPr>
            <p:spPr bwMode="auto">
              <a:xfrm rot="1635556" flipH="1">
                <a:off x="7528" y="15168"/>
                <a:ext cx="47" cy="159"/>
              </a:xfrm>
              <a:prstGeom prst="ellipse">
                <a:avLst/>
              </a:prstGeom>
              <a:gradFill rotWithShape="1">
                <a:gsLst>
                  <a:gs pos="0">
                    <a:srgbClr val="3E1F00">
                      <a:gamma/>
                      <a:shade val="36078"/>
                      <a:invGamma/>
                    </a:srgbClr>
                  </a:gs>
                  <a:gs pos="50000">
                    <a:srgbClr val="3E1F00"/>
                  </a:gs>
                  <a:gs pos="100000">
                    <a:srgbClr val="3E1F00">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11" name="Freeform 125"/>
              <p:cNvSpPr>
                <a:spLocks/>
              </p:cNvSpPr>
              <p:nvPr/>
            </p:nvSpPr>
            <p:spPr bwMode="auto">
              <a:xfrm flipH="1">
                <a:off x="7410" y="15314"/>
                <a:ext cx="110" cy="100"/>
              </a:xfrm>
              <a:custGeom>
                <a:avLst/>
                <a:gdLst>
                  <a:gd name="T0" fmla="*/ 0 w 110"/>
                  <a:gd name="T1" fmla="*/ 0 h 100"/>
                  <a:gd name="T2" fmla="*/ 14 w 110"/>
                  <a:gd name="T3" fmla="*/ 26 h 100"/>
                  <a:gd name="T4" fmla="*/ 24 w 110"/>
                  <a:gd name="T5" fmla="*/ 44 h 100"/>
                  <a:gd name="T6" fmla="*/ 32 w 110"/>
                  <a:gd name="T7" fmla="*/ 56 h 100"/>
                  <a:gd name="T8" fmla="*/ 84 w 110"/>
                  <a:gd name="T9" fmla="*/ 88 h 100"/>
                  <a:gd name="T10" fmla="*/ 110 w 110"/>
                  <a:gd name="T11" fmla="*/ 94 h 100"/>
                </a:gdLst>
                <a:ahLst/>
                <a:cxnLst>
                  <a:cxn ang="0">
                    <a:pos x="T0" y="T1"/>
                  </a:cxn>
                  <a:cxn ang="0">
                    <a:pos x="T2" y="T3"/>
                  </a:cxn>
                  <a:cxn ang="0">
                    <a:pos x="T4" y="T5"/>
                  </a:cxn>
                  <a:cxn ang="0">
                    <a:pos x="T6" y="T7"/>
                  </a:cxn>
                  <a:cxn ang="0">
                    <a:pos x="T8" y="T9"/>
                  </a:cxn>
                  <a:cxn ang="0">
                    <a:pos x="T10" y="T11"/>
                  </a:cxn>
                </a:cxnLst>
                <a:rect l="0" t="0" r="r" b="b"/>
                <a:pathLst>
                  <a:path w="110" h="100">
                    <a:moveTo>
                      <a:pt x="0" y="0"/>
                    </a:moveTo>
                    <a:cubicBezTo>
                      <a:pt x="3" y="11"/>
                      <a:pt x="6" y="18"/>
                      <a:pt x="14" y="26"/>
                    </a:cubicBezTo>
                    <a:cubicBezTo>
                      <a:pt x="16" y="35"/>
                      <a:pt x="16" y="39"/>
                      <a:pt x="24" y="44"/>
                    </a:cubicBezTo>
                    <a:cubicBezTo>
                      <a:pt x="29" y="58"/>
                      <a:pt x="22" y="41"/>
                      <a:pt x="32" y="56"/>
                    </a:cubicBezTo>
                    <a:cubicBezTo>
                      <a:pt x="52" y="86"/>
                      <a:pt x="43" y="80"/>
                      <a:pt x="84" y="88"/>
                    </a:cubicBezTo>
                    <a:cubicBezTo>
                      <a:pt x="92" y="100"/>
                      <a:pt x="86" y="94"/>
                      <a:pt x="110" y="9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2" name="Freeform 126"/>
              <p:cNvSpPr>
                <a:spLocks/>
              </p:cNvSpPr>
              <p:nvPr/>
            </p:nvSpPr>
            <p:spPr bwMode="auto">
              <a:xfrm flipH="1">
                <a:off x="7773" y="15294"/>
                <a:ext cx="1" cy="100"/>
              </a:xfrm>
              <a:custGeom>
                <a:avLst/>
                <a:gdLst>
                  <a:gd name="T0" fmla="*/ 0 w 1"/>
                  <a:gd name="T1" fmla="*/ 0 h 100"/>
                  <a:gd name="T2" fmla="*/ 0 w 1"/>
                  <a:gd name="T3" fmla="*/ 100 h 100"/>
                </a:gdLst>
                <a:ahLst/>
                <a:cxnLst>
                  <a:cxn ang="0">
                    <a:pos x="T0" y="T1"/>
                  </a:cxn>
                  <a:cxn ang="0">
                    <a:pos x="T2" y="T3"/>
                  </a:cxn>
                </a:cxnLst>
                <a:rect l="0" t="0" r="r" b="b"/>
                <a:pathLst>
                  <a:path w="1" h="100">
                    <a:moveTo>
                      <a:pt x="0" y="0"/>
                    </a:moveTo>
                    <a:cubicBezTo>
                      <a:pt x="0" y="33"/>
                      <a:pt x="0" y="67"/>
                      <a:pt x="0" y="100"/>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3" name="Freeform 127"/>
              <p:cNvSpPr>
                <a:spLocks/>
              </p:cNvSpPr>
              <p:nvPr/>
            </p:nvSpPr>
            <p:spPr bwMode="auto">
              <a:xfrm flipH="1">
                <a:off x="8168" y="15384"/>
                <a:ext cx="18" cy="78"/>
              </a:xfrm>
              <a:custGeom>
                <a:avLst/>
                <a:gdLst>
                  <a:gd name="T0" fmla="*/ 18 w 18"/>
                  <a:gd name="T1" fmla="*/ 0 h 78"/>
                  <a:gd name="T2" fmla="*/ 6 w 18"/>
                  <a:gd name="T3" fmla="*/ 52 h 78"/>
                  <a:gd name="T4" fmla="*/ 2 w 18"/>
                  <a:gd name="T5" fmla="*/ 68 h 78"/>
                  <a:gd name="T6" fmla="*/ 0 w 18"/>
                  <a:gd name="T7" fmla="*/ 78 h 78"/>
                </a:gdLst>
                <a:ahLst/>
                <a:cxnLst>
                  <a:cxn ang="0">
                    <a:pos x="T0" y="T1"/>
                  </a:cxn>
                  <a:cxn ang="0">
                    <a:pos x="T2" y="T3"/>
                  </a:cxn>
                  <a:cxn ang="0">
                    <a:pos x="T4" y="T5"/>
                  </a:cxn>
                  <a:cxn ang="0">
                    <a:pos x="T6" y="T7"/>
                  </a:cxn>
                </a:cxnLst>
                <a:rect l="0" t="0" r="r" b="b"/>
                <a:pathLst>
                  <a:path w="18" h="78">
                    <a:moveTo>
                      <a:pt x="18" y="0"/>
                    </a:moveTo>
                    <a:cubicBezTo>
                      <a:pt x="12" y="17"/>
                      <a:pt x="9" y="35"/>
                      <a:pt x="6" y="52"/>
                    </a:cubicBezTo>
                    <a:cubicBezTo>
                      <a:pt x="5" y="57"/>
                      <a:pt x="3" y="63"/>
                      <a:pt x="2" y="68"/>
                    </a:cubicBezTo>
                    <a:cubicBezTo>
                      <a:pt x="1" y="71"/>
                      <a:pt x="0" y="78"/>
                      <a:pt x="0" y="78"/>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4" name="Freeform 128"/>
              <p:cNvSpPr>
                <a:spLocks/>
              </p:cNvSpPr>
              <p:nvPr/>
            </p:nvSpPr>
            <p:spPr bwMode="auto">
              <a:xfrm rot="171745" flipH="1">
                <a:off x="6888" y="14439"/>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32001"/>
                    </a:srgbClr>
                  </a:gs>
                  <a:gs pos="50000">
                    <a:srgbClr val="808080">
                      <a:gamma/>
                      <a:shade val="46275"/>
                      <a:invGamma/>
                      <a:alpha val="39999"/>
                    </a:srgbClr>
                  </a:gs>
                  <a:gs pos="100000">
                    <a:srgbClr val="808080">
                      <a:alpha val="32001"/>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5" name="Freeform 129"/>
              <p:cNvSpPr>
                <a:spLocks/>
              </p:cNvSpPr>
              <p:nvPr/>
            </p:nvSpPr>
            <p:spPr bwMode="auto">
              <a:xfrm flipH="1">
                <a:off x="7750" y="14505"/>
                <a:ext cx="453" cy="457"/>
              </a:xfrm>
              <a:custGeom>
                <a:avLst/>
                <a:gdLst>
                  <a:gd name="T0" fmla="*/ 243 w 453"/>
                  <a:gd name="T1" fmla="*/ 23 h 457"/>
                  <a:gd name="T2" fmla="*/ 183 w 453"/>
                  <a:gd name="T3" fmla="*/ 59 h 457"/>
                  <a:gd name="T4" fmla="*/ 95 w 453"/>
                  <a:gd name="T5" fmla="*/ 87 h 457"/>
                  <a:gd name="T6" fmla="*/ 63 w 453"/>
                  <a:gd name="T7" fmla="*/ 119 h 457"/>
                  <a:gd name="T8" fmla="*/ 15 w 453"/>
                  <a:gd name="T9" fmla="*/ 175 h 457"/>
                  <a:gd name="T10" fmla="*/ 7 w 453"/>
                  <a:gd name="T11" fmla="*/ 199 h 457"/>
                  <a:gd name="T12" fmla="*/ 3 w 453"/>
                  <a:gd name="T13" fmla="*/ 211 h 457"/>
                  <a:gd name="T14" fmla="*/ 11 w 453"/>
                  <a:gd name="T15" fmla="*/ 319 h 457"/>
                  <a:gd name="T16" fmla="*/ 39 w 453"/>
                  <a:gd name="T17" fmla="*/ 355 h 457"/>
                  <a:gd name="T18" fmla="*/ 223 w 453"/>
                  <a:gd name="T19" fmla="*/ 455 h 457"/>
                  <a:gd name="T20" fmla="*/ 355 w 453"/>
                  <a:gd name="T21" fmla="*/ 451 h 457"/>
                  <a:gd name="T22" fmla="*/ 415 w 453"/>
                  <a:gd name="T23" fmla="*/ 407 h 457"/>
                  <a:gd name="T24" fmla="*/ 431 w 453"/>
                  <a:gd name="T25" fmla="*/ 383 h 457"/>
                  <a:gd name="T26" fmla="*/ 423 w 453"/>
                  <a:gd name="T27" fmla="*/ 135 h 457"/>
                  <a:gd name="T28" fmla="*/ 331 w 453"/>
                  <a:gd name="T29" fmla="*/ 35 h 457"/>
                  <a:gd name="T30" fmla="*/ 243 w 453"/>
                  <a:gd name="T31" fmla="*/ 2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457">
                    <a:moveTo>
                      <a:pt x="243" y="23"/>
                    </a:moveTo>
                    <a:cubicBezTo>
                      <a:pt x="222" y="30"/>
                      <a:pt x="204" y="49"/>
                      <a:pt x="183" y="59"/>
                    </a:cubicBezTo>
                    <a:cubicBezTo>
                      <a:pt x="155" y="73"/>
                      <a:pt x="122" y="69"/>
                      <a:pt x="95" y="87"/>
                    </a:cubicBezTo>
                    <a:cubicBezTo>
                      <a:pt x="86" y="101"/>
                      <a:pt x="77" y="110"/>
                      <a:pt x="63" y="119"/>
                    </a:cubicBezTo>
                    <a:cubicBezTo>
                      <a:pt x="50" y="139"/>
                      <a:pt x="25" y="152"/>
                      <a:pt x="15" y="175"/>
                    </a:cubicBezTo>
                    <a:cubicBezTo>
                      <a:pt x="12" y="183"/>
                      <a:pt x="10" y="191"/>
                      <a:pt x="7" y="199"/>
                    </a:cubicBezTo>
                    <a:cubicBezTo>
                      <a:pt x="6" y="203"/>
                      <a:pt x="3" y="211"/>
                      <a:pt x="3" y="211"/>
                    </a:cubicBezTo>
                    <a:cubicBezTo>
                      <a:pt x="5" y="247"/>
                      <a:pt x="0" y="285"/>
                      <a:pt x="11" y="319"/>
                    </a:cubicBezTo>
                    <a:cubicBezTo>
                      <a:pt x="18" y="339"/>
                      <a:pt x="27" y="341"/>
                      <a:pt x="39" y="355"/>
                    </a:cubicBezTo>
                    <a:cubicBezTo>
                      <a:pt x="84" y="409"/>
                      <a:pt x="156" y="438"/>
                      <a:pt x="223" y="455"/>
                    </a:cubicBezTo>
                    <a:cubicBezTo>
                      <a:pt x="267" y="454"/>
                      <a:pt x="311" y="457"/>
                      <a:pt x="355" y="451"/>
                    </a:cubicBezTo>
                    <a:cubicBezTo>
                      <a:pt x="369" y="449"/>
                      <a:pt x="405" y="420"/>
                      <a:pt x="415" y="407"/>
                    </a:cubicBezTo>
                    <a:cubicBezTo>
                      <a:pt x="421" y="399"/>
                      <a:pt x="431" y="383"/>
                      <a:pt x="431" y="383"/>
                    </a:cubicBezTo>
                    <a:cubicBezTo>
                      <a:pt x="429" y="300"/>
                      <a:pt x="453" y="212"/>
                      <a:pt x="423" y="135"/>
                    </a:cubicBezTo>
                    <a:cubicBezTo>
                      <a:pt x="411" y="105"/>
                      <a:pt x="358" y="53"/>
                      <a:pt x="331" y="35"/>
                    </a:cubicBezTo>
                    <a:cubicBezTo>
                      <a:pt x="308" y="0"/>
                      <a:pt x="276" y="14"/>
                      <a:pt x="243" y="23"/>
                    </a:cubicBezTo>
                    <a:close/>
                  </a:path>
                </a:pathLst>
              </a:custGeom>
              <a:gradFill rotWithShape="1">
                <a:gsLst>
                  <a:gs pos="0">
                    <a:srgbClr val="000000"/>
                  </a:gs>
                  <a:gs pos="100000">
                    <a:srgbClr val="000000">
                      <a:gamma/>
                      <a:tint val="73725"/>
                      <a:invGamma/>
                    </a:srgbClr>
                  </a:gs>
                </a:gsLst>
                <a:lin ang="189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6" name="Freeform 130"/>
              <p:cNvSpPr>
                <a:spLocks/>
              </p:cNvSpPr>
              <p:nvPr/>
            </p:nvSpPr>
            <p:spPr bwMode="auto">
              <a:xfrm flipH="1">
                <a:off x="7292" y="14557"/>
                <a:ext cx="492" cy="707"/>
              </a:xfrm>
              <a:custGeom>
                <a:avLst/>
                <a:gdLst>
                  <a:gd name="T0" fmla="*/ 20 w 492"/>
                  <a:gd name="T1" fmla="*/ 103 h 707"/>
                  <a:gd name="T2" fmla="*/ 96 w 492"/>
                  <a:gd name="T3" fmla="*/ 23 h 707"/>
                  <a:gd name="T4" fmla="*/ 132 w 492"/>
                  <a:gd name="T5" fmla="*/ 7 h 707"/>
                  <a:gd name="T6" fmla="*/ 260 w 492"/>
                  <a:gd name="T7" fmla="*/ 15 h 707"/>
                  <a:gd name="T8" fmla="*/ 296 w 492"/>
                  <a:gd name="T9" fmla="*/ 39 h 707"/>
                  <a:gd name="T10" fmla="*/ 340 w 492"/>
                  <a:gd name="T11" fmla="*/ 51 h 707"/>
                  <a:gd name="T12" fmla="*/ 368 w 492"/>
                  <a:gd name="T13" fmla="*/ 83 h 707"/>
                  <a:gd name="T14" fmla="*/ 424 w 492"/>
                  <a:gd name="T15" fmla="*/ 155 h 707"/>
                  <a:gd name="T16" fmla="*/ 452 w 492"/>
                  <a:gd name="T17" fmla="*/ 211 h 707"/>
                  <a:gd name="T18" fmla="*/ 464 w 492"/>
                  <a:gd name="T19" fmla="*/ 255 h 707"/>
                  <a:gd name="T20" fmla="*/ 484 w 492"/>
                  <a:gd name="T21" fmla="*/ 291 h 707"/>
                  <a:gd name="T22" fmla="*/ 492 w 492"/>
                  <a:gd name="T23" fmla="*/ 303 h 707"/>
                  <a:gd name="T24" fmla="*/ 488 w 492"/>
                  <a:gd name="T25" fmla="*/ 419 h 707"/>
                  <a:gd name="T26" fmla="*/ 448 w 492"/>
                  <a:gd name="T27" fmla="*/ 503 h 707"/>
                  <a:gd name="T28" fmla="*/ 396 w 492"/>
                  <a:gd name="T29" fmla="*/ 599 h 707"/>
                  <a:gd name="T30" fmla="*/ 320 w 492"/>
                  <a:gd name="T31" fmla="*/ 679 h 707"/>
                  <a:gd name="T32" fmla="*/ 284 w 492"/>
                  <a:gd name="T33" fmla="*/ 707 h 707"/>
                  <a:gd name="T34" fmla="*/ 180 w 492"/>
                  <a:gd name="T35" fmla="*/ 663 h 707"/>
                  <a:gd name="T36" fmla="*/ 120 w 492"/>
                  <a:gd name="T37" fmla="*/ 595 h 707"/>
                  <a:gd name="T38" fmla="*/ 104 w 492"/>
                  <a:gd name="T39" fmla="*/ 571 h 707"/>
                  <a:gd name="T40" fmla="*/ 80 w 492"/>
                  <a:gd name="T41" fmla="*/ 547 h 707"/>
                  <a:gd name="T42" fmla="*/ 0 w 492"/>
                  <a:gd name="T43" fmla="*/ 403 h 707"/>
                  <a:gd name="T44" fmla="*/ 4 w 492"/>
                  <a:gd name="T45" fmla="*/ 199 h 707"/>
                  <a:gd name="T46" fmla="*/ 20 w 492"/>
                  <a:gd name="T47" fmla="*/ 103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2" h="707">
                    <a:moveTo>
                      <a:pt x="20" y="103"/>
                    </a:moveTo>
                    <a:cubicBezTo>
                      <a:pt x="39" y="74"/>
                      <a:pt x="71" y="48"/>
                      <a:pt x="96" y="23"/>
                    </a:cubicBezTo>
                    <a:cubicBezTo>
                      <a:pt x="105" y="14"/>
                      <a:pt x="132" y="7"/>
                      <a:pt x="132" y="7"/>
                    </a:cubicBezTo>
                    <a:cubicBezTo>
                      <a:pt x="175" y="9"/>
                      <a:pt x="220" y="0"/>
                      <a:pt x="260" y="15"/>
                    </a:cubicBezTo>
                    <a:cubicBezTo>
                      <a:pt x="273" y="20"/>
                      <a:pt x="284" y="31"/>
                      <a:pt x="296" y="39"/>
                    </a:cubicBezTo>
                    <a:cubicBezTo>
                      <a:pt x="309" y="47"/>
                      <a:pt x="326" y="46"/>
                      <a:pt x="340" y="51"/>
                    </a:cubicBezTo>
                    <a:cubicBezTo>
                      <a:pt x="352" y="63"/>
                      <a:pt x="354" y="73"/>
                      <a:pt x="368" y="83"/>
                    </a:cubicBezTo>
                    <a:cubicBezTo>
                      <a:pt x="384" y="108"/>
                      <a:pt x="403" y="134"/>
                      <a:pt x="424" y="155"/>
                    </a:cubicBezTo>
                    <a:cubicBezTo>
                      <a:pt x="429" y="178"/>
                      <a:pt x="443" y="190"/>
                      <a:pt x="452" y="211"/>
                    </a:cubicBezTo>
                    <a:cubicBezTo>
                      <a:pt x="462" y="233"/>
                      <a:pt x="459" y="233"/>
                      <a:pt x="464" y="255"/>
                    </a:cubicBezTo>
                    <a:cubicBezTo>
                      <a:pt x="468" y="272"/>
                      <a:pt x="472" y="273"/>
                      <a:pt x="484" y="291"/>
                    </a:cubicBezTo>
                    <a:cubicBezTo>
                      <a:pt x="487" y="295"/>
                      <a:pt x="492" y="303"/>
                      <a:pt x="492" y="303"/>
                    </a:cubicBezTo>
                    <a:cubicBezTo>
                      <a:pt x="491" y="342"/>
                      <a:pt x="491" y="380"/>
                      <a:pt x="488" y="419"/>
                    </a:cubicBezTo>
                    <a:cubicBezTo>
                      <a:pt x="485" y="456"/>
                      <a:pt x="459" y="470"/>
                      <a:pt x="448" y="503"/>
                    </a:cubicBezTo>
                    <a:cubicBezTo>
                      <a:pt x="437" y="536"/>
                      <a:pt x="416" y="570"/>
                      <a:pt x="396" y="599"/>
                    </a:cubicBezTo>
                    <a:cubicBezTo>
                      <a:pt x="375" y="631"/>
                      <a:pt x="347" y="652"/>
                      <a:pt x="320" y="679"/>
                    </a:cubicBezTo>
                    <a:cubicBezTo>
                      <a:pt x="309" y="690"/>
                      <a:pt x="284" y="707"/>
                      <a:pt x="284" y="707"/>
                    </a:cubicBezTo>
                    <a:cubicBezTo>
                      <a:pt x="223" y="701"/>
                      <a:pt x="224" y="692"/>
                      <a:pt x="180" y="663"/>
                    </a:cubicBezTo>
                    <a:cubicBezTo>
                      <a:pt x="168" y="645"/>
                      <a:pt x="139" y="607"/>
                      <a:pt x="120" y="595"/>
                    </a:cubicBezTo>
                    <a:cubicBezTo>
                      <a:pt x="115" y="587"/>
                      <a:pt x="111" y="578"/>
                      <a:pt x="104" y="571"/>
                    </a:cubicBezTo>
                    <a:cubicBezTo>
                      <a:pt x="96" y="563"/>
                      <a:pt x="80" y="547"/>
                      <a:pt x="80" y="547"/>
                    </a:cubicBezTo>
                    <a:cubicBezTo>
                      <a:pt x="63" y="495"/>
                      <a:pt x="17" y="455"/>
                      <a:pt x="0" y="403"/>
                    </a:cubicBezTo>
                    <a:cubicBezTo>
                      <a:pt x="1" y="335"/>
                      <a:pt x="2" y="267"/>
                      <a:pt x="4" y="199"/>
                    </a:cubicBezTo>
                    <a:cubicBezTo>
                      <a:pt x="5" y="166"/>
                      <a:pt x="20" y="126"/>
                      <a:pt x="20" y="103"/>
                    </a:cubicBezTo>
                    <a:close/>
                  </a:path>
                </a:pathLst>
              </a:custGeom>
              <a:gradFill rotWithShape="1">
                <a:gsLst>
                  <a:gs pos="0">
                    <a:srgbClr val="000000"/>
                  </a:gs>
                  <a:gs pos="100000">
                    <a:srgbClr val="000000">
                      <a:gamma/>
                      <a:tint val="82353"/>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7" name="Freeform 131"/>
              <p:cNvSpPr>
                <a:spLocks/>
              </p:cNvSpPr>
              <p:nvPr/>
            </p:nvSpPr>
            <p:spPr bwMode="auto">
              <a:xfrm flipH="1">
                <a:off x="8055" y="14820"/>
                <a:ext cx="249" cy="276"/>
              </a:xfrm>
              <a:custGeom>
                <a:avLst/>
                <a:gdLst>
                  <a:gd name="T0" fmla="*/ 112 w 249"/>
                  <a:gd name="T1" fmla="*/ 4 h 276"/>
                  <a:gd name="T2" fmla="*/ 28 w 249"/>
                  <a:gd name="T3" fmla="*/ 20 h 276"/>
                  <a:gd name="T4" fmla="*/ 8 w 249"/>
                  <a:gd name="T5" fmla="*/ 44 h 276"/>
                  <a:gd name="T6" fmla="*/ 0 w 249"/>
                  <a:gd name="T7" fmla="*/ 68 h 276"/>
                  <a:gd name="T8" fmla="*/ 4 w 249"/>
                  <a:gd name="T9" fmla="*/ 160 h 276"/>
                  <a:gd name="T10" fmla="*/ 12 w 249"/>
                  <a:gd name="T11" fmla="*/ 172 h 276"/>
                  <a:gd name="T12" fmla="*/ 24 w 249"/>
                  <a:gd name="T13" fmla="*/ 208 h 276"/>
                  <a:gd name="T14" fmla="*/ 64 w 249"/>
                  <a:gd name="T15" fmla="*/ 236 h 276"/>
                  <a:gd name="T16" fmla="*/ 120 w 249"/>
                  <a:gd name="T17" fmla="*/ 252 h 276"/>
                  <a:gd name="T18" fmla="*/ 144 w 249"/>
                  <a:gd name="T19" fmla="*/ 268 h 276"/>
                  <a:gd name="T20" fmla="*/ 156 w 249"/>
                  <a:gd name="T21" fmla="*/ 276 h 276"/>
                  <a:gd name="T22" fmla="*/ 204 w 249"/>
                  <a:gd name="T23" fmla="*/ 272 h 276"/>
                  <a:gd name="T24" fmla="*/ 188 w 249"/>
                  <a:gd name="T25" fmla="*/ 60 h 276"/>
                  <a:gd name="T26" fmla="*/ 128 w 249"/>
                  <a:gd name="T27" fmla="*/ 0 h 276"/>
                  <a:gd name="T28" fmla="*/ 112 w 249"/>
                  <a:gd name="T29" fmla="*/ 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276">
                    <a:moveTo>
                      <a:pt x="112" y="4"/>
                    </a:moveTo>
                    <a:cubicBezTo>
                      <a:pt x="87" y="6"/>
                      <a:pt x="50" y="1"/>
                      <a:pt x="28" y="20"/>
                    </a:cubicBezTo>
                    <a:cubicBezTo>
                      <a:pt x="21" y="26"/>
                      <a:pt x="12" y="36"/>
                      <a:pt x="8" y="44"/>
                    </a:cubicBezTo>
                    <a:cubicBezTo>
                      <a:pt x="5" y="52"/>
                      <a:pt x="0" y="68"/>
                      <a:pt x="0" y="68"/>
                    </a:cubicBezTo>
                    <a:cubicBezTo>
                      <a:pt x="1" y="99"/>
                      <a:pt x="0" y="130"/>
                      <a:pt x="4" y="160"/>
                    </a:cubicBezTo>
                    <a:cubicBezTo>
                      <a:pt x="5" y="165"/>
                      <a:pt x="10" y="168"/>
                      <a:pt x="12" y="172"/>
                    </a:cubicBezTo>
                    <a:cubicBezTo>
                      <a:pt x="17" y="184"/>
                      <a:pt x="13" y="201"/>
                      <a:pt x="24" y="208"/>
                    </a:cubicBezTo>
                    <a:cubicBezTo>
                      <a:pt x="38" y="218"/>
                      <a:pt x="48" y="229"/>
                      <a:pt x="64" y="236"/>
                    </a:cubicBezTo>
                    <a:cubicBezTo>
                      <a:pt x="81" y="243"/>
                      <a:pt x="104" y="243"/>
                      <a:pt x="120" y="252"/>
                    </a:cubicBezTo>
                    <a:cubicBezTo>
                      <a:pt x="128" y="257"/>
                      <a:pt x="136" y="263"/>
                      <a:pt x="144" y="268"/>
                    </a:cubicBezTo>
                    <a:cubicBezTo>
                      <a:pt x="148" y="271"/>
                      <a:pt x="156" y="276"/>
                      <a:pt x="156" y="276"/>
                    </a:cubicBezTo>
                    <a:cubicBezTo>
                      <a:pt x="172" y="275"/>
                      <a:pt x="189" y="276"/>
                      <a:pt x="204" y="272"/>
                    </a:cubicBezTo>
                    <a:cubicBezTo>
                      <a:pt x="249" y="259"/>
                      <a:pt x="246" y="99"/>
                      <a:pt x="188" y="60"/>
                    </a:cubicBezTo>
                    <a:cubicBezTo>
                      <a:pt x="179" y="32"/>
                      <a:pt x="156" y="9"/>
                      <a:pt x="128" y="0"/>
                    </a:cubicBezTo>
                    <a:cubicBezTo>
                      <a:pt x="123" y="1"/>
                      <a:pt x="112" y="4"/>
                      <a:pt x="112" y="4"/>
                    </a:cubicBezTo>
                    <a:close/>
                  </a:path>
                </a:pathLst>
              </a:custGeom>
              <a:gradFill rotWithShape="1">
                <a:gsLst>
                  <a:gs pos="0">
                    <a:srgbClr val="000000"/>
                  </a:gs>
                  <a:gs pos="100000">
                    <a:srgbClr val="000000">
                      <a:gamma/>
                      <a:tint val="86667"/>
                      <a:invGamma/>
                    </a:srgbClr>
                  </a:gs>
                </a:gsLst>
                <a:path path="rect">
                  <a:fillToRect t="100000" r="10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8" name="Freeform 132"/>
              <p:cNvSpPr>
                <a:spLocks/>
              </p:cNvSpPr>
              <p:nvPr/>
            </p:nvSpPr>
            <p:spPr bwMode="auto">
              <a:xfrm flipH="1">
                <a:off x="6852" y="14515"/>
                <a:ext cx="1088" cy="160"/>
              </a:xfrm>
              <a:custGeom>
                <a:avLst/>
                <a:gdLst>
                  <a:gd name="T0" fmla="*/ 0 w 1088"/>
                  <a:gd name="T1" fmla="*/ 127 h 160"/>
                  <a:gd name="T2" fmla="*/ 552 w 1088"/>
                  <a:gd name="T3" fmla="*/ 108 h 160"/>
                  <a:gd name="T4" fmla="*/ 836 w 1088"/>
                  <a:gd name="T5" fmla="*/ 152 h 160"/>
                  <a:gd name="T6" fmla="*/ 980 w 1088"/>
                  <a:gd name="T7" fmla="*/ 160 h 160"/>
                  <a:gd name="T8" fmla="*/ 1068 w 1088"/>
                  <a:gd name="T9" fmla="*/ 152 h 160"/>
                  <a:gd name="T10" fmla="*/ 1088 w 1088"/>
                  <a:gd name="T11" fmla="*/ 124 h 160"/>
                  <a:gd name="T12" fmla="*/ 1008 w 1088"/>
                  <a:gd name="T13" fmla="*/ 72 h 160"/>
                  <a:gd name="T14" fmla="*/ 788 w 1088"/>
                  <a:gd name="T15" fmla="*/ 12 h 160"/>
                  <a:gd name="T16" fmla="*/ 624 w 1088"/>
                  <a:gd name="T17" fmla="*/ 0 h 160"/>
                  <a:gd name="T18" fmla="*/ 420 w 1088"/>
                  <a:gd name="T19" fmla="*/ 20 h 160"/>
                  <a:gd name="T20" fmla="*/ 120 w 1088"/>
                  <a:gd name="T21" fmla="*/ 64 h 160"/>
                  <a:gd name="T22" fmla="*/ 0 w 1088"/>
                  <a:gd name="T23" fmla="*/ 1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60">
                    <a:moveTo>
                      <a:pt x="0" y="127"/>
                    </a:moveTo>
                    <a:lnTo>
                      <a:pt x="552" y="108"/>
                    </a:lnTo>
                    <a:lnTo>
                      <a:pt x="836" y="152"/>
                    </a:lnTo>
                    <a:lnTo>
                      <a:pt x="980" y="160"/>
                    </a:lnTo>
                    <a:lnTo>
                      <a:pt x="1068" y="152"/>
                    </a:lnTo>
                    <a:lnTo>
                      <a:pt x="1088" y="124"/>
                    </a:lnTo>
                    <a:lnTo>
                      <a:pt x="1008" y="72"/>
                    </a:lnTo>
                    <a:lnTo>
                      <a:pt x="788" y="12"/>
                    </a:lnTo>
                    <a:lnTo>
                      <a:pt x="624" y="0"/>
                    </a:lnTo>
                    <a:lnTo>
                      <a:pt x="420" y="20"/>
                    </a:lnTo>
                    <a:lnTo>
                      <a:pt x="120" y="64"/>
                    </a:lnTo>
                    <a:lnTo>
                      <a:pt x="0" y="127"/>
                    </a:lnTo>
                    <a:close/>
                  </a:path>
                </a:pathLst>
              </a:custGeom>
              <a:gradFill rotWithShape="1">
                <a:gsLst>
                  <a:gs pos="0">
                    <a:srgbClr val="808080">
                      <a:alpha val="52000"/>
                    </a:srgbClr>
                  </a:gs>
                  <a:gs pos="50000">
                    <a:srgbClr val="808080">
                      <a:gamma/>
                      <a:shade val="46275"/>
                      <a:invGamma/>
                      <a:alpha val="59000"/>
                    </a:srgbClr>
                  </a:gs>
                  <a:gs pos="100000">
                    <a:srgbClr val="808080">
                      <a:alpha val="52000"/>
                    </a:srgbClr>
                  </a:gs>
                </a:gsLst>
                <a:lin ang="5400000" scaled="1"/>
              </a:gra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19" name="Oval 133"/>
              <p:cNvSpPr>
                <a:spLocks noChangeArrowheads="1"/>
              </p:cNvSpPr>
              <p:nvPr/>
            </p:nvSpPr>
            <p:spPr bwMode="auto">
              <a:xfrm rot="1452884" flipH="1">
                <a:off x="7947" y="14912"/>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0" name="Oval 134"/>
              <p:cNvSpPr>
                <a:spLocks noChangeArrowheads="1"/>
              </p:cNvSpPr>
              <p:nvPr/>
            </p:nvSpPr>
            <p:spPr bwMode="auto">
              <a:xfrm rot="21086688" flipH="1">
                <a:off x="7877" y="14900"/>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1" name="Oval 135"/>
              <p:cNvSpPr>
                <a:spLocks noChangeArrowheads="1"/>
              </p:cNvSpPr>
              <p:nvPr/>
            </p:nvSpPr>
            <p:spPr bwMode="auto">
              <a:xfrm rot="21086688" flipH="1">
                <a:off x="7904" y="1500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2" name="Oval 136"/>
              <p:cNvSpPr>
                <a:spLocks noChangeArrowheads="1"/>
              </p:cNvSpPr>
              <p:nvPr/>
            </p:nvSpPr>
            <p:spPr bwMode="auto">
              <a:xfrm rot="20091896" flipH="1">
                <a:off x="7982" y="15017"/>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3" name="Oval 137"/>
              <p:cNvSpPr>
                <a:spLocks noChangeArrowheads="1"/>
              </p:cNvSpPr>
              <p:nvPr/>
            </p:nvSpPr>
            <p:spPr bwMode="auto">
              <a:xfrm rot="3445544" flipH="1">
                <a:off x="7629" y="14936"/>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4" name="Oval 138"/>
              <p:cNvSpPr>
                <a:spLocks noChangeArrowheads="1"/>
              </p:cNvSpPr>
              <p:nvPr/>
            </p:nvSpPr>
            <p:spPr bwMode="auto">
              <a:xfrm rot="1721088" flipH="1">
                <a:off x="7775" y="14887"/>
                <a:ext cx="47" cy="117"/>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5" name="Freeform 139"/>
              <p:cNvSpPr>
                <a:spLocks/>
              </p:cNvSpPr>
              <p:nvPr/>
            </p:nvSpPr>
            <p:spPr bwMode="auto">
              <a:xfrm flipH="1">
                <a:off x="8276" y="14947"/>
                <a:ext cx="432" cy="112"/>
              </a:xfrm>
              <a:custGeom>
                <a:avLst/>
                <a:gdLst>
                  <a:gd name="T0" fmla="*/ 432 w 432"/>
                  <a:gd name="T1" fmla="*/ 16 h 112"/>
                  <a:gd name="T2" fmla="*/ 192 w 432"/>
                  <a:gd name="T3" fmla="*/ 16 h 112"/>
                  <a:gd name="T4" fmla="*/ 0 w 432"/>
                  <a:gd name="T5" fmla="*/ 112 h 112"/>
                </a:gdLst>
                <a:ahLst/>
                <a:cxnLst>
                  <a:cxn ang="0">
                    <a:pos x="T0" y="T1"/>
                  </a:cxn>
                  <a:cxn ang="0">
                    <a:pos x="T2" y="T3"/>
                  </a:cxn>
                  <a:cxn ang="0">
                    <a:pos x="T4" y="T5"/>
                  </a:cxn>
                </a:cxnLst>
                <a:rect l="0" t="0" r="r" b="b"/>
                <a:pathLst>
                  <a:path w="432" h="112">
                    <a:moveTo>
                      <a:pt x="432" y="16"/>
                    </a:moveTo>
                    <a:cubicBezTo>
                      <a:pt x="348" y="8"/>
                      <a:pt x="264" y="0"/>
                      <a:pt x="192" y="16"/>
                    </a:cubicBezTo>
                    <a:cubicBezTo>
                      <a:pt x="120" y="32"/>
                      <a:pt x="60" y="72"/>
                      <a:pt x="0" y="112"/>
                    </a:cubicBezTo>
                  </a:path>
                </a:pathLst>
              </a:custGeom>
              <a:noFill/>
              <a:ln w="38100" cap="flat" cmpd="sng">
                <a:solidFill>
                  <a:srgbClr val="3E1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26" name="Freeform 140"/>
              <p:cNvSpPr>
                <a:spLocks/>
              </p:cNvSpPr>
              <p:nvPr/>
            </p:nvSpPr>
            <p:spPr bwMode="auto">
              <a:xfrm flipH="1" flipV="1">
                <a:off x="8306" y="14903"/>
                <a:ext cx="414" cy="15"/>
              </a:xfrm>
              <a:custGeom>
                <a:avLst/>
                <a:gdLst>
                  <a:gd name="T0" fmla="*/ 414 w 414"/>
                  <a:gd name="T1" fmla="*/ 2 h 15"/>
                  <a:gd name="T2" fmla="*/ 126 w 414"/>
                  <a:gd name="T3" fmla="*/ 2 h 15"/>
                  <a:gd name="T4" fmla="*/ 0 w 414"/>
                  <a:gd name="T5" fmla="*/ 15 h 15"/>
                </a:gdLst>
                <a:ahLst/>
                <a:cxnLst>
                  <a:cxn ang="0">
                    <a:pos x="T0" y="T1"/>
                  </a:cxn>
                  <a:cxn ang="0">
                    <a:pos x="T2" y="T3"/>
                  </a:cxn>
                  <a:cxn ang="0">
                    <a:pos x="T4" y="T5"/>
                  </a:cxn>
                </a:cxnLst>
                <a:rect l="0" t="0" r="r" b="b"/>
                <a:pathLst>
                  <a:path w="414" h="15">
                    <a:moveTo>
                      <a:pt x="414" y="2"/>
                    </a:moveTo>
                    <a:cubicBezTo>
                      <a:pt x="304" y="1"/>
                      <a:pt x="195" y="0"/>
                      <a:pt x="126" y="2"/>
                    </a:cubicBezTo>
                    <a:cubicBezTo>
                      <a:pt x="57" y="4"/>
                      <a:pt x="16" y="15"/>
                      <a:pt x="0" y="15"/>
                    </a:cubicBezTo>
                  </a:path>
                </a:pathLst>
              </a:custGeom>
              <a:noFill/>
              <a:ln w="38100" cmpd="sng">
                <a:solidFill>
                  <a:srgbClr val="3E1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nvGrpSpPr>
              <p:cNvPr id="227" name="Group 141"/>
              <p:cNvGrpSpPr>
                <a:grpSpLocks/>
              </p:cNvGrpSpPr>
              <p:nvPr/>
            </p:nvGrpSpPr>
            <p:grpSpPr bwMode="auto">
              <a:xfrm flipH="1">
                <a:off x="7619" y="15368"/>
                <a:ext cx="745" cy="226"/>
                <a:chOff x="8496" y="15955"/>
                <a:chExt cx="745" cy="226"/>
              </a:xfrm>
            </p:grpSpPr>
            <p:sp>
              <p:nvSpPr>
                <p:cNvPr id="236" name="Freeform 142"/>
                <p:cNvSpPr>
                  <a:spLocks/>
                </p:cNvSpPr>
                <p:nvPr/>
              </p:nvSpPr>
              <p:spPr bwMode="auto">
                <a:xfrm>
                  <a:off x="8496" y="15955"/>
                  <a:ext cx="745" cy="226"/>
                </a:xfrm>
                <a:custGeom>
                  <a:avLst/>
                  <a:gdLst>
                    <a:gd name="T0" fmla="*/ 720 w 745"/>
                    <a:gd name="T1" fmla="*/ 9 h 226"/>
                    <a:gd name="T2" fmla="*/ 699 w 745"/>
                    <a:gd name="T3" fmla="*/ 0 h 226"/>
                    <a:gd name="T4" fmla="*/ 652 w 745"/>
                    <a:gd name="T5" fmla="*/ 1 h 226"/>
                    <a:gd name="T6" fmla="*/ 616 w 745"/>
                    <a:gd name="T7" fmla="*/ 24 h 226"/>
                    <a:gd name="T8" fmla="*/ 568 w 745"/>
                    <a:gd name="T9" fmla="*/ 27 h 226"/>
                    <a:gd name="T10" fmla="*/ 519 w 745"/>
                    <a:gd name="T11" fmla="*/ 40 h 226"/>
                    <a:gd name="T12" fmla="*/ 445 w 745"/>
                    <a:gd name="T13" fmla="*/ 51 h 226"/>
                    <a:gd name="T14" fmla="*/ 415 w 745"/>
                    <a:gd name="T15" fmla="*/ 61 h 226"/>
                    <a:gd name="T16" fmla="*/ 361 w 745"/>
                    <a:gd name="T17" fmla="*/ 64 h 226"/>
                    <a:gd name="T18" fmla="*/ 337 w 745"/>
                    <a:gd name="T19" fmla="*/ 76 h 226"/>
                    <a:gd name="T20" fmla="*/ 319 w 745"/>
                    <a:gd name="T21" fmla="*/ 70 h 226"/>
                    <a:gd name="T22" fmla="*/ 265 w 745"/>
                    <a:gd name="T23" fmla="*/ 73 h 226"/>
                    <a:gd name="T24" fmla="*/ 240 w 745"/>
                    <a:gd name="T25" fmla="*/ 85 h 226"/>
                    <a:gd name="T26" fmla="*/ 223 w 745"/>
                    <a:gd name="T27" fmla="*/ 79 h 226"/>
                    <a:gd name="T28" fmla="*/ 198 w 745"/>
                    <a:gd name="T29" fmla="*/ 87 h 226"/>
                    <a:gd name="T30" fmla="*/ 138 w 745"/>
                    <a:gd name="T31" fmla="*/ 99 h 226"/>
                    <a:gd name="T32" fmla="*/ 124 w 745"/>
                    <a:gd name="T33" fmla="*/ 106 h 226"/>
                    <a:gd name="T34" fmla="*/ 6 w 745"/>
                    <a:gd name="T35" fmla="*/ 109 h 226"/>
                    <a:gd name="T36" fmla="*/ 3 w 745"/>
                    <a:gd name="T37" fmla="*/ 123 h 226"/>
                    <a:gd name="T38" fmla="*/ 18 w 745"/>
                    <a:gd name="T39" fmla="*/ 145 h 226"/>
                    <a:gd name="T40" fmla="*/ 46 w 745"/>
                    <a:gd name="T41" fmla="*/ 160 h 226"/>
                    <a:gd name="T42" fmla="*/ 72 w 745"/>
                    <a:gd name="T43" fmla="*/ 172 h 226"/>
                    <a:gd name="T44" fmla="*/ 100 w 745"/>
                    <a:gd name="T45" fmla="*/ 175 h 226"/>
                    <a:gd name="T46" fmla="*/ 114 w 745"/>
                    <a:gd name="T47" fmla="*/ 181 h 226"/>
                    <a:gd name="T48" fmla="*/ 126 w 745"/>
                    <a:gd name="T49" fmla="*/ 192 h 226"/>
                    <a:gd name="T50" fmla="*/ 153 w 745"/>
                    <a:gd name="T51" fmla="*/ 192 h 226"/>
                    <a:gd name="T52" fmla="*/ 165 w 745"/>
                    <a:gd name="T53" fmla="*/ 199 h 226"/>
                    <a:gd name="T54" fmla="*/ 183 w 745"/>
                    <a:gd name="T55" fmla="*/ 208 h 226"/>
                    <a:gd name="T56" fmla="*/ 219 w 745"/>
                    <a:gd name="T57" fmla="*/ 207 h 226"/>
                    <a:gd name="T58" fmla="*/ 231 w 745"/>
                    <a:gd name="T59" fmla="*/ 216 h 226"/>
                    <a:gd name="T60" fmla="*/ 258 w 745"/>
                    <a:gd name="T61" fmla="*/ 210 h 226"/>
                    <a:gd name="T62" fmla="*/ 306 w 745"/>
                    <a:gd name="T63" fmla="*/ 220 h 226"/>
                    <a:gd name="T64" fmla="*/ 322 w 745"/>
                    <a:gd name="T65" fmla="*/ 226 h 226"/>
                    <a:gd name="T66" fmla="*/ 354 w 745"/>
                    <a:gd name="T67" fmla="*/ 216 h 226"/>
                    <a:gd name="T68" fmla="*/ 387 w 745"/>
                    <a:gd name="T69" fmla="*/ 220 h 226"/>
                    <a:gd name="T70" fmla="*/ 397 w 745"/>
                    <a:gd name="T71" fmla="*/ 222 h 226"/>
                    <a:gd name="T72" fmla="*/ 441 w 745"/>
                    <a:gd name="T73" fmla="*/ 210 h 226"/>
                    <a:gd name="T74" fmla="*/ 459 w 745"/>
                    <a:gd name="T75" fmla="*/ 214 h 226"/>
                    <a:gd name="T76" fmla="*/ 498 w 745"/>
                    <a:gd name="T77" fmla="*/ 216 h 226"/>
                    <a:gd name="T78" fmla="*/ 522 w 745"/>
                    <a:gd name="T79" fmla="*/ 204 h 226"/>
                    <a:gd name="T80" fmla="*/ 570 w 745"/>
                    <a:gd name="T81" fmla="*/ 201 h 226"/>
                    <a:gd name="T82" fmla="*/ 601 w 745"/>
                    <a:gd name="T83" fmla="*/ 181 h 226"/>
                    <a:gd name="T84" fmla="*/ 636 w 745"/>
                    <a:gd name="T85" fmla="*/ 178 h 226"/>
                    <a:gd name="T86" fmla="*/ 672 w 745"/>
                    <a:gd name="T87" fmla="*/ 159 h 226"/>
                    <a:gd name="T88" fmla="*/ 696 w 745"/>
                    <a:gd name="T89" fmla="*/ 147 h 226"/>
                    <a:gd name="T90" fmla="*/ 723 w 745"/>
                    <a:gd name="T91" fmla="*/ 126 h 226"/>
                    <a:gd name="T92" fmla="*/ 745 w 745"/>
                    <a:gd name="T93" fmla="*/ 100 h 226"/>
                    <a:gd name="T94" fmla="*/ 744 w 745"/>
                    <a:gd name="T95" fmla="*/ 48 h 226"/>
                    <a:gd name="T96" fmla="*/ 720 w 745"/>
                    <a:gd name="T97"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226">
                      <a:moveTo>
                        <a:pt x="720" y="9"/>
                      </a:moveTo>
                      <a:cubicBezTo>
                        <a:pt x="713" y="5"/>
                        <a:pt x="707" y="1"/>
                        <a:pt x="699" y="0"/>
                      </a:cubicBezTo>
                      <a:cubicBezTo>
                        <a:pt x="683" y="0"/>
                        <a:pt x="668" y="0"/>
                        <a:pt x="652" y="1"/>
                      </a:cubicBezTo>
                      <a:cubicBezTo>
                        <a:pt x="640" y="2"/>
                        <a:pt x="628" y="20"/>
                        <a:pt x="616" y="24"/>
                      </a:cubicBezTo>
                      <a:cubicBezTo>
                        <a:pt x="601" y="29"/>
                        <a:pt x="584" y="26"/>
                        <a:pt x="568" y="27"/>
                      </a:cubicBezTo>
                      <a:cubicBezTo>
                        <a:pt x="548" y="42"/>
                        <a:pt x="551" y="39"/>
                        <a:pt x="519" y="40"/>
                      </a:cubicBezTo>
                      <a:cubicBezTo>
                        <a:pt x="485" y="45"/>
                        <a:pt x="492" y="49"/>
                        <a:pt x="445" y="51"/>
                      </a:cubicBezTo>
                      <a:cubicBezTo>
                        <a:pt x="433" y="52"/>
                        <a:pt x="427" y="59"/>
                        <a:pt x="415" y="61"/>
                      </a:cubicBezTo>
                      <a:cubicBezTo>
                        <a:pt x="397" y="59"/>
                        <a:pt x="379" y="60"/>
                        <a:pt x="361" y="64"/>
                      </a:cubicBezTo>
                      <a:cubicBezTo>
                        <a:pt x="353" y="68"/>
                        <a:pt x="346" y="74"/>
                        <a:pt x="337" y="76"/>
                      </a:cubicBezTo>
                      <a:cubicBezTo>
                        <a:pt x="330" y="75"/>
                        <a:pt x="325" y="73"/>
                        <a:pt x="319" y="70"/>
                      </a:cubicBezTo>
                      <a:cubicBezTo>
                        <a:pt x="301" y="71"/>
                        <a:pt x="283" y="71"/>
                        <a:pt x="265" y="73"/>
                      </a:cubicBezTo>
                      <a:cubicBezTo>
                        <a:pt x="257" y="74"/>
                        <a:pt x="249" y="84"/>
                        <a:pt x="240" y="85"/>
                      </a:cubicBezTo>
                      <a:cubicBezTo>
                        <a:pt x="232" y="84"/>
                        <a:pt x="230" y="82"/>
                        <a:pt x="223" y="79"/>
                      </a:cubicBezTo>
                      <a:cubicBezTo>
                        <a:pt x="213" y="81"/>
                        <a:pt x="207" y="84"/>
                        <a:pt x="198" y="87"/>
                      </a:cubicBezTo>
                      <a:cubicBezTo>
                        <a:pt x="185" y="104"/>
                        <a:pt x="153" y="98"/>
                        <a:pt x="138" y="99"/>
                      </a:cubicBezTo>
                      <a:cubicBezTo>
                        <a:pt x="132" y="100"/>
                        <a:pt x="129" y="103"/>
                        <a:pt x="124" y="106"/>
                      </a:cubicBezTo>
                      <a:cubicBezTo>
                        <a:pt x="90" y="125"/>
                        <a:pt x="23" y="109"/>
                        <a:pt x="6" y="109"/>
                      </a:cubicBezTo>
                      <a:cubicBezTo>
                        <a:pt x="2" y="115"/>
                        <a:pt x="0" y="116"/>
                        <a:pt x="3" y="123"/>
                      </a:cubicBezTo>
                      <a:cubicBezTo>
                        <a:pt x="4" y="137"/>
                        <a:pt x="4" y="142"/>
                        <a:pt x="18" y="145"/>
                      </a:cubicBezTo>
                      <a:cubicBezTo>
                        <a:pt x="28" y="150"/>
                        <a:pt x="34" y="158"/>
                        <a:pt x="46" y="160"/>
                      </a:cubicBezTo>
                      <a:cubicBezTo>
                        <a:pt x="55" y="164"/>
                        <a:pt x="62" y="171"/>
                        <a:pt x="72" y="172"/>
                      </a:cubicBezTo>
                      <a:cubicBezTo>
                        <a:pt x="81" y="173"/>
                        <a:pt x="100" y="175"/>
                        <a:pt x="100" y="175"/>
                      </a:cubicBezTo>
                      <a:cubicBezTo>
                        <a:pt x="105" y="177"/>
                        <a:pt x="108" y="180"/>
                        <a:pt x="114" y="181"/>
                      </a:cubicBezTo>
                      <a:cubicBezTo>
                        <a:pt x="119" y="185"/>
                        <a:pt x="121" y="189"/>
                        <a:pt x="126" y="192"/>
                      </a:cubicBezTo>
                      <a:cubicBezTo>
                        <a:pt x="136" y="191"/>
                        <a:pt x="143" y="188"/>
                        <a:pt x="153" y="192"/>
                      </a:cubicBezTo>
                      <a:cubicBezTo>
                        <a:pt x="158" y="194"/>
                        <a:pt x="159" y="198"/>
                        <a:pt x="165" y="199"/>
                      </a:cubicBezTo>
                      <a:cubicBezTo>
                        <a:pt x="171" y="203"/>
                        <a:pt x="176" y="207"/>
                        <a:pt x="183" y="208"/>
                      </a:cubicBezTo>
                      <a:cubicBezTo>
                        <a:pt x="197" y="207"/>
                        <a:pt x="205" y="205"/>
                        <a:pt x="219" y="207"/>
                      </a:cubicBezTo>
                      <a:cubicBezTo>
                        <a:pt x="225" y="211"/>
                        <a:pt x="227" y="210"/>
                        <a:pt x="231" y="216"/>
                      </a:cubicBezTo>
                      <a:cubicBezTo>
                        <a:pt x="243" y="215"/>
                        <a:pt x="248" y="212"/>
                        <a:pt x="258" y="210"/>
                      </a:cubicBezTo>
                      <a:cubicBezTo>
                        <a:pt x="296" y="211"/>
                        <a:pt x="281" y="216"/>
                        <a:pt x="306" y="220"/>
                      </a:cubicBezTo>
                      <a:cubicBezTo>
                        <a:pt x="312" y="223"/>
                        <a:pt x="315" y="225"/>
                        <a:pt x="322" y="226"/>
                      </a:cubicBezTo>
                      <a:cubicBezTo>
                        <a:pt x="346" y="225"/>
                        <a:pt x="337" y="219"/>
                        <a:pt x="354" y="216"/>
                      </a:cubicBezTo>
                      <a:cubicBezTo>
                        <a:pt x="379" y="217"/>
                        <a:pt x="366" y="216"/>
                        <a:pt x="387" y="220"/>
                      </a:cubicBezTo>
                      <a:cubicBezTo>
                        <a:pt x="390" y="221"/>
                        <a:pt x="397" y="222"/>
                        <a:pt x="397" y="222"/>
                      </a:cubicBezTo>
                      <a:cubicBezTo>
                        <a:pt x="426" y="220"/>
                        <a:pt x="423" y="221"/>
                        <a:pt x="441" y="210"/>
                      </a:cubicBezTo>
                      <a:cubicBezTo>
                        <a:pt x="448" y="211"/>
                        <a:pt x="452" y="213"/>
                        <a:pt x="459" y="214"/>
                      </a:cubicBezTo>
                      <a:cubicBezTo>
                        <a:pt x="471" y="220"/>
                        <a:pt x="486" y="216"/>
                        <a:pt x="498" y="216"/>
                      </a:cubicBezTo>
                      <a:cubicBezTo>
                        <a:pt x="506" y="212"/>
                        <a:pt x="513" y="206"/>
                        <a:pt x="522" y="204"/>
                      </a:cubicBezTo>
                      <a:cubicBezTo>
                        <a:pt x="540" y="195"/>
                        <a:pt x="520" y="204"/>
                        <a:pt x="570" y="201"/>
                      </a:cubicBezTo>
                      <a:cubicBezTo>
                        <a:pt x="581" y="200"/>
                        <a:pt x="592" y="185"/>
                        <a:pt x="601" y="181"/>
                      </a:cubicBezTo>
                      <a:cubicBezTo>
                        <a:pt x="612" y="176"/>
                        <a:pt x="624" y="179"/>
                        <a:pt x="636" y="178"/>
                      </a:cubicBezTo>
                      <a:cubicBezTo>
                        <a:pt x="646" y="173"/>
                        <a:pt x="661" y="161"/>
                        <a:pt x="672" y="159"/>
                      </a:cubicBezTo>
                      <a:cubicBezTo>
                        <a:pt x="679" y="154"/>
                        <a:pt x="688" y="149"/>
                        <a:pt x="696" y="147"/>
                      </a:cubicBezTo>
                      <a:cubicBezTo>
                        <a:pt x="705" y="140"/>
                        <a:pt x="713" y="132"/>
                        <a:pt x="723" y="126"/>
                      </a:cubicBezTo>
                      <a:cubicBezTo>
                        <a:pt x="725" y="116"/>
                        <a:pt x="739" y="110"/>
                        <a:pt x="745" y="100"/>
                      </a:cubicBezTo>
                      <a:cubicBezTo>
                        <a:pt x="745" y="83"/>
                        <a:pt x="745" y="65"/>
                        <a:pt x="744" y="48"/>
                      </a:cubicBezTo>
                      <a:cubicBezTo>
                        <a:pt x="743" y="33"/>
                        <a:pt x="723" y="25"/>
                        <a:pt x="720" y="9"/>
                      </a:cubicBezTo>
                      <a:close/>
                    </a:path>
                  </a:pathLst>
                </a:custGeom>
                <a:gradFill rotWithShape="1">
                  <a:gsLst>
                    <a:gs pos="0">
                      <a:srgbClr val="808080"/>
                    </a:gs>
                    <a:gs pos="50000">
                      <a:srgbClr val="808080">
                        <a:gamma/>
                        <a:tint val="12549"/>
                        <a:invGamma/>
                      </a:srgbClr>
                    </a:gs>
                    <a:gs pos="100000">
                      <a:srgbClr val="808080"/>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7" name="Freeform 143"/>
                <p:cNvSpPr>
                  <a:spLocks/>
                </p:cNvSpPr>
                <p:nvPr/>
              </p:nvSpPr>
              <p:spPr bwMode="auto">
                <a:xfrm>
                  <a:off x="8501" y="16065"/>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rgbClr val="808080"/>
                    </a:gs>
                    <a:gs pos="50000">
                      <a:srgbClr val="808080">
                        <a:gamma/>
                        <a:tint val="12549"/>
                        <a:invGamma/>
                      </a:srgbClr>
                    </a:gs>
                    <a:gs pos="100000">
                      <a:srgbClr val="808080"/>
                    </a:gs>
                  </a:gsLst>
                  <a:lin ang="5400000" scaled="1"/>
                </a:gradFill>
                <a:ln w="1270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8" name="Freeform 144"/>
                <p:cNvSpPr>
                  <a:spLocks/>
                </p:cNvSpPr>
                <p:nvPr/>
              </p:nvSpPr>
              <p:spPr bwMode="auto">
                <a:xfrm>
                  <a:off x="8498" y="16077"/>
                  <a:ext cx="72" cy="34"/>
                </a:xfrm>
                <a:custGeom>
                  <a:avLst/>
                  <a:gdLst>
                    <a:gd name="T0" fmla="*/ 72 w 72"/>
                    <a:gd name="T1" fmla="*/ 34 h 34"/>
                    <a:gd name="T2" fmla="*/ 57 w 72"/>
                    <a:gd name="T3" fmla="*/ 30 h 34"/>
                    <a:gd name="T4" fmla="*/ 33 w 72"/>
                    <a:gd name="T5" fmla="*/ 18 h 34"/>
                    <a:gd name="T6" fmla="*/ 9 w 72"/>
                    <a:gd name="T7" fmla="*/ 7 h 34"/>
                    <a:gd name="T8" fmla="*/ 0 w 72"/>
                    <a:gd name="T9" fmla="*/ 0 h 34"/>
                  </a:gdLst>
                  <a:ahLst/>
                  <a:cxnLst>
                    <a:cxn ang="0">
                      <a:pos x="T0" y="T1"/>
                    </a:cxn>
                    <a:cxn ang="0">
                      <a:pos x="T2" y="T3"/>
                    </a:cxn>
                    <a:cxn ang="0">
                      <a:pos x="T4" y="T5"/>
                    </a:cxn>
                    <a:cxn ang="0">
                      <a:pos x="T6" y="T7"/>
                    </a:cxn>
                    <a:cxn ang="0">
                      <a:pos x="T8" y="T9"/>
                    </a:cxn>
                  </a:cxnLst>
                  <a:rect l="0" t="0" r="r" b="b"/>
                  <a:pathLst>
                    <a:path w="72" h="34">
                      <a:moveTo>
                        <a:pt x="72" y="34"/>
                      </a:moveTo>
                      <a:cubicBezTo>
                        <a:pt x="67" y="33"/>
                        <a:pt x="62" y="31"/>
                        <a:pt x="57" y="30"/>
                      </a:cubicBezTo>
                      <a:cubicBezTo>
                        <a:pt x="50" y="25"/>
                        <a:pt x="42" y="19"/>
                        <a:pt x="33" y="18"/>
                      </a:cubicBezTo>
                      <a:cubicBezTo>
                        <a:pt x="25" y="14"/>
                        <a:pt x="17" y="12"/>
                        <a:pt x="9" y="7"/>
                      </a:cubicBezTo>
                      <a:cubicBezTo>
                        <a:pt x="6" y="5"/>
                        <a:pt x="4" y="0"/>
                        <a:pt x="0" y="0"/>
                      </a:cubicBezTo>
                    </a:path>
                  </a:pathLst>
                </a:custGeom>
                <a:gradFill rotWithShape="1">
                  <a:gsLst>
                    <a:gs pos="0">
                      <a:srgbClr val="808080"/>
                    </a:gs>
                    <a:gs pos="50000">
                      <a:srgbClr val="808080">
                        <a:gamma/>
                        <a:tint val="12549"/>
                        <a:invGamma/>
                      </a:srgbClr>
                    </a:gs>
                    <a:gs pos="100000">
                      <a:srgbClr val="808080"/>
                    </a:gs>
                  </a:gsLst>
                  <a:lin ang="5400000" scaled="1"/>
                </a:gradFill>
                <a:ln w="1270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sp>
            <p:nvSpPr>
              <p:cNvPr id="228" name="Oval 145"/>
              <p:cNvSpPr>
                <a:spLocks noChangeArrowheads="1"/>
              </p:cNvSpPr>
              <p:nvPr/>
            </p:nvSpPr>
            <p:spPr bwMode="auto">
              <a:xfrm rot="638022" flipH="1">
                <a:off x="7907" y="15232"/>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29" name="Freeform 146"/>
              <p:cNvSpPr>
                <a:spLocks/>
              </p:cNvSpPr>
              <p:nvPr/>
            </p:nvSpPr>
            <p:spPr bwMode="auto">
              <a:xfrm flipH="1">
                <a:off x="7912" y="15449"/>
                <a:ext cx="14" cy="174"/>
              </a:xfrm>
              <a:custGeom>
                <a:avLst/>
                <a:gdLst>
                  <a:gd name="T0" fmla="*/ 14 w 14"/>
                  <a:gd name="T1" fmla="*/ 0 h 174"/>
                  <a:gd name="T2" fmla="*/ 12 w 14"/>
                  <a:gd name="T3" fmla="*/ 114 h 174"/>
                  <a:gd name="T4" fmla="*/ 0 w 14"/>
                  <a:gd name="T5" fmla="*/ 174 h 174"/>
                </a:gdLst>
                <a:ahLst/>
                <a:cxnLst>
                  <a:cxn ang="0">
                    <a:pos x="T0" y="T1"/>
                  </a:cxn>
                  <a:cxn ang="0">
                    <a:pos x="T2" y="T3"/>
                  </a:cxn>
                  <a:cxn ang="0">
                    <a:pos x="T4" y="T5"/>
                  </a:cxn>
                </a:cxnLst>
                <a:rect l="0" t="0" r="r" b="b"/>
                <a:pathLst>
                  <a:path w="14" h="174">
                    <a:moveTo>
                      <a:pt x="14" y="0"/>
                    </a:moveTo>
                    <a:cubicBezTo>
                      <a:pt x="13" y="38"/>
                      <a:pt x="13" y="76"/>
                      <a:pt x="12" y="114"/>
                    </a:cubicBezTo>
                    <a:cubicBezTo>
                      <a:pt x="11" y="134"/>
                      <a:pt x="0" y="154"/>
                      <a:pt x="0" y="17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0" name="Oval 147"/>
              <p:cNvSpPr>
                <a:spLocks noChangeArrowheads="1"/>
              </p:cNvSpPr>
              <p:nvPr/>
            </p:nvSpPr>
            <p:spPr bwMode="auto">
              <a:xfrm rot="20091896" flipH="1">
                <a:off x="8084" y="15220"/>
                <a:ext cx="47" cy="22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31" name="Oval 148"/>
              <p:cNvSpPr>
                <a:spLocks noChangeArrowheads="1"/>
              </p:cNvSpPr>
              <p:nvPr/>
            </p:nvSpPr>
            <p:spPr bwMode="auto">
              <a:xfrm rot="1952822" flipH="1">
                <a:off x="7439" y="15123"/>
                <a:ext cx="47" cy="279"/>
              </a:xfrm>
              <a:prstGeom prst="ellipse">
                <a:avLst/>
              </a:prstGeom>
              <a:gradFill rotWithShape="1">
                <a:gsLst>
                  <a:gs pos="0">
                    <a:srgbClr val="996633">
                      <a:gamma/>
                      <a:shade val="36078"/>
                      <a:invGamma/>
                    </a:srgbClr>
                  </a:gs>
                  <a:gs pos="50000">
                    <a:srgbClr val="996633"/>
                  </a:gs>
                  <a:gs pos="100000">
                    <a:srgbClr val="996633">
                      <a:gamma/>
                      <a:shade val="36078"/>
                      <a:invGamma/>
                    </a:srgbClr>
                  </a:gs>
                </a:gsLst>
                <a:lin ang="0" scaled="1"/>
              </a:gradFill>
              <a:ln w="9525">
                <a:solidFill>
                  <a:srgbClr val="3E1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51917">
                  <a:defRPr/>
                </a:pPr>
                <a:endParaRPr lang="cs-CZ" kern="0">
                  <a:solidFill>
                    <a:srgbClr val="000000"/>
                  </a:solidFill>
                  <a:latin typeface="Arial"/>
                </a:endParaRPr>
              </a:p>
            </p:txBody>
          </p:sp>
          <p:sp>
            <p:nvSpPr>
              <p:cNvPr id="232" name="Freeform 149"/>
              <p:cNvSpPr>
                <a:spLocks/>
              </p:cNvSpPr>
              <p:nvPr/>
            </p:nvSpPr>
            <p:spPr bwMode="auto">
              <a:xfrm flipH="1">
                <a:off x="7292" y="15385"/>
                <a:ext cx="96" cy="92"/>
              </a:xfrm>
              <a:custGeom>
                <a:avLst/>
                <a:gdLst>
                  <a:gd name="T0" fmla="*/ 0 w 96"/>
                  <a:gd name="T1" fmla="*/ 0 h 92"/>
                  <a:gd name="T2" fmla="*/ 24 w 96"/>
                  <a:gd name="T3" fmla="*/ 40 h 92"/>
                  <a:gd name="T4" fmla="*/ 48 w 96"/>
                  <a:gd name="T5" fmla="*/ 76 h 92"/>
                  <a:gd name="T6" fmla="*/ 58 w 96"/>
                  <a:gd name="T7" fmla="*/ 88 h 92"/>
                  <a:gd name="T8" fmla="*/ 86 w 96"/>
                  <a:gd name="T9" fmla="*/ 90 h 92"/>
                  <a:gd name="T10" fmla="*/ 96 w 96"/>
                  <a:gd name="T11" fmla="*/ 92 h 92"/>
                </a:gdLst>
                <a:ahLst/>
                <a:cxnLst>
                  <a:cxn ang="0">
                    <a:pos x="T0" y="T1"/>
                  </a:cxn>
                  <a:cxn ang="0">
                    <a:pos x="T2" y="T3"/>
                  </a:cxn>
                  <a:cxn ang="0">
                    <a:pos x="T4" y="T5"/>
                  </a:cxn>
                  <a:cxn ang="0">
                    <a:pos x="T6" y="T7"/>
                  </a:cxn>
                  <a:cxn ang="0">
                    <a:pos x="T8" y="T9"/>
                  </a:cxn>
                  <a:cxn ang="0">
                    <a:pos x="T10" y="T11"/>
                  </a:cxn>
                </a:cxnLst>
                <a:rect l="0" t="0" r="r" b="b"/>
                <a:pathLst>
                  <a:path w="96" h="92">
                    <a:moveTo>
                      <a:pt x="0" y="0"/>
                    </a:moveTo>
                    <a:cubicBezTo>
                      <a:pt x="14" y="5"/>
                      <a:pt x="20" y="27"/>
                      <a:pt x="24" y="40"/>
                    </a:cubicBezTo>
                    <a:cubicBezTo>
                      <a:pt x="28" y="53"/>
                      <a:pt x="40" y="66"/>
                      <a:pt x="48" y="76"/>
                    </a:cubicBezTo>
                    <a:cubicBezTo>
                      <a:pt x="50" y="79"/>
                      <a:pt x="54" y="87"/>
                      <a:pt x="58" y="88"/>
                    </a:cubicBezTo>
                    <a:cubicBezTo>
                      <a:pt x="67" y="90"/>
                      <a:pt x="77" y="89"/>
                      <a:pt x="86" y="90"/>
                    </a:cubicBezTo>
                    <a:cubicBezTo>
                      <a:pt x="93" y="92"/>
                      <a:pt x="90" y="92"/>
                      <a:pt x="96" y="92"/>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3" name="Freeform 150"/>
              <p:cNvSpPr>
                <a:spLocks/>
              </p:cNvSpPr>
              <p:nvPr/>
            </p:nvSpPr>
            <p:spPr bwMode="auto">
              <a:xfrm flipH="1">
                <a:off x="8158" y="15439"/>
                <a:ext cx="156" cy="154"/>
              </a:xfrm>
              <a:custGeom>
                <a:avLst/>
                <a:gdLst>
                  <a:gd name="T0" fmla="*/ 156 w 156"/>
                  <a:gd name="T1" fmla="*/ 0 h 154"/>
                  <a:gd name="T2" fmla="*/ 124 w 156"/>
                  <a:gd name="T3" fmla="*/ 22 h 154"/>
                  <a:gd name="T4" fmla="*/ 78 w 156"/>
                  <a:gd name="T5" fmla="*/ 58 h 154"/>
                  <a:gd name="T6" fmla="*/ 60 w 156"/>
                  <a:gd name="T7" fmla="*/ 70 h 154"/>
                  <a:gd name="T8" fmla="*/ 54 w 156"/>
                  <a:gd name="T9" fmla="*/ 74 h 154"/>
                  <a:gd name="T10" fmla="*/ 14 w 156"/>
                  <a:gd name="T11" fmla="*/ 128 h 154"/>
                  <a:gd name="T12" fmla="*/ 4 w 156"/>
                  <a:gd name="T13" fmla="*/ 148 h 154"/>
                  <a:gd name="T14" fmla="*/ 0 w 156"/>
                  <a:gd name="T15" fmla="*/ 15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54">
                    <a:moveTo>
                      <a:pt x="156" y="0"/>
                    </a:moveTo>
                    <a:cubicBezTo>
                      <a:pt x="143" y="3"/>
                      <a:pt x="135" y="15"/>
                      <a:pt x="124" y="22"/>
                    </a:cubicBezTo>
                    <a:cubicBezTo>
                      <a:pt x="113" y="38"/>
                      <a:pt x="94" y="49"/>
                      <a:pt x="78" y="58"/>
                    </a:cubicBezTo>
                    <a:cubicBezTo>
                      <a:pt x="78" y="58"/>
                      <a:pt x="63" y="68"/>
                      <a:pt x="60" y="70"/>
                    </a:cubicBezTo>
                    <a:cubicBezTo>
                      <a:pt x="58" y="71"/>
                      <a:pt x="54" y="74"/>
                      <a:pt x="54" y="74"/>
                    </a:cubicBezTo>
                    <a:cubicBezTo>
                      <a:pt x="42" y="93"/>
                      <a:pt x="24" y="108"/>
                      <a:pt x="14" y="128"/>
                    </a:cubicBezTo>
                    <a:cubicBezTo>
                      <a:pt x="11" y="135"/>
                      <a:pt x="7" y="141"/>
                      <a:pt x="4" y="148"/>
                    </a:cubicBezTo>
                    <a:cubicBezTo>
                      <a:pt x="3" y="150"/>
                      <a:pt x="0" y="154"/>
                      <a:pt x="0" y="154"/>
                    </a:cubicBezTo>
                  </a:path>
                </a:pathLst>
              </a:custGeom>
              <a:noFill/>
              <a:ln w="19050" cmpd="sng">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4" name="Freeform 151"/>
              <p:cNvSpPr>
                <a:spLocks/>
              </p:cNvSpPr>
              <p:nvPr/>
            </p:nvSpPr>
            <p:spPr bwMode="auto">
              <a:xfrm>
                <a:off x="7503" y="15265"/>
                <a:ext cx="192" cy="205"/>
              </a:xfrm>
              <a:custGeom>
                <a:avLst/>
                <a:gdLst>
                  <a:gd name="T0" fmla="*/ 0 w 192"/>
                  <a:gd name="T1" fmla="*/ 0 h 205"/>
                  <a:gd name="T2" fmla="*/ 89 w 192"/>
                  <a:gd name="T3" fmla="*/ 137 h 205"/>
                  <a:gd name="T4" fmla="*/ 192 w 192"/>
                  <a:gd name="T5" fmla="*/ 205 h 205"/>
                </a:gdLst>
                <a:ahLst/>
                <a:cxnLst>
                  <a:cxn ang="0">
                    <a:pos x="T0" y="T1"/>
                  </a:cxn>
                  <a:cxn ang="0">
                    <a:pos x="T2" y="T3"/>
                  </a:cxn>
                  <a:cxn ang="0">
                    <a:pos x="T4" y="T5"/>
                  </a:cxn>
                </a:cxnLst>
                <a:rect l="0" t="0" r="r" b="b"/>
                <a:pathLst>
                  <a:path w="192" h="205">
                    <a:moveTo>
                      <a:pt x="0" y="0"/>
                    </a:moveTo>
                    <a:cubicBezTo>
                      <a:pt x="28" y="51"/>
                      <a:pt x="57" y="103"/>
                      <a:pt x="89" y="137"/>
                    </a:cubicBezTo>
                    <a:cubicBezTo>
                      <a:pt x="121" y="171"/>
                      <a:pt x="156" y="188"/>
                      <a:pt x="192" y="205"/>
                    </a:cubicBezTo>
                  </a:path>
                </a:pathLst>
              </a:custGeom>
              <a:noFill/>
              <a:ln w="1905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sp>
            <p:nvSpPr>
              <p:cNvPr id="235" name="Freeform 152"/>
              <p:cNvSpPr>
                <a:spLocks/>
              </p:cNvSpPr>
              <p:nvPr/>
            </p:nvSpPr>
            <p:spPr bwMode="auto">
              <a:xfrm>
                <a:off x="7683" y="15455"/>
                <a:ext cx="17" cy="30"/>
              </a:xfrm>
              <a:custGeom>
                <a:avLst/>
                <a:gdLst>
                  <a:gd name="T0" fmla="*/ 17 w 17"/>
                  <a:gd name="T1" fmla="*/ 0 h 30"/>
                  <a:gd name="T2" fmla="*/ 0 w 17"/>
                  <a:gd name="T3" fmla="*/ 30 h 30"/>
                </a:gdLst>
                <a:ahLst/>
                <a:cxnLst>
                  <a:cxn ang="0">
                    <a:pos x="T0" y="T1"/>
                  </a:cxn>
                  <a:cxn ang="0">
                    <a:pos x="T2" y="T3"/>
                  </a:cxn>
                </a:cxnLst>
                <a:rect l="0" t="0" r="r" b="b"/>
                <a:pathLst>
                  <a:path w="17" h="30">
                    <a:moveTo>
                      <a:pt x="17" y="0"/>
                    </a:moveTo>
                    <a:cubicBezTo>
                      <a:pt x="15" y="18"/>
                      <a:pt x="11" y="19"/>
                      <a:pt x="0" y="30"/>
                    </a:cubicBezTo>
                  </a:path>
                </a:pathLst>
              </a:custGeom>
              <a:noFill/>
              <a:ln w="9525">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51917">
                  <a:defRPr/>
                </a:pPr>
                <a:endParaRPr lang="cs-CZ" kern="0">
                  <a:solidFill>
                    <a:srgbClr val="000000"/>
                  </a:solidFill>
                  <a:latin typeface="Arial"/>
                </a:endParaRPr>
              </a:p>
            </p:txBody>
          </p:sp>
        </p:grpSp>
      </p:grpSp>
      <p:cxnSp>
        <p:nvCxnSpPr>
          <p:cNvPr id="190" name="Přímá spojnice se šipkou 189"/>
          <p:cNvCxnSpPr/>
          <p:nvPr/>
        </p:nvCxnSpPr>
        <p:spPr>
          <a:xfrm flipH="1">
            <a:off x="1990730" y="5267325"/>
            <a:ext cx="1771648" cy="0"/>
          </a:xfrm>
          <a:prstGeom prst="straightConnector1">
            <a:avLst/>
          </a:prstGeom>
          <a:ln w="762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201" name="TextovéPole 200"/>
          <p:cNvSpPr txBox="1"/>
          <p:nvPr/>
        </p:nvSpPr>
        <p:spPr>
          <a:xfrm>
            <a:off x="3756822" y="5069278"/>
            <a:ext cx="1299960" cy="417852"/>
          </a:xfrm>
          <a:prstGeom prst="rect">
            <a:avLst/>
          </a:prstGeom>
          <a:noFill/>
        </p:spPr>
        <p:txBody>
          <a:bodyPr wrap="none" lIns="65266" tIns="32634" rIns="65266" bIns="32634" rtlCol="0">
            <a:spAutoFit/>
          </a:bodyPr>
          <a:lstStyle/>
          <a:p>
            <a:pPr defTabSz="913750"/>
            <a:r>
              <a:rPr lang="en-US" sz="2300" b="1" dirty="0">
                <a:solidFill>
                  <a:prstClr val="black"/>
                </a:solidFill>
              </a:rPr>
              <a:t>GLUCOSE</a:t>
            </a:r>
          </a:p>
        </p:txBody>
      </p:sp>
    </p:spTree>
    <p:custDataLst>
      <p:tags r:id="rId1"/>
    </p:custDataLst>
    <p:extLst>
      <p:ext uri="{BB962C8B-B14F-4D97-AF65-F5344CB8AC3E}">
        <p14:creationId xmlns:p14="http://schemas.microsoft.com/office/powerpoint/2010/main" val="317885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118"/>
                                        </p:tgtEl>
                                        <p:attrNameLst>
                                          <p:attrName>style.visibility</p:attrName>
                                        </p:attrNameLst>
                                      </p:cBhvr>
                                      <p:to>
                                        <p:strVal val="visible"/>
                                      </p:to>
                                    </p:set>
                                    <p:anim calcmode="lin" valueType="num">
                                      <p:cBhvr additive="base">
                                        <p:cTn id="20" dur="1000" fill="hold"/>
                                        <p:tgtEl>
                                          <p:spTgt spid="118"/>
                                        </p:tgtEl>
                                        <p:attrNameLst>
                                          <p:attrName>ppt_x</p:attrName>
                                        </p:attrNameLst>
                                      </p:cBhvr>
                                      <p:tavLst>
                                        <p:tav tm="0">
                                          <p:val>
                                            <p:strVal val="1+#ppt_w/2"/>
                                          </p:val>
                                        </p:tav>
                                        <p:tav tm="100000">
                                          <p:val>
                                            <p:strVal val="#ppt_x"/>
                                          </p:val>
                                        </p:tav>
                                      </p:tavLst>
                                    </p:anim>
                                    <p:anim calcmode="lin" valueType="num">
                                      <p:cBhvr additive="base">
                                        <p:cTn id="21" dur="1000" fill="hold"/>
                                        <p:tgtEl>
                                          <p:spTgt spid="118"/>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9"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1000" fill="hold"/>
                                        <p:tgtEl>
                                          <p:spTgt spid="122"/>
                                        </p:tgtEl>
                                        <p:attrNameLst>
                                          <p:attrName>ppt_x</p:attrName>
                                        </p:attrNameLst>
                                      </p:cBhvr>
                                      <p:tavLst>
                                        <p:tav tm="0">
                                          <p:val>
                                            <p:strVal val="0-#ppt_w/2"/>
                                          </p:val>
                                        </p:tav>
                                        <p:tav tm="100000">
                                          <p:val>
                                            <p:strVal val="#ppt_x"/>
                                          </p:val>
                                        </p:tav>
                                      </p:tavLst>
                                    </p:anim>
                                    <p:anim calcmode="lin" valueType="num">
                                      <p:cBhvr additive="base">
                                        <p:cTn id="26" dur="1000" fill="hold"/>
                                        <p:tgtEl>
                                          <p:spTgt spid="1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1000" fill="hold"/>
                                        <p:tgtEl>
                                          <p:spTgt spid="117"/>
                                        </p:tgtEl>
                                        <p:attrNameLst>
                                          <p:attrName>ppt_x</p:attrName>
                                        </p:attrNameLst>
                                      </p:cBhvr>
                                      <p:tavLst>
                                        <p:tav tm="0">
                                          <p:val>
                                            <p:strVal val="1+#ppt_w/2"/>
                                          </p:val>
                                        </p:tav>
                                        <p:tav tm="100000">
                                          <p:val>
                                            <p:strVal val="#ppt_x"/>
                                          </p:val>
                                        </p:tav>
                                      </p:tavLst>
                                    </p:anim>
                                    <p:anim calcmode="lin" valueType="num">
                                      <p:cBhvr additive="base">
                                        <p:cTn id="31" dur="1000" fill="hold"/>
                                        <p:tgtEl>
                                          <p:spTgt spid="11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6"/>
                                        </p:tgtEl>
                                        <p:attrNameLst>
                                          <p:attrName>style.visibility</p:attrName>
                                        </p:attrNameLst>
                                      </p:cBhvr>
                                      <p:to>
                                        <p:strVal val="visible"/>
                                      </p:to>
                                    </p:set>
                                    <p:animEffect transition="in" filter="fade">
                                      <p:cBhvr>
                                        <p:cTn id="35" dur="500"/>
                                        <p:tgtEl>
                                          <p:spTgt spid="19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wipe(up)">
                                      <p:cBhvr>
                                        <p:cTn id="40" dur="500"/>
                                        <p:tgtEl>
                                          <p:spTgt spid="20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99"/>
                                        </p:tgtEl>
                                        <p:attrNameLst>
                                          <p:attrName>style.visibility</p:attrName>
                                        </p:attrNameLst>
                                      </p:cBhvr>
                                      <p:to>
                                        <p:strVal val="visible"/>
                                      </p:to>
                                    </p:set>
                                    <p:animEffect transition="in" filter="fade">
                                      <p:cBhvr>
                                        <p:cTn id="44" dur="500"/>
                                        <p:tgtEl>
                                          <p:spTgt spid="199"/>
                                        </p:tgtEl>
                                      </p:cBhvr>
                                    </p:animEffec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2"/>
                                        </p:tgtEl>
                                        <p:attrNameLst>
                                          <p:attrName>style.visibility</p:attrName>
                                        </p:attrNameLst>
                                      </p:cBhvr>
                                      <p:to>
                                        <p:strVal val="visible"/>
                                      </p:to>
                                    </p:set>
                                    <p:animEffect transition="in" filter="fade">
                                      <p:cBhvr>
                                        <p:cTn id="50" dur="500"/>
                                        <p:tgtEl>
                                          <p:spTgt spid="18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0"/>
                                        </p:tgtEl>
                                        <p:attrNameLst>
                                          <p:attrName>style.visibility</p:attrName>
                                        </p:attrNameLst>
                                      </p:cBhvr>
                                      <p:to>
                                        <p:strVal val="visible"/>
                                      </p:to>
                                    </p:set>
                                    <p:animEffect transition="in" filter="fade">
                                      <p:cBhvr>
                                        <p:cTn id="55" dur="500"/>
                                        <p:tgtEl>
                                          <p:spTgt spid="16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57"/>
                                        </p:tgtEl>
                                        <p:attrNameLst>
                                          <p:attrName>style.visibility</p:attrName>
                                        </p:attrNameLst>
                                      </p:cBhvr>
                                      <p:to>
                                        <p:strVal val="visible"/>
                                      </p:to>
                                    </p:set>
                                    <p:animEffect transition="in" filter="wipe(right)">
                                      <p:cBhvr>
                                        <p:cTn id="60" dur="500"/>
                                        <p:tgtEl>
                                          <p:spTgt spid="157"/>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wipe(right)">
                                      <p:cBhvr>
                                        <p:cTn id="63" dur="500"/>
                                        <p:tgtEl>
                                          <p:spTgt spid="15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93"/>
                                        </p:tgtEl>
                                        <p:attrNameLst>
                                          <p:attrName>style.visibility</p:attrName>
                                        </p:attrNameLst>
                                      </p:cBhvr>
                                      <p:to>
                                        <p:strVal val="visible"/>
                                      </p:to>
                                    </p:set>
                                    <p:animEffect transition="in" filter="wipe(up)">
                                      <p:cBhvr>
                                        <p:cTn id="68" dur="500"/>
                                        <p:tgtEl>
                                          <p:spTgt spid="193"/>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71"/>
                                        </p:tgtEl>
                                        <p:attrNameLst>
                                          <p:attrName>style.visibility</p:attrName>
                                        </p:attrNameLst>
                                      </p:cBhvr>
                                      <p:to>
                                        <p:strVal val="visible"/>
                                      </p:to>
                                    </p:set>
                                    <p:animEffect transition="in" filter="fade">
                                      <p:cBhvr>
                                        <p:cTn id="72" dur="500"/>
                                        <p:tgtEl>
                                          <p:spTgt spid="17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3"/>
                                        </p:tgtEl>
                                        <p:attrNameLst>
                                          <p:attrName>style.visibility</p:attrName>
                                        </p:attrNameLst>
                                      </p:cBhvr>
                                      <p:to>
                                        <p:strVal val="visible"/>
                                      </p:to>
                                    </p:set>
                                    <p:animEffect transition="in" filter="fade">
                                      <p:cBhvr>
                                        <p:cTn id="77" dur="500"/>
                                        <p:tgtEl>
                                          <p:spTgt spid="173"/>
                                        </p:tgtEl>
                                      </p:cBhvr>
                                    </p:animEffect>
                                  </p:childTnLst>
                                </p:cTn>
                              </p:par>
                              <p:par>
                                <p:cTn id="78" presetID="10" presetClass="entr" presetSubtype="0" fill="hold" nodeType="withEffect">
                                  <p:stCondLst>
                                    <p:cond delay="0"/>
                                  </p:stCondLst>
                                  <p:childTnLst>
                                    <p:set>
                                      <p:cBhvr>
                                        <p:cTn id="79" dur="1" fill="hold">
                                          <p:stCondLst>
                                            <p:cond delay="0"/>
                                          </p:stCondLst>
                                        </p:cTn>
                                        <p:tgtEl>
                                          <p:spTgt spid="174"/>
                                        </p:tgtEl>
                                        <p:attrNameLst>
                                          <p:attrName>style.visibility</p:attrName>
                                        </p:attrNameLst>
                                      </p:cBhvr>
                                      <p:to>
                                        <p:strVal val="visible"/>
                                      </p:to>
                                    </p:set>
                                    <p:animEffect transition="in" filter="fade">
                                      <p:cBhvr>
                                        <p:cTn id="80" dur="500"/>
                                        <p:tgtEl>
                                          <p:spTgt spid="174"/>
                                        </p:tgtEl>
                                      </p:cBhvr>
                                    </p:animEffect>
                                  </p:childTnLst>
                                </p:cTn>
                              </p:par>
                            </p:childTnLst>
                          </p:cTn>
                        </p:par>
                        <p:par>
                          <p:cTn id="81" fill="hold">
                            <p:stCondLst>
                              <p:cond delay="500"/>
                            </p:stCondLst>
                            <p:childTnLst>
                              <p:par>
                                <p:cTn id="82" presetID="22" presetClass="exit" presetSubtype="8" fill="hold" nodeType="afterEffect">
                                  <p:stCondLst>
                                    <p:cond delay="0"/>
                                  </p:stCondLst>
                                  <p:childTnLst>
                                    <p:animEffect transition="out" filter="wipe(left)">
                                      <p:cBhvr>
                                        <p:cTn id="83" dur="1000"/>
                                        <p:tgtEl>
                                          <p:spTgt spid="190"/>
                                        </p:tgtEl>
                                      </p:cBhvr>
                                    </p:animEffect>
                                    <p:set>
                                      <p:cBhvr>
                                        <p:cTn id="84" dur="1" fill="hold">
                                          <p:stCondLst>
                                            <p:cond delay="999"/>
                                          </p:stCondLst>
                                        </p:cTn>
                                        <p:tgtEl>
                                          <p:spTgt spid="190"/>
                                        </p:tgtEl>
                                        <p:attrNameLst>
                                          <p:attrName>style.visibility</p:attrName>
                                        </p:attrNameLst>
                                      </p:cBhvr>
                                      <p:to>
                                        <p:strVal val="hidden"/>
                                      </p:to>
                                    </p:set>
                                  </p:childTnLst>
                                </p:cTn>
                              </p:par>
                              <p:par>
                                <p:cTn id="85" presetID="6" presetClass="emph" presetSubtype="0" fill="hold" nodeType="withEffect">
                                  <p:stCondLst>
                                    <p:cond delay="0"/>
                                  </p:stCondLst>
                                  <p:childTnLst>
                                    <p:animScale>
                                      <p:cBhvr>
                                        <p:cTn id="86" dur="750" fill="hold"/>
                                        <p:tgtEl>
                                          <p:spTgt spid="191"/>
                                        </p:tgtEl>
                                      </p:cBhvr>
                                      <p:by x="80000" y="80000"/>
                                    </p:animScale>
                                  </p:childTnLst>
                                </p:cTn>
                              </p:par>
                              <p:par>
                                <p:cTn id="87" presetID="6" presetClass="emph" presetSubtype="0" fill="hold" grpId="0" nodeType="withEffect">
                                  <p:stCondLst>
                                    <p:cond delay="0"/>
                                  </p:stCondLst>
                                  <p:childTnLst>
                                    <p:animScale>
                                      <p:cBhvr>
                                        <p:cTn id="88" dur="750" fill="hold"/>
                                        <p:tgtEl>
                                          <p:spTgt spid="200"/>
                                        </p:tgtEl>
                                      </p:cBhvr>
                                      <p:by x="80000" y="80000"/>
                                    </p:animScale>
                                  </p:childTnLst>
                                </p:cTn>
                              </p:par>
                            </p:childTnLst>
                          </p:cTn>
                        </p:par>
                      </p:childTnLst>
                    </p:cTn>
                  </p:par>
                  <p:par>
                    <p:cTn id="89" fill="hold">
                      <p:stCondLst>
                        <p:cond delay="indefinite"/>
                      </p:stCondLst>
                      <p:childTnLst>
                        <p:par>
                          <p:cTn id="90" fill="hold">
                            <p:stCondLst>
                              <p:cond delay="0"/>
                            </p:stCondLst>
                            <p:childTnLst>
                              <p:par>
                                <p:cTn id="91" presetID="6" presetClass="emph" presetSubtype="0" fill="hold" grpId="0" nodeType="clickEffect">
                                  <p:stCondLst>
                                    <p:cond delay="0"/>
                                  </p:stCondLst>
                                  <p:childTnLst>
                                    <p:animScale>
                                      <p:cBhvr>
                                        <p:cTn id="92" dur="750" fill="hold"/>
                                        <p:tgtEl>
                                          <p:spTgt spid="201"/>
                                        </p:tgtEl>
                                      </p:cBhvr>
                                      <p:by x="100000" y="150000"/>
                                    </p:animScale>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61"/>
                                        </p:tgtEl>
                                        <p:attrNameLst>
                                          <p:attrName>style.visibility</p:attrName>
                                        </p:attrNameLst>
                                      </p:cBhvr>
                                      <p:to>
                                        <p:strVal val="visible"/>
                                      </p:to>
                                    </p:set>
                                    <p:animEffect transition="in" filter="wipe(down)">
                                      <p:cBhvr>
                                        <p:cTn id="97" dur="500"/>
                                        <p:tgtEl>
                                          <p:spTgt spid="16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54"/>
                                        </p:tgtEl>
                                        <p:attrNameLst>
                                          <p:attrName>style.visibility</p:attrName>
                                        </p:attrNameLst>
                                      </p:cBhvr>
                                      <p:to>
                                        <p:strVal val="visible"/>
                                      </p:to>
                                    </p:set>
                                    <p:animEffect transition="in" filter="wipe(left)">
                                      <p:cBhvr>
                                        <p:cTn id="102" dur="500"/>
                                        <p:tgtEl>
                                          <p:spTgt spid="154"/>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87"/>
                                        </p:tgtEl>
                                        <p:attrNameLst>
                                          <p:attrName>style.visibility</p:attrName>
                                        </p:attrNameLst>
                                      </p:cBhvr>
                                      <p:to>
                                        <p:strVal val="visible"/>
                                      </p:to>
                                    </p:set>
                                    <p:animEffect transition="in" filter="wipe(left)">
                                      <p:cBhvr>
                                        <p:cTn id="105" dur="500"/>
                                        <p:tgtEl>
                                          <p:spTgt spid="187"/>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86"/>
                                        </p:tgtEl>
                                        <p:attrNameLst>
                                          <p:attrName>style.visibility</p:attrName>
                                        </p:attrNameLst>
                                      </p:cBhvr>
                                      <p:to>
                                        <p:strVal val="visible"/>
                                      </p:to>
                                    </p:set>
                                    <p:animEffect transition="in" filter="fade">
                                      <p:cBhvr>
                                        <p:cTn id="112" dur="500"/>
                                        <p:tgtEl>
                                          <p:spTgt spid="186"/>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childTnLst>
                          </p:cTn>
                        </p:par>
                        <p:par>
                          <p:cTn id="117" fill="hold">
                            <p:stCondLst>
                              <p:cond delay="1500"/>
                            </p:stCondLst>
                            <p:childTnLst>
                              <p:par>
                                <p:cTn id="118" presetID="10" presetClass="entr" presetSubtype="0"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childTnLst>
                          </p:cTn>
                        </p:par>
                        <p:par>
                          <p:cTn id="121" fill="hold">
                            <p:stCondLst>
                              <p:cond delay="2000"/>
                            </p:stCondLst>
                            <p:childTnLst>
                              <p:par>
                                <p:cTn id="122" presetID="10" presetClass="entr" presetSubtype="0" fill="hold" nodeType="afterEffect">
                                  <p:stCondLst>
                                    <p:cond delay="0"/>
                                  </p:stCondLst>
                                  <p:childTnLst>
                                    <p:set>
                                      <p:cBhvr>
                                        <p:cTn id="123" dur="1" fill="hold">
                                          <p:stCondLst>
                                            <p:cond delay="0"/>
                                          </p:stCondLst>
                                        </p:cTn>
                                        <p:tgtEl>
                                          <p:spTgt spid="102"/>
                                        </p:tgtEl>
                                        <p:attrNameLst>
                                          <p:attrName>style.visibility</p:attrName>
                                        </p:attrNameLst>
                                      </p:cBhvr>
                                      <p:to>
                                        <p:strVal val="visible"/>
                                      </p:to>
                                    </p:set>
                                    <p:animEffect transition="in" filter="fade">
                                      <p:cBhvr>
                                        <p:cTn id="124" dur="500"/>
                                        <p:tgtEl>
                                          <p:spTgt spid="102"/>
                                        </p:tgtEl>
                                      </p:cBhvr>
                                    </p:animEffect>
                                  </p:childTnLst>
                                </p:cTn>
                              </p:par>
                            </p:childTnLst>
                          </p:cTn>
                        </p:par>
                        <p:par>
                          <p:cTn id="125" fill="hold">
                            <p:stCondLst>
                              <p:cond delay="2500"/>
                            </p:stCondLst>
                            <p:childTnLst>
                              <p:par>
                                <p:cTn id="126" presetID="10" presetClass="entr" presetSubtype="0" fill="hold" nodeType="afterEffect">
                                  <p:stCondLst>
                                    <p:cond delay="0"/>
                                  </p:stCondLst>
                                  <p:childTnLst>
                                    <p:set>
                                      <p:cBhvr>
                                        <p:cTn id="127" dur="1" fill="hold">
                                          <p:stCondLst>
                                            <p:cond delay="0"/>
                                          </p:stCondLst>
                                        </p:cTn>
                                        <p:tgtEl>
                                          <p:spTgt spid="80"/>
                                        </p:tgtEl>
                                        <p:attrNameLst>
                                          <p:attrName>style.visibility</p:attrName>
                                        </p:attrNameLst>
                                      </p:cBhvr>
                                      <p:to>
                                        <p:strVal val="visible"/>
                                      </p:to>
                                    </p:set>
                                    <p:animEffect transition="in" filter="fade">
                                      <p:cBhvr>
                                        <p:cTn id="128" dur="500"/>
                                        <p:tgtEl>
                                          <p:spTgt spid="80"/>
                                        </p:tgtEl>
                                      </p:cBhvr>
                                    </p:animEffect>
                                  </p:childTnLst>
                                </p:cTn>
                              </p:par>
                            </p:childTnLst>
                          </p:cTn>
                        </p:par>
                        <p:par>
                          <p:cTn id="129" fill="hold">
                            <p:stCondLst>
                              <p:cond delay="3000"/>
                            </p:stCondLst>
                            <p:childTnLst>
                              <p:par>
                                <p:cTn id="130" presetID="10" presetClass="entr" presetSubtype="0" fill="hold"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
                                        <p:tgtEl>
                                          <p:spTgt spid="47"/>
                                        </p:tgtEl>
                                      </p:cBhvr>
                                    </p:animEffect>
                                  </p:childTnLst>
                                </p:cTn>
                              </p:par>
                            </p:childTnLst>
                          </p:cTn>
                        </p:par>
                        <p:par>
                          <p:cTn id="133" fill="hold">
                            <p:stCondLst>
                              <p:cond delay="3500"/>
                            </p:stCondLst>
                            <p:childTnLst>
                              <p:par>
                                <p:cTn id="134" presetID="10" presetClass="entr" presetSubtype="0" fill="hold" nodeType="after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fade">
                                      <p:cBhvr>
                                        <p:cTn id="136" dur="500"/>
                                        <p:tgtEl>
                                          <p:spTgt spid="58"/>
                                        </p:tgtEl>
                                      </p:cBhvr>
                                    </p:animEffect>
                                  </p:childTnLst>
                                </p:cTn>
                              </p:par>
                            </p:childTnLst>
                          </p:cTn>
                        </p:par>
                        <p:par>
                          <p:cTn id="137" fill="hold">
                            <p:stCondLst>
                              <p:cond delay="4000"/>
                            </p:stCondLst>
                            <p:childTnLst>
                              <p:par>
                                <p:cTn id="138" presetID="10" presetClass="entr" presetSubtype="0" fill="hold" nodeType="afterEffect">
                                  <p:stCondLst>
                                    <p:cond delay="0"/>
                                  </p:stCondLst>
                                  <p:childTnLst>
                                    <p:set>
                                      <p:cBhvr>
                                        <p:cTn id="139" dur="1" fill="hold">
                                          <p:stCondLst>
                                            <p:cond delay="0"/>
                                          </p:stCondLst>
                                        </p:cTn>
                                        <p:tgtEl>
                                          <p:spTgt spid="69"/>
                                        </p:tgtEl>
                                        <p:attrNameLst>
                                          <p:attrName>style.visibility</p:attrName>
                                        </p:attrNameLst>
                                      </p:cBhvr>
                                      <p:to>
                                        <p:strVal val="visible"/>
                                      </p:to>
                                    </p:set>
                                    <p:animEffect transition="in" filter="fade">
                                      <p:cBhvr>
                                        <p:cTn id="140" dur="500"/>
                                        <p:tgtEl>
                                          <p:spTgt spid="69"/>
                                        </p:tgtEl>
                                      </p:cBhvr>
                                    </p:animEffect>
                                  </p:childTnLst>
                                </p:cTn>
                              </p:par>
                            </p:childTnLst>
                          </p:cTn>
                        </p:par>
                        <p:par>
                          <p:cTn id="141" fill="hold">
                            <p:stCondLst>
                              <p:cond delay="4500"/>
                            </p:stCondLst>
                            <p:childTnLst>
                              <p:par>
                                <p:cTn id="142" presetID="10" presetClass="entr" presetSubtype="0" fill="hold" nodeType="afterEffect">
                                  <p:stCondLst>
                                    <p:cond delay="0"/>
                                  </p:stCondLst>
                                  <p:childTnLst>
                                    <p:set>
                                      <p:cBhvr>
                                        <p:cTn id="143" dur="1" fill="hold">
                                          <p:stCondLst>
                                            <p:cond delay="0"/>
                                          </p:stCondLst>
                                        </p:cTn>
                                        <p:tgtEl>
                                          <p:spTgt spid="126"/>
                                        </p:tgtEl>
                                        <p:attrNameLst>
                                          <p:attrName>style.visibility</p:attrName>
                                        </p:attrNameLst>
                                      </p:cBhvr>
                                      <p:to>
                                        <p:strVal val="visible"/>
                                      </p:to>
                                    </p:set>
                                    <p:animEffect transition="in" filter="fade">
                                      <p:cBhvr>
                                        <p:cTn id="144" dur="500"/>
                                        <p:tgtEl>
                                          <p:spTgt spid="126"/>
                                        </p:tgtEl>
                                      </p:cBhvr>
                                    </p:animEffect>
                                  </p:childTnLst>
                                </p:cTn>
                              </p:par>
                            </p:childTnLst>
                          </p:cTn>
                        </p:par>
                        <p:par>
                          <p:cTn id="145" fill="hold">
                            <p:stCondLst>
                              <p:cond delay="5000"/>
                            </p:stCondLst>
                            <p:childTnLst>
                              <p:par>
                                <p:cTn id="146" presetID="10" presetClass="entr" presetSubtype="0" fill="hold" nodeType="afterEffect">
                                  <p:stCondLst>
                                    <p:cond delay="0"/>
                                  </p:stCondLst>
                                  <p:childTnLst>
                                    <p:set>
                                      <p:cBhvr>
                                        <p:cTn id="147" dur="1" fill="hold">
                                          <p:stCondLst>
                                            <p:cond delay="0"/>
                                          </p:stCondLst>
                                        </p:cTn>
                                        <p:tgtEl>
                                          <p:spTgt spid="137"/>
                                        </p:tgtEl>
                                        <p:attrNameLst>
                                          <p:attrName>style.visibility</p:attrName>
                                        </p:attrNameLst>
                                      </p:cBhvr>
                                      <p:to>
                                        <p:strVal val="visible"/>
                                      </p:to>
                                    </p:set>
                                    <p:animEffect transition="in" filter="fade">
                                      <p:cBhvr>
                                        <p:cTn id="148" dur="500"/>
                                        <p:tgtEl>
                                          <p:spTgt spid="137"/>
                                        </p:tgtEl>
                                      </p:cBhvr>
                                    </p:animEffect>
                                  </p:childTnLst>
                                </p:cTn>
                              </p:par>
                            </p:childTnLst>
                          </p:cTn>
                        </p:par>
                        <p:par>
                          <p:cTn id="149" fill="hold">
                            <p:stCondLst>
                              <p:cond delay="5500"/>
                            </p:stCondLst>
                            <p:childTnLst>
                              <p:par>
                                <p:cTn id="150" presetID="10" presetClass="entr" presetSubtype="0" fill="hold" grpId="0" nodeType="afterEffect">
                                  <p:stCondLst>
                                    <p:cond delay="0"/>
                                  </p:stCondLst>
                                  <p:childTnLst>
                                    <p:set>
                                      <p:cBhvr>
                                        <p:cTn id="151" dur="1" fill="hold">
                                          <p:stCondLst>
                                            <p:cond delay="0"/>
                                          </p:stCondLst>
                                        </p:cTn>
                                        <p:tgtEl>
                                          <p:spTgt spid="195"/>
                                        </p:tgtEl>
                                        <p:attrNameLst>
                                          <p:attrName>style.visibility</p:attrName>
                                        </p:attrNameLst>
                                      </p:cBhvr>
                                      <p:to>
                                        <p:strVal val="visible"/>
                                      </p:to>
                                    </p:set>
                                    <p:animEffect transition="in" filter="fade">
                                      <p:cBhvr>
                                        <p:cTn id="152" dur="500"/>
                                        <p:tgtEl>
                                          <p:spTgt spid="195"/>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97"/>
                                        </p:tgtEl>
                                        <p:attrNameLst>
                                          <p:attrName>style.visibility</p:attrName>
                                        </p:attrNameLst>
                                      </p:cBhvr>
                                      <p:to>
                                        <p:strVal val="visible"/>
                                      </p:to>
                                    </p:set>
                                    <p:animEffect transition="in" filter="fade">
                                      <p:cBhvr>
                                        <p:cTn id="15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151" grpId="0"/>
      <p:bldP spid="158" grpId="0"/>
      <p:bldP spid="160" grpId="0"/>
      <p:bldP spid="171" grpId="0"/>
      <p:bldP spid="182" grpId="0"/>
      <p:bldP spid="186" grpId="0"/>
      <p:bldP spid="187" grpId="0"/>
      <p:bldP spid="195" grpId="0"/>
      <p:bldP spid="196" grpId="0"/>
      <p:bldP spid="197" grpId="0" animBg="1"/>
      <p:bldP spid="199" grpId="0"/>
      <p:bldP spid="202" grpId="0" animBg="1"/>
      <p:bldP spid="2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mg.ucla.edu/faculty/shi/Myxo%20life%20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919" y="1214231"/>
            <a:ext cx="6096000" cy="4619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50832" y="466123"/>
            <a:ext cx="8032007" cy="400110"/>
          </a:xfrm>
          <a:prstGeom prst="rect">
            <a:avLst/>
          </a:prstGeom>
          <a:noFill/>
        </p:spPr>
        <p:txBody>
          <a:bodyPr wrap="none" rtlCol="0">
            <a:spAutoFit/>
          </a:bodyPr>
          <a:lstStyle/>
          <a:p>
            <a:r>
              <a:rPr lang="en-US" sz="2000" dirty="0" smtClean="0"/>
              <a:t>… very ancient system, already “social” bacteria </a:t>
            </a:r>
            <a:r>
              <a:rPr lang="en-US" sz="2000" i="1" dirty="0" err="1" smtClean="0"/>
              <a:t>Myxococcus</a:t>
            </a:r>
            <a:r>
              <a:rPr lang="en-US" sz="2000" i="1" dirty="0" smtClean="0"/>
              <a:t> </a:t>
            </a:r>
            <a:r>
              <a:rPr lang="en-US" sz="2000" i="1" dirty="0" err="1" smtClean="0"/>
              <a:t>xanthus</a:t>
            </a:r>
            <a:r>
              <a:rPr lang="en-US" sz="2000" i="1" dirty="0" smtClean="0"/>
              <a:t> </a:t>
            </a:r>
            <a:r>
              <a:rPr lang="en-US" sz="2000" dirty="0" smtClean="0"/>
              <a:t>use it:</a:t>
            </a:r>
            <a:endParaRPr lang="en-US" sz="2000" dirty="0"/>
          </a:p>
        </p:txBody>
      </p:sp>
      <p:sp>
        <p:nvSpPr>
          <p:cNvPr id="6" name="Obdélník 5"/>
          <p:cNvSpPr/>
          <p:nvPr/>
        </p:nvSpPr>
        <p:spPr>
          <a:xfrm>
            <a:off x="4538350" y="5833857"/>
            <a:ext cx="3382491" cy="276999"/>
          </a:xfrm>
          <a:prstGeom prst="rect">
            <a:avLst/>
          </a:prstGeom>
        </p:spPr>
        <p:txBody>
          <a:bodyPr wrap="square">
            <a:spAutoFit/>
          </a:bodyPr>
          <a:lstStyle/>
          <a:p>
            <a:r>
              <a:rPr lang="en-US" sz="1200" dirty="0" smtClean="0"/>
              <a:t>from: Kaiser 2003 Nat Rev </a:t>
            </a:r>
            <a:r>
              <a:rPr lang="en-US" sz="1200" dirty="0" err="1" smtClean="0"/>
              <a:t>Microbiol</a:t>
            </a:r>
            <a:r>
              <a:rPr lang="en-US" sz="1200" dirty="0" smtClean="0"/>
              <a:t> 1(1): 45-54.</a:t>
            </a:r>
            <a:endParaRPr lang="en-US" sz="1200" dirty="0"/>
          </a:p>
        </p:txBody>
      </p:sp>
      <p:sp>
        <p:nvSpPr>
          <p:cNvPr id="8" name="Obdélník 7"/>
          <p:cNvSpPr/>
          <p:nvPr/>
        </p:nvSpPr>
        <p:spPr>
          <a:xfrm>
            <a:off x="6139541" y="6437520"/>
            <a:ext cx="2873831" cy="307777"/>
          </a:xfrm>
          <a:prstGeom prst="rect">
            <a:avLst/>
          </a:prstGeom>
        </p:spPr>
        <p:txBody>
          <a:bodyPr wrap="square">
            <a:spAutoFit/>
          </a:bodyPr>
          <a:lstStyle/>
          <a:p>
            <a:r>
              <a:rPr lang="en-US" sz="1400" dirty="0" err="1" smtClean="0"/>
              <a:t>Shimkets</a:t>
            </a:r>
            <a:r>
              <a:rPr lang="en-US" sz="1400" dirty="0" smtClean="0"/>
              <a:t> and Dworkin 1981 Dev </a:t>
            </a:r>
            <a:r>
              <a:rPr lang="en-US" sz="1400" dirty="0" err="1" smtClean="0"/>
              <a:t>Biol</a:t>
            </a:r>
            <a:endParaRPr lang="en-US" sz="1400" dirty="0"/>
          </a:p>
        </p:txBody>
      </p:sp>
      <p:sp>
        <p:nvSpPr>
          <p:cNvPr id="2" name="Obdélník 1"/>
          <p:cNvSpPr/>
          <p:nvPr/>
        </p:nvSpPr>
        <p:spPr>
          <a:xfrm>
            <a:off x="3506680" y="4447713"/>
            <a:ext cx="692458" cy="301840"/>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6437791" y="3792245"/>
            <a:ext cx="859654" cy="300361"/>
          </a:xfrm>
          <a:prstGeom prst="rect">
            <a:avLst/>
          </a:prstGeom>
          <a:solidFill>
            <a:srgbClr val="FFFF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6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259" cy="76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rot="10800000">
            <a:off x="0" y="3737499"/>
            <a:ext cx="9289032" cy="3014172"/>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7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83610" y="4402454"/>
            <a:ext cx="8028762" cy="1200329"/>
          </a:xfrm>
          <a:prstGeom prst="rect">
            <a:avLst/>
          </a:prstGeom>
        </p:spPr>
        <p:txBody>
          <a:bodyPr wrap="square">
            <a:spAutoFit/>
          </a:bodyPr>
          <a:lstStyle/>
          <a:p>
            <a:r>
              <a:rPr lang="en-US" sz="2400" dirty="0" smtClean="0">
                <a:latin typeface="+mj-lt"/>
                <a:ea typeface="Times New Roman" panose="02020603050405020304" pitchFamily="18" charset="0"/>
                <a:cs typeface="Times New Roman" panose="02020603050405020304" pitchFamily="18" charset="0"/>
              </a:rPr>
              <a:t>Email from Rainer Straub:</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“Now</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I had the chance to read your paper: </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was very much impressed by the perfect and extensive work. It is fantastic because it exactly confirms the theory </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4"/>
          <a:stretch>
            <a:fillRect/>
          </a:stretch>
        </p:blipFill>
        <p:spPr>
          <a:xfrm>
            <a:off x="222338" y="100012"/>
            <a:ext cx="8739964" cy="3649722"/>
          </a:xfrm>
          <a:prstGeom prst="rect">
            <a:avLst/>
          </a:prstGeom>
        </p:spPr>
      </p:pic>
      <p:sp>
        <p:nvSpPr>
          <p:cNvPr id="6" name="Obdélník 5"/>
          <p:cNvSpPr/>
          <p:nvPr/>
        </p:nvSpPr>
        <p:spPr>
          <a:xfrm>
            <a:off x="6156251" y="1818167"/>
            <a:ext cx="2530549" cy="510363"/>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375683" y="2328530"/>
            <a:ext cx="1229833" cy="510363"/>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537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25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3000" contrast="-31000"/>
                    </a14:imgEffect>
                  </a14:imgLayer>
                </a14:imgProps>
              </a:ext>
              <a:ext uri="{28A0092B-C50C-407E-A947-70E740481C1C}">
                <a14:useLocalDpi xmlns:a14="http://schemas.microsoft.com/office/drawing/2010/main" val="0"/>
              </a:ext>
            </a:extLst>
          </a:blip>
          <a:srcRect/>
          <a:stretch>
            <a:fillRect/>
          </a:stretch>
        </p:blipFill>
        <p:spPr bwMode="auto">
          <a:xfrm>
            <a:off x="0" y="2636912"/>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5212" y="2668910"/>
            <a:ext cx="2169211" cy="268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ovéPole 15"/>
          <p:cNvSpPr txBox="1"/>
          <p:nvPr/>
        </p:nvSpPr>
        <p:spPr>
          <a:xfrm>
            <a:off x="395536" y="2959555"/>
            <a:ext cx="1547988" cy="461665"/>
          </a:xfrm>
          <a:prstGeom prst="rect">
            <a:avLst/>
          </a:prstGeom>
          <a:noFill/>
        </p:spPr>
        <p:txBody>
          <a:bodyPr wrap="none" rtlCol="0">
            <a:spAutoFit/>
          </a:bodyPr>
          <a:lstStyle/>
          <a:p>
            <a:r>
              <a:rPr lang="en-US" sz="2400" b="1" dirty="0" smtClean="0">
                <a:solidFill>
                  <a:prstClr val="white"/>
                </a:solidFill>
              </a:rPr>
              <a:t>WARBURG</a:t>
            </a:r>
            <a:endParaRPr lang="en-US" sz="2400" b="1" dirty="0">
              <a:solidFill>
                <a:prstClr val="white"/>
              </a:solidFill>
            </a:endParaRPr>
          </a:p>
        </p:txBody>
      </p:sp>
      <p:cxnSp>
        <p:nvCxnSpPr>
          <p:cNvPr id="19" name="Přímá spojnice se šipkou 18"/>
          <p:cNvCxnSpPr/>
          <p:nvPr/>
        </p:nvCxnSpPr>
        <p:spPr>
          <a:xfrm flipV="1">
            <a:off x="3419872" y="3190387"/>
            <a:ext cx="576064" cy="43542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3657326" y="2450131"/>
            <a:ext cx="1829347" cy="707886"/>
          </a:xfrm>
          <a:prstGeom prst="rect">
            <a:avLst/>
          </a:prstGeom>
          <a:noFill/>
        </p:spPr>
        <p:txBody>
          <a:bodyPr wrap="none" rtlCol="0">
            <a:spAutoFit/>
          </a:bodyPr>
          <a:lstStyle/>
          <a:p>
            <a:r>
              <a:rPr lang="en-US" sz="2400" b="1" dirty="0" smtClean="0">
                <a:solidFill>
                  <a:srgbClr val="FF0000"/>
                </a:solidFill>
              </a:rPr>
              <a:t>Selfish signal</a:t>
            </a:r>
          </a:p>
          <a:p>
            <a:r>
              <a:rPr lang="en-US" sz="1600" b="1" dirty="0" smtClean="0">
                <a:solidFill>
                  <a:srgbClr val="FF0000"/>
                </a:solidFill>
              </a:rPr>
              <a:t>(</a:t>
            </a:r>
            <a:r>
              <a:rPr lang="en-US" sz="1600" b="1" dirty="0" err="1" smtClean="0">
                <a:solidFill>
                  <a:srgbClr val="FF0000"/>
                </a:solidFill>
              </a:rPr>
              <a:t>TNF</a:t>
            </a:r>
            <a:r>
              <a:rPr lang="en-US" sz="1600" b="1" dirty="0" smtClean="0">
                <a:solidFill>
                  <a:srgbClr val="FF0000"/>
                </a:solidFill>
              </a:rPr>
              <a:t>-</a:t>
            </a:r>
            <a:r>
              <a:rPr lang="el-GR" sz="1600" b="1" dirty="0" smtClean="0">
                <a:solidFill>
                  <a:srgbClr val="FF0000"/>
                </a:solidFill>
              </a:rPr>
              <a:t>α</a:t>
            </a:r>
            <a:r>
              <a:rPr lang="en-US" sz="1600" b="1" dirty="0">
                <a:solidFill>
                  <a:srgbClr val="FF0000"/>
                </a:solidFill>
              </a:rPr>
              <a:t>, </a:t>
            </a:r>
            <a:r>
              <a:rPr lang="en-US" sz="1600" b="1" dirty="0" err="1">
                <a:solidFill>
                  <a:srgbClr val="FF0000"/>
                </a:solidFill>
              </a:rPr>
              <a:t>IFN</a:t>
            </a:r>
            <a:r>
              <a:rPr lang="en-US" sz="1600" b="1" dirty="0">
                <a:solidFill>
                  <a:srgbClr val="FF0000"/>
                </a:solidFill>
              </a:rPr>
              <a:t>-</a:t>
            </a:r>
            <a:r>
              <a:rPr lang="el-GR" sz="1600" b="1" dirty="0" smtClean="0">
                <a:solidFill>
                  <a:srgbClr val="FF0000"/>
                </a:solidFill>
              </a:rPr>
              <a:t>γ</a:t>
            </a:r>
            <a:r>
              <a:rPr lang="en-US" sz="1600" b="1" dirty="0" smtClean="0">
                <a:solidFill>
                  <a:srgbClr val="FF0000"/>
                </a:solidFill>
              </a:rPr>
              <a:t>, IL-6)</a:t>
            </a:r>
            <a:endParaRPr lang="el-GR" sz="1600" b="1" dirty="0">
              <a:solidFill>
                <a:srgbClr val="FF0000"/>
              </a:solidFill>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863" y="1467584"/>
            <a:ext cx="3995936" cy="342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Obdélník 90"/>
          <p:cNvSpPr/>
          <p:nvPr/>
        </p:nvSpPr>
        <p:spPr>
          <a:xfrm>
            <a:off x="5173632" y="1803800"/>
            <a:ext cx="1141726" cy="646331"/>
          </a:xfrm>
          <a:prstGeom prst="rect">
            <a:avLst/>
          </a:prstGeom>
        </p:spPr>
        <p:txBody>
          <a:bodyPr wrap="square">
            <a:spAutoFit/>
          </a:bodyPr>
          <a:lstStyle/>
          <a:p>
            <a:r>
              <a:rPr lang="en-US" dirty="0">
                <a:solidFill>
                  <a:srgbClr val="FF0000"/>
                </a:solidFill>
              </a:rPr>
              <a:t> </a:t>
            </a:r>
            <a:r>
              <a:rPr lang="en-US" dirty="0" smtClean="0">
                <a:solidFill>
                  <a:srgbClr val="FF0000"/>
                </a:solidFill>
              </a:rPr>
              <a:t>     Insulin </a:t>
            </a:r>
            <a:r>
              <a:rPr lang="en-US" dirty="0">
                <a:solidFill>
                  <a:srgbClr val="FF0000"/>
                </a:solidFill>
              </a:rPr>
              <a:t>resistance </a:t>
            </a:r>
            <a:endParaRPr lang="en-US" dirty="0">
              <a:solidFill>
                <a:prstClr val="black"/>
              </a:solidFill>
            </a:endParaRPr>
          </a:p>
        </p:txBody>
      </p:sp>
      <p:grpSp>
        <p:nvGrpSpPr>
          <p:cNvPr id="1030" name="Skupina 1029"/>
          <p:cNvGrpSpPr/>
          <p:nvPr/>
        </p:nvGrpSpPr>
        <p:grpSpPr>
          <a:xfrm>
            <a:off x="2539818" y="694459"/>
            <a:ext cx="5503732" cy="1974451"/>
            <a:chOff x="2539818" y="694459"/>
            <a:chExt cx="5503732" cy="1974451"/>
          </a:xfrm>
        </p:grpSpPr>
        <p:cxnSp>
          <p:nvCxnSpPr>
            <p:cNvPr id="83" name="Přímá spojnice 82"/>
            <p:cNvCxnSpPr>
              <a:stCxn id="1026" idx="0"/>
            </p:cNvCxnSpPr>
            <p:nvPr/>
          </p:nvCxnSpPr>
          <p:spPr>
            <a:xfrm flipV="1">
              <a:off x="2539818" y="1156124"/>
              <a:ext cx="2752262" cy="1512786"/>
            </a:xfrm>
            <a:prstGeom prst="line">
              <a:avLst/>
            </a:prstGeom>
            <a:ln w="571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flipV="1">
              <a:off x="6315358" y="1156124"/>
              <a:ext cx="1728192" cy="815516"/>
            </a:xfrm>
            <a:prstGeom prst="line">
              <a:avLst/>
            </a:prstGeom>
            <a:ln w="571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4"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GlowEdges trans="0" smoothness="0"/>
                      </a14:imgEffect>
                    </a14:imgLayer>
                  </a14:imgProps>
                </a:ext>
                <a:ext uri="{28A0092B-C50C-407E-A947-70E740481C1C}">
                  <a14:useLocalDpi xmlns:a14="http://schemas.microsoft.com/office/drawing/2010/main" val="0"/>
                </a:ext>
              </a:extLst>
            </a:blip>
            <a:srcRect/>
            <a:stretch>
              <a:fillRect/>
            </a:stretch>
          </p:blipFill>
          <p:spPr bwMode="auto">
            <a:xfrm flipH="1">
              <a:off x="5486673" y="694459"/>
              <a:ext cx="667983" cy="54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2" name="TextovéPole 91"/>
          <p:cNvSpPr txBox="1"/>
          <p:nvPr/>
        </p:nvSpPr>
        <p:spPr>
          <a:xfrm>
            <a:off x="4423743" y="240262"/>
            <a:ext cx="2793842" cy="369332"/>
          </a:xfrm>
          <a:prstGeom prst="rect">
            <a:avLst/>
          </a:prstGeom>
          <a:noFill/>
        </p:spPr>
        <p:txBody>
          <a:bodyPr wrap="none" rtlCol="0">
            <a:spAutoFit/>
          </a:bodyPr>
          <a:lstStyle/>
          <a:p>
            <a:r>
              <a:rPr lang="en-US" b="1" dirty="0" smtClean="0">
                <a:solidFill>
                  <a:prstClr val="white"/>
                </a:solidFill>
              </a:rPr>
              <a:t>Systemic metabolic switch</a:t>
            </a:r>
            <a:endParaRPr lang="en-US" b="1" dirty="0">
              <a:solidFill>
                <a:prstClr val="white"/>
              </a:solidFill>
            </a:endParaRPr>
          </a:p>
        </p:txBody>
      </p:sp>
      <p:sp>
        <p:nvSpPr>
          <p:cNvPr id="95" name="TextovéPole 94"/>
          <p:cNvSpPr txBox="1"/>
          <p:nvPr/>
        </p:nvSpPr>
        <p:spPr>
          <a:xfrm>
            <a:off x="420753" y="405881"/>
            <a:ext cx="3113929" cy="1200329"/>
          </a:xfrm>
          <a:prstGeom prst="rect">
            <a:avLst/>
          </a:prstGeom>
          <a:noFill/>
        </p:spPr>
        <p:txBody>
          <a:bodyPr wrap="none" rtlCol="0">
            <a:spAutoFit/>
          </a:bodyPr>
          <a:lstStyle/>
          <a:p>
            <a:r>
              <a:rPr lang="en-US" sz="2400" b="1" dirty="0" smtClean="0">
                <a:solidFill>
                  <a:prstClr val="white"/>
                </a:solidFill>
              </a:rPr>
              <a:t>Selfish immune system</a:t>
            </a:r>
          </a:p>
          <a:p>
            <a:r>
              <a:rPr lang="en-US" sz="2400" dirty="0" smtClean="0">
                <a:solidFill>
                  <a:prstClr val="white"/>
                </a:solidFill>
              </a:rPr>
              <a:t>acute   </a:t>
            </a:r>
            <a:r>
              <a:rPr lang="en-US" sz="2400" dirty="0" smtClean="0">
                <a:solidFill>
                  <a:prstClr val="white"/>
                </a:solidFill>
                <a:sym typeface="Wingdings"/>
              </a:rPr>
              <a:t></a:t>
            </a:r>
            <a:endParaRPr lang="en-US" sz="2400" dirty="0" smtClean="0">
              <a:solidFill>
                <a:prstClr val="white"/>
              </a:solidFill>
            </a:endParaRPr>
          </a:p>
          <a:p>
            <a:r>
              <a:rPr lang="en-US" sz="2400" dirty="0" smtClean="0">
                <a:solidFill>
                  <a:prstClr val="white"/>
                </a:solidFill>
              </a:rPr>
              <a:t>chronic   </a:t>
            </a:r>
            <a:r>
              <a:rPr lang="en-US" sz="2400" dirty="0" smtClean="0">
                <a:solidFill>
                  <a:prstClr val="white"/>
                </a:solidFill>
                <a:sym typeface="Wingdings"/>
              </a:rPr>
              <a:t></a:t>
            </a:r>
            <a:endParaRPr lang="en-US" sz="2400" dirty="0">
              <a:solidFill>
                <a:prstClr val="white"/>
              </a:solidFill>
            </a:endParaRPr>
          </a:p>
        </p:txBody>
      </p:sp>
    </p:spTree>
    <p:custDataLst>
      <p:tags r:id="rId1"/>
    </p:custDataLst>
    <p:extLst>
      <p:ext uri="{BB962C8B-B14F-4D97-AF65-F5344CB8AC3E}">
        <p14:creationId xmlns:p14="http://schemas.microsoft.com/office/powerpoint/2010/main" val="156936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500"/>
                                        <p:tgtEl>
                                          <p:spTgt spid="10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wipe(up)">
                                      <p:cBhvr>
                                        <p:cTn id="38" dur="2000"/>
                                        <p:tgtEl>
                                          <p:spTgt spid="1030"/>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5">
                                            <p:txEl>
                                              <p:pRg st="0" end="0"/>
                                            </p:txEl>
                                          </p:spTgt>
                                        </p:tgtEl>
                                        <p:attrNameLst>
                                          <p:attrName>style.visibility</p:attrName>
                                        </p:attrNameLst>
                                      </p:cBhvr>
                                      <p:to>
                                        <p:strVal val="visible"/>
                                      </p:to>
                                    </p:set>
                                    <p:animEffect transition="in" filter="fade">
                                      <p:cBhvr>
                                        <p:cTn id="47" dur="500"/>
                                        <p:tgtEl>
                                          <p:spTgt spid="9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5">
                                            <p:txEl>
                                              <p:pRg st="1" end="1"/>
                                            </p:txEl>
                                          </p:spTgt>
                                        </p:tgtEl>
                                        <p:attrNameLst>
                                          <p:attrName>style.visibility</p:attrName>
                                        </p:attrNameLst>
                                      </p:cBhvr>
                                      <p:to>
                                        <p:strVal val="visible"/>
                                      </p:to>
                                    </p:set>
                                    <p:animEffect transition="in" filter="fade">
                                      <p:cBhvr>
                                        <p:cTn id="52" dur="500"/>
                                        <p:tgtEl>
                                          <p:spTgt spid="9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
                                            <p:txEl>
                                              <p:pRg st="2" end="2"/>
                                            </p:txEl>
                                          </p:spTgt>
                                        </p:tgtEl>
                                        <p:attrNameLst>
                                          <p:attrName>style.visibility</p:attrName>
                                        </p:attrNameLst>
                                      </p:cBhvr>
                                      <p:to>
                                        <p:strVal val="visible"/>
                                      </p:to>
                                    </p:set>
                                    <p:animEffect transition="in" filter="fade">
                                      <p:cBhvr>
                                        <p:cTn id="5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1" grpId="0"/>
      <p:bldP spid="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270" y="1794480"/>
            <a:ext cx="2799262" cy="194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vnoramenný trojúhelník 4"/>
          <p:cNvSpPr/>
          <p:nvPr/>
        </p:nvSpPr>
        <p:spPr>
          <a:xfrm rot="14301257">
            <a:off x="3052159" y="1640071"/>
            <a:ext cx="240805" cy="1576638"/>
          </a:xfrm>
          <a:prstGeom prst="triangle">
            <a:avLst/>
          </a:prstGeom>
          <a:gradFill flip="none" rotWithShape="1">
            <a:gsLst>
              <a:gs pos="0">
                <a:schemeClr val="accent1">
                  <a:lumMod val="75000"/>
                </a:schemeClr>
              </a:gs>
              <a:gs pos="50000">
                <a:schemeClr val="accent1">
                  <a:lumMod val="60000"/>
                  <a:lumOff val="40000"/>
                </a:schemeClr>
              </a:gs>
              <a:gs pos="100000">
                <a:schemeClr val="bg1"/>
              </a:gs>
            </a:gsLst>
            <a:lin ang="27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6" name="Volný tvar 5"/>
          <p:cNvSpPr/>
          <p:nvPr/>
        </p:nvSpPr>
        <p:spPr>
          <a:xfrm>
            <a:off x="3689228" y="1794480"/>
            <a:ext cx="206137" cy="290705"/>
          </a:xfrm>
          <a:custGeom>
            <a:avLst/>
            <a:gdLst>
              <a:gd name="connsiteX0" fmla="*/ 0 w 206137"/>
              <a:gd name="connsiteY0" fmla="*/ 0 h 290705"/>
              <a:gd name="connsiteX1" fmla="*/ 206137 w 206137"/>
              <a:gd name="connsiteY1" fmla="*/ 290705 h 290705"/>
              <a:gd name="connsiteX2" fmla="*/ 190280 w 206137"/>
              <a:gd name="connsiteY2" fmla="*/ 89854 h 290705"/>
              <a:gd name="connsiteX3" fmla="*/ 0 w 206137"/>
              <a:gd name="connsiteY3" fmla="*/ 0 h 290705"/>
            </a:gdLst>
            <a:ahLst/>
            <a:cxnLst>
              <a:cxn ang="0">
                <a:pos x="connsiteX0" y="connsiteY0"/>
              </a:cxn>
              <a:cxn ang="0">
                <a:pos x="connsiteX1" y="connsiteY1"/>
              </a:cxn>
              <a:cxn ang="0">
                <a:pos x="connsiteX2" y="connsiteY2"/>
              </a:cxn>
              <a:cxn ang="0">
                <a:pos x="connsiteX3" y="connsiteY3"/>
              </a:cxn>
            </a:cxnLst>
            <a:rect l="l" t="t" r="r" b="b"/>
            <a:pathLst>
              <a:path w="206137" h="290705">
                <a:moveTo>
                  <a:pt x="0" y="0"/>
                </a:moveTo>
                <a:lnTo>
                  <a:pt x="206137" y="290705"/>
                </a:lnTo>
                <a:lnTo>
                  <a:pt x="190280" y="89854"/>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7" name="Obdélník 6"/>
          <p:cNvSpPr/>
          <p:nvPr/>
        </p:nvSpPr>
        <p:spPr>
          <a:xfrm>
            <a:off x="327329" y="792230"/>
            <a:ext cx="8891685" cy="1384995"/>
          </a:xfrm>
          <a:prstGeom prst="rect">
            <a:avLst/>
          </a:prstGeom>
        </p:spPr>
        <p:txBody>
          <a:bodyPr wrap="square">
            <a:spAutoFit/>
          </a:bodyPr>
          <a:lstStyle/>
          <a:p>
            <a:r>
              <a:rPr lang="en-US" sz="2800" dirty="0" smtClean="0">
                <a:solidFill>
                  <a:prstClr val="black"/>
                </a:solidFill>
              </a:rPr>
              <a:t>Infection of adult flies by defined amount of bacteria</a:t>
            </a:r>
          </a:p>
          <a:p>
            <a:endParaRPr lang="en-US" sz="2800" dirty="0" smtClean="0">
              <a:solidFill>
                <a:prstClr val="black"/>
              </a:solidFill>
            </a:endParaRPr>
          </a:p>
          <a:p>
            <a:r>
              <a:rPr lang="cs-CZ" sz="2800" dirty="0" smtClean="0">
                <a:solidFill>
                  <a:prstClr val="black"/>
                </a:solidFill>
              </a:rPr>
              <a:t>				</a:t>
            </a:r>
            <a:r>
              <a:rPr lang="en-US" sz="2800" i="1" dirty="0" smtClean="0">
                <a:solidFill>
                  <a:prstClr val="black"/>
                </a:solidFill>
              </a:rPr>
              <a:t>Streptococcus pneumoniae</a:t>
            </a:r>
            <a:endParaRPr lang="cs-CZ" sz="2800" i="1" dirty="0" smtClean="0">
              <a:solidFill>
                <a:prstClr val="black"/>
              </a:solidFill>
            </a:endParaRPr>
          </a:p>
        </p:txBody>
      </p:sp>
      <p:pic>
        <p:nvPicPr>
          <p:cNvPr id="8" name="Obrázek 7"/>
          <p:cNvPicPr>
            <a:picLocks noChangeAspect="1"/>
          </p:cNvPicPr>
          <p:nvPr/>
        </p:nvPicPr>
        <p:blipFill>
          <a:blip r:embed="rId3"/>
          <a:stretch>
            <a:fillRect/>
          </a:stretch>
        </p:blipFill>
        <p:spPr>
          <a:xfrm>
            <a:off x="3177141" y="3205241"/>
            <a:ext cx="5671702" cy="3442788"/>
          </a:xfrm>
          <a:prstGeom prst="rect">
            <a:avLst/>
          </a:prstGeom>
        </p:spPr>
      </p:pic>
    </p:spTree>
    <p:extLst>
      <p:ext uri="{BB962C8B-B14F-4D97-AF65-F5344CB8AC3E}">
        <p14:creationId xmlns:p14="http://schemas.microsoft.com/office/powerpoint/2010/main" val="17951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3" name="TextovéPole 2"/>
          <p:cNvSpPr txBox="1"/>
          <p:nvPr/>
        </p:nvSpPr>
        <p:spPr>
          <a:xfrm>
            <a:off x="352425" y="209550"/>
            <a:ext cx="2894767" cy="1877437"/>
          </a:xfrm>
          <a:prstGeom prst="rect">
            <a:avLst/>
          </a:prstGeom>
          <a:noFill/>
        </p:spPr>
        <p:txBody>
          <a:bodyPr wrap="none" rtlCol="0">
            <a:spAutoFit/>
          </a:bodyPr>
          <a:lstStyle/>
          <a:p>
            <a:r>
              <a:rPr lang="en-US" sz="4000" dirty="0" err="1" smtClean="0">
                <a:solidFill>
                  <a:srgbClr val="00FF00"/>
                </a:solidFill>
              </a:rPr>
              <a:t>Hml</a:t>
            </a:r>
            <a:r>
              <a:rPr lang="en-US" sz="4000" dirty="0" smtClean="0">
                <a:solidFill>
                  <a:srgbClr val="00FF00"/>
                </a:solidFill>
              </a:rPr>
              <a:t>&gt;GFP</a:t>
            </a:r>
          </a:p>
          <a:p>
            <a:r>
              <a:rPr lang="en-US" sz="4000" dirty="0" err="1" smtClean="0">
                <a:solidFill>
                  <a:srgbClr val="FF0000"/>
                </a:solidFill>
              </a:rPr>
              <a:t>pHrodo</a:t>
            </a:r>
            <a:r>
              <a:rPr lang="en-US" sz="4000" dirty="0" smtClean="0">
                <a:solidFill>
                  <a:srgbClr val="FF0000"/>
                </a:solidFill>
              </a:rPr>
              <a:t> RED </a:t>
            </a:r>
          </a:p>
          <a:p>
            <a:r>
              <a:rPr lang="en-US" sz="3200" dirty="0" smtClean="0">
                <a:solidFill>
                  <a:srgbClr val="FF0000"/>
                </a:solidFill>
              </a:rPr>
              <a:t>(phagocytosis)</a:t>
            </a:r>
            <a:endParaRPr lang="en-US" sz="3200" dirty="0">
              <a:solidFill>
                <a:srgbClr val="FF0000"/>
              </a:solidFill>
            </a:endParaRPr>
          </a:p>
        </p:txBody>
      </p:sp>
      <p:sp>
        <p:nvSpPr>
          <p:cNvPr id="4" name="TextovéPole 3"/>
          <p:cNvSpPr txBox="1"/>
          <p:nvPr/>
        </p:nvSpPr>
        <p:spPr>
          <a:xfrm>
            <a:off x="6821698" y="6296025"/>
            <a:ext cx="2322302" cy="461665"/>
          </a:xfrm>
          <a:prstGeom prst="rect">
            <a:avLst/>
          </a:prstGeom>
          <a:noFill/>
        </p:spPr>
        <p:txBody>
          <a:bodyPr wrap="none" rtlCol="0">
            <a:spAutoFit/>
          </a:bodyPr>
          <a:lstStyle/>
          <a:p>
            <a:r>
              <a:rPr lang="en-US" sz="2400" dirty="0" smtClean="0">
                <a:solidFill>
                  <a:prstClr val="white"/>
                </a:solidFill>
              </a:rPr>
              <a:t>(by Adam Bajgar)</a:t>
            </a:r>
            <a:endParaRPr lang="en-US" sz="2400" dirty="0">
              <a:solidFill>
                <a:prstClr val="white"/>
              </a:solidFill>
            </a:endParaRPr>
          </a:p>
        </p:txBody>
      </p:sp>
    </p:spTree>
    <p:extLst>
      <p:ext uri="{BB962C8B-B14F-4D97-AF65-F5344CB8AC3E}">
        <p14:creationId xmlns:p14="http://schemas.microsoft.com/office/powerpoint/2010/main" val="22246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612" y="0"/>
            <a:ext cx="6858000" cy="6858000"/>
          </a:xfrm>
          <a:prstGeom prst="rect">
            <a:avLst/>
          </a:prstGeom>
        </p:spPr>
      </p:pic>
      <p:sp>
        <p:nvSpPr>
          <p:cNvPr id="3" name="TextovéPole 2"/>
          <p:cNvSpPr txBox="1"/>
          <p:nvPr/>
        </p:nvSpPr>
        <p:spPr>
          <a:xfrm>
            <a:off x="352425" y="209550"/>
            <a:ext cx="5617756" cy="707886"/>
          </a:xfrm>
          <a:prstGeom prst="rect">
            <a:avLst/>
          </a:prstGeom>
          <a:noFill/>
        </p:spPr>
        <p:txBody>
          <a:bodyPr wrap="none" rtlCol="0">
            <a:spAutoFit/>
          </a:bodyPr>
          <a:lstStyle/>
          <a:p>
            <a:r>
              <a:rPr lang="en-US" sz="4000" dirty="0" err="1" smtClean="0">
                <a:solidFill>
                  <a:srgbClr val="00FF00"/>
                </a:solidFill>
              </a:rPr>
              <a:t>Hml</a:t>
            </a:r>
            <a:r>
              <a:rPr lang="en-US" sz="4000" dirty="0" smtClean="0">
                <a:solidFill>
                  <a:srgbClr val="00FF00"/>
                </a:solidFill>
              </a:rPr>
              <a:t>&gt;GFP  </a:t>
            </a:r>
            <a:r>
              <a:rPr lang="en-US" sz="3600" dirty="0" err="1" smtClean="0">
                <a:solidFill>
                  <a:srgbClr val="00FF00"/>
                </a:solidFill>
              </a:rPr>
              <a:t>hemocyte</a:t>
            </a:r>
            <a:r>
              <a:rPr lang="en-US" sz="3600" dirty="0" smtClean="0">
                <a:solidFill>
                  <a:srgbClr val="00FF00"/>
                </a:solidFill>
              </a:rPr>
              <a:t> sorting</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 y="1471434"/>
            <a:ext cx="2048968" cy="5386566"/>
          </a:xfrm>
          <a:prstGeom prst="rect">
            <a:avLst/>
          </a:prstGeom>
        </p:spPr>
      </p:pic>
      <p:sp>
        <p:nvSpPr>
          <p:cNvPr id="7" name="TextovéPole 6"/>
          <p:cNvSpPr txBox="1"/>
          <p:nvPr/>
        </p:nvSpPr>
        <p:spPr>
          <a:xfrm>
            <a:off x="6821698" y="6296025"/>
            <a:ext cx="2322302" cy="461665"/>
          </a:xfrm>
          <a:prstGeom prst="rect">
            <a:avLst/>
          </a:prstGeom>
          <a:noFill/>
        </p:spPr>
        <p:txBody>
          <a:bodyPr wrap="none" rtlCol="0">
            <a:spAutoFit/>
          </a:bodyPr>
          <a:lstStyle/>
          <a:p>
            <a:r>
              <a:rPr lang="en-US" sz="2400" dirty="0" smtClean="0">
                <a:solidFill>
                  <a:prstClr val="white"/>
                </a:solidFill>
              </a:rPr>
              <a:t>(by Adam Bajgar)</a:t>
            </a:r>
            <a:endParaRPr lang="en-US" sz="2400" dirty="0">
              <a:solidFill>
                <a:prstClr val="white"/>
              </a:solidFill>
            </a:endParaRPr>
          </a:p>
        </p:txBody>
      </p:sp>
      <p:sp>
        <p:nvSpPr>
          <p:cNvPr id="10" name="Volný tvar 9"/>
          <p:cNvSpPr/>
          <p:nvPr/>
        </p:nvSpPr>
        <p:spPr>
          <a:xfrm>
            <a:off x="1343025" y="990035"/>
            <a:ext cx="3324225" cy="2381815"/>
          </a:xfrm>
          <a:custGeom>
            <a:avLst/>
            <a:gdLst>
              <a:gd name="connsiteX0" fmla="*/ 3324225 w 3324225"/>
              <a:gd name="connsiteY0" fmla="*/ 2381815 h 2381815"/>
              <a:gd name="connsiteX1" fmla="*/ 1943100 w 3324225"/>
              <a:gd name="connsiteY1" fmla="*/ 391090 h 2381815"/>
              <a:gd name="connsiteX2" fmla="*/ 400050 w 3324225"/>
              <a:gd name="connsiteY2" fmla="*/ 565 h 2381815"/>
              <a:gd name="connsiteX3" fmla="*/ 0 w 3324225"/>
              <a:gd name="connsiteY3" fmla="*/ 410140 h 2381815"/>
            </a:gdLst>
            <a:ahLst/>
            <a:cxnLst>
              <a:cxn ang="0">
                <a:pos x="connsiteX0" y="connsiteY0"/>
              </a:cxn>
              <a:cxn ang="0">
                <a:pos x="connsiteX1" y="connsiteY1"/>
              </a:cxn>
              <a:cxn ang="0">
                <a:pos x="connsiteX2" y="connsiteY2"/>
              </a:cxn>
              <a:cxn ang="0">
                <a:pos x="connsiteX3" y="connsiteY3"/>
              </a:cxn>
            </a:cxnLst>
            <a:rect l="l" t="t" r="r" b="b"/>
            <a:pathLst>
              <a:path w="3324225" h="2381815">
                <a:moveTo>
                  <a:pt x="3324225" y="2381815"/>
                </a:moveTo>
                <a:cubicBezTo>
                  <a:pt x="2877343" y="1584890"/>
                  <a:pt x="2430462" y="787965"/>
                  <a:pt x="1943100" y="391090"/>
                </a:cubicBezTo>
                <a:cubicBezTo>
                  <a:pt x="1455738" y="-5785"/>
                  <a:pt x="723900" y="-2610"/>
                  <a:pt x="400050" y="565"/>
                </a:cubicBezTo>
                <a:cubicBezTo>
                  <a:pt x="76200" y="3740"/>
                  <a:pt x="38100" y="206940"/>
                  <a:pt x="0" y="410140"/>
                </a:cubicBezTo>
              </a:path>
            </a:pathLst>
          </a:custGeom>
          <a:noFill/>
          <a:ln w="38100">
            <a:solidFill>
              <a:srgbClr val="00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917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050" y="2440906"/>
            <a:ext cx="4650950" cy="4417094"/>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26" y="2393619"/>
            <a:ext cx="4505876" cy="4464381"/>
          </a:xfrm>
          <a:prstGeom prst="rect">
            <a:avLst/>
          </a:prstGeom>
        </p:spPr>
      </p:pic>
      <p:sp>
        <p:nvSpPr>
          <p:cNvPr id="7" name="TextovéPole 6"/>
          <p:cNvSpPr txBox="1"/>
          <p:nvPr/>
        </p:nvSpPr>
        <p:spPr>
          <a:xfrm>
            <a:off x="5170714" y="944335"/>
            <a:ext cx="1645002" cy="300082"/>
          </a:xfrm>
          <a:prstGeom prst="rect">
            <a:avLst/>
          </a:prstGeom>
          <a:noFill/>
        </p:spPr>
        <p:txBody>
          <a:bodyPr wrap="none" rtlCol="0">
            <a:spAutoFit/>
          </a:bodyPr>
          <a:lstStyle/>
          <a:p>
            <a:r>
              <a:rPr lang="en-US" sz="1350" dirty="0"/>
              <a:t>(Bajgar unpublished)</a:t>
            </a:r>
          </a:p>
        </p:txBody>
      </p:sp>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 y="-11883"/>
            <a:ext cx="4614339" cy="2405502"/>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163" y="-13853"/>
            <a:ext cx="4622669" cy="2409443"/>
          </a:xfrm>
          <a:prstGeom prst="rect">
            <a:avLst/>
          </a:prstGeom>
        </p:spPr>
      </p:pic>
      <p:sp>
        <p:nvSpPr>
          <p:cNvPr id="9" name="TextovéPole 8"/>
          <p:cNvSpPr txBox="1"/>
          <p:nvPr/>
        </p:nvSpPr>
        <p:spPr>
          <a:xfrm>
            <a:off x="3893400" y="1932805"/>
            <a:ext cx="1354858" cy="415498"/>
          </a:xfrm>
          <a:prstGeom prst="rect">
            <a:avLst/>
          </a:prstGeom>
          <a:noFill/>
        </p:spPr>
        <p:txBody>
          <a:bodyPr wrap="none" rtlCol="0">
            <a:spAutoFit/>
          </a:bodyPr>
          <a:lstStyle/>
          <a:p>
            <a:r>
              <a:rPr lang="en-US" sz="2100" dirty="0">
                <a:solidFill>
                  <a:schemeClr val="bg1"/>
                </a:solidFill>
              </a:rPr>
              <a:t>uninfected</a:t>
            </a:r>
          </a:p>
        </p:txBody>
      </p:sp>
      <p:sp>
        <p:nvSpPr>
          <p:cNvPr id="10" name="TextovéPole 9"/>
          <p:cNvSpPr txBox="1"/>
          <p:nvPr/>
        </p:nvSpPr>
        <p:spPr>
          <a:xfrm>
            <a:off x="3956685" y="2447597"/>
            <a:ext cx="1072730" cy="415498"/>
          </a:xfrm>
          <a:prstGeom prst="rect">
            <a:avLst/>
          </a:prstGeom>
          <a:noFill/>
        </p:spPr>
        <p:txBody>
          <a:bodyPr wrap="none" rtlCol="0">
            <a:spAutoFit/>
          </a:bodyPr>
          <a:lstStyle/>
          <a:p>
            <a:r>
              <a:rPr lang="en-US" sz="2100" dirty="0">
                <a:solidFill>
                  <a:schemeClr val="bg1"/>
                </a:solidFill>
              </a:rPr>
              <a:t>infected</a:t>
            </a:r>
          </a:p>
        </p:txBody>
      </p:sp>
      <p:cxnSp>
        <p:nvCxnSpPr>
          <p:cNvPr id="12" name="Přímá spojnice 11"/>
          <p:cNvCxnSpPr/>
          <p:nvPr/>
        </p:nvCxnSpPr>
        <p:spPr>
          <a:xfrm>
            <a:off x="-1170" y="2405135"/>
            <a:ext cx="9143999" cy="1212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0" y="6065778"/>
            <a:ext cx="1358064" cy="461665"/>
          </a:xfrm>
          <a:prstGeom prst="rect">
            <a:avLst/>
          </a:prstGeom>
          <a:noFill/>
        </p:spPr>
        <p:txBody>
          <a:bodyPr wrap="none" rtlCol="0">
            <a:spAutoFit/>
          </a:bodyPr>
          <a:lstStyle/>
          <a:p>
            <a:r>
              <a:rPr lang="en-US" sz="2400" b="1" dirty="0" err="1">
                <a:solidFill>
                  <a:srgbClr val="00CC00"/>
                </a:solidFill>
              </a:rPr>
              <a:t>Hml</a:t>
            </a:r>
            <a:r>
              <a:rPr lang="en-US" sz="2400" b="1" dirty="0">
                <a:solidFill>
                  <a:srgbClr val="00CC00"/>
                </a:solidFill>
              </a:rPr>
              <a:t>&gt;GFP</a:t>
            </a:r>
          </a:p>
        </p:txBody>
      </p:sp>
      <p:sp>
        <p:nvSpPr>
          <p:cNvPr id="14" name="TextovéPole 13"/>
          <p:cNvSpPr txBox="1"/>
          <p:nvPr/>
        </p:nvSpPr>
        <p:spPr>
          <a:xfrm>
            <a:off x="4709707" y="5735501"/>
            <a:ext cx="1415516" cy="877163"/>
          </a:xfrm>
          <a:prstGeom prst="rect">
            <a:avLst/>
          </a:prstGeom>
          <a:noFill/>
        </p:spPr>
        <p:txBody>
          <a:bodyPr wrap="none" rtlCol="0">
            <a:spAutoFit/>
          </a:bodyPr>
          <a:lstStyle/>
          <a:p>
            <a:r>
              <a:rPr lang="en-US" sz="2100" b="1" dirty="0">
                <a:solidFill>
                  <a:srgbClr val="FF0000"/>
                </a:solidFill>
              </a:rPr>
              <a:t>NBDG</a:t>
            </a:r>
          </a:p>
          <a:p>
            <a:r>
              <a:rPr lang="en-US" sz="1500" b="1" dirty="0">
                <a:solidFill>
                  <a:srgbClr val="FF0000"/>
                </a:solidFill>
              </a:rPr>
              <a:t>fluorescent </a:t>
            </a:r>
          </a:p>
          <a:p>
            <a:r>
              <a:rPr lang="en-US" sz="1500" b="1" dirty="0">
                <a:solidFill>
                  <a:srgbClr val="FF0000"/>
                </a:solidFill>
              </a:rPr>
              <a:t>2-deoxyglucose</a:t>
            </a:r>
          </a:p>
        </p:txBody>
      </p:sp>
    </p:spTree>
    <p:extLst>
      <p:ext uri="{BB962C8B-B14F-4D97-AF65-F5344CB8AC3E}">
        <p14:creationId xmlns:p14="http://schemas.microsoft.com/office/powerpoint/2010/main" val="2060218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a:stretch>
            <a:fillRect/>
          </a:stretch>
        </p:blipFill>
        <p:spPr>
          <a:xfrm>
            <a:off x="123210" y="674742"/>
            <a:ext cx="4145709" cy="2878084"/>
          </a:xfrm>
          <a:prstGeom prst="rect">
            <a:avLst/>
          </a:prstGeom>
        </p:spPr>
      </p:pic>
      <p:pic>
        <p:nvPicPr>
          <p:cNvPr id="12" name="Obrázek 11"/>
          <p:cNvPicPr>
            <a:picLocks noChangeAspect="1"/>
          </p:cNvPicPr>
          <p:nvPr/>
        </p:nvPicPr>
        <p:blipFill>
          <a:blip r:embed="rId3"/>
          <a:stretch>
            <a:fillRect/>
          </a:stretch>
        </p:blipFill>
        <p:spPr>
          <a:xfrm>
            <a:off x="4652369" y="712787"/>
            <a:ext cx="4031294" cy="2801993"/>
          </a:xfrm>
          <a:prstGeom prst="rect">
            <a:avLst/>
          </a:prstGeom>
        </p:spPr>
      </p:pic>
      <p:pic>
        <p:nvPicPr>
          <p:cNvPr id="13" name="Obrázek 12"/>
          <p:cNvPicPr>
            <a:picLocks noChangeAspect="1"/>
          </p:cNvPicPr>
          <p:nvPr/>
        </p:nvPicPr>
        <p:blipFill>
          <a:blip r:embed="rId4"/>
          <a:stretch>
            <a:fillRect/>
          </a:stretch>
        </p:blipFill>
        <p:spPr>
          <a:xfrm>
            <a:off x="2028048" y="3655788"/>
            <a:ext cx="4589088" cy="3117151"/>
          </a:xfrm>
          <a:prstGeom prst="rect">
            <a:avLst/>
          </a:prstGeom>
        </p:spPr>
      </p:pic>
      <p:sp>
        <p:nvSpPr>
          <p:cNvPr id="14" name="TextovéPole 13"/>
          <p:cNvSpPr txBox="1"/>
          <p:nvPr/>
        </p:nvSpPr>
        <p:spPr>
          <a:xfrm>
            <a:off x="6227916" y="6457781"/>
            <a:ext cx="29160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smtClean="0">
                <a:ln>
                  <a:noFill/>
                </a:ln>
                <a:solidFill>
                  <a:prstClr val="black"/>
                </a:solidFill>
                <a:effectLst/>
                <a:uLnTx/>
                <a:uFillTx/>
              </a:rPr>
              <a:t>(Bajgar and Dolezal, in </a:t>
            </a:r>
            <a:r>
              <a:rPr kumimoji="0" lang="en-US" sz="1600" b="0" i="0" u="none" strike="noStrike" kern="0" cap="none" spc="0" normalizeH="0" baseline="0" noProof="0" dirty="0" smtClean="0">
                <a:ln>
                  <a:noFill/>
                </a:ln>
                <a:solidFill>
                  <a:prstClr val="black"/>
                </a:solidFill>
                <a:effectLst/>
                <a:uLnTx/>
                <a:uFillTx/>
              </a:rPr>
              <a:t>revision</a:t>
            </a:r>
            <a:r>
              <a:rPr kumimoji="0" lang="cs-CZ" sz="1600" b="0" i="0" u="none" strike="noStrike" kern="0" cap="none" spc="0" normalizeH="0" baseline="0" noProof="0" dirty="0" smtClean="0">
                <a:ln>
                  <a:noFill/>
                </a:ln>
                <a:solidFill>
                  <a:prstClr val="black"/>
                </a:solidFill>
                <a:effectLst/>
                <a:uLnTx/>
                <a:uFillTx/>
              </a:rPr>
              <a:t>)</a:t>
            </a:r>
            <a:endParaRPr kumimoji="0" lang="en-US" sz="1600" b="0" i="0" u="none" strike="noStrike" kern="0" cap="none" spc="0" normalizeH="0" baseline="0" noProof="0" dirty="0" smtClean="0">
              <a:ln>
                <a:noFill/>
              </a:ln>
              <a:solidFill>
                <a:prstClr val="black"/>
              </a:solidFill>
              <a:effectLst/>
              <a:uLnTx/>
              <a:uFillTx/>
            </a:endParaRPr>
          </a:p>
        </p:txBody>
      </p:sp>
      <p:pic>
        <p:nvPicPr>
          <p:cNvPr id="15" name="Obrázek 14"/>
          <p:cNvPicPr>
            <a:picLocks noChangeAspect="1"/>
          </p:cNvPicPr>
          <p:nvPr/>
        </p:nvPicPr>
        <p:blipFill>
          <a:blip r:embed="rId5"/>
          <a:stretch>
            <a:fillRect/>
          </a:stretch>
        </p:blipFill>
        <p:spPr>
          <a:xfrm>
            <a:off x="123210" y="674742"/>
            <a:ext cx="4374559" cy="2878084"/>
          </a:xfrm>
          <a:prstGeom prst="rect">
            <a:avLst/>
          </a:prstGeom>
          <a:solidFill>
            <a:sysClr val="window" lastClr="FFFFFF"/>
          </a:solidFill>
        </p:spPr>
      </p:pic>
      <p:pic>
        <p:nvPicPr>
          <p:cNvPr id="16" name="Obrázek 15"/>
          <p:cNvPicPr>
            <a:picLocks noChangeAspect="1"/>
          </p:cNvPicPr>
          <p:nvPr/>
        </p:nvPicPr>
        <p:blipFill>
          <a:blip r:embed="rId6"/>
          <a:stretch>
            <a:fillRect/>
          </a:stretch>
        </p:blipFill>
        <p:spPr>
          <a:xfrm>
            <a:off x="4652369" y="712787"/>
            <a:ext cx="4254778" cy="2801993"/>
          </a:xfrm>
          <a:prstGeom prst="rect">
            <a:avLst/>
          </a:prstGeom>
          <a:solidFill>
            <a:sysClr val="window" lastClr="FFFFFF"/>
          </a:solidFill>
        </p:spPr>
      </p:pic>
      <p:sp>
        <p:nvSpPr>
          <p:cNvPr id="17" name="TextovéPole 16"/>
          <p:cNvSpPr txBox="1"/>
          <p:nvPr/>
        </p:nvSpPr>
        <p:spPr>
          <a:xfrm>
            <a:off x="1565824" y="251122"/>
            <a:ext cx="782258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400" b="0" i="0" u="none" strike="noStrike" kern="0" cap="none" spc="0" normalizeH="0" baseline="0" noProof="0" dirty="0" smtClean="0">
                <a:ln>
                  <a:noFill/>
                </a:ln>
                <a:solidFill>
                  <a:prstClr val="black"/>
                </a:solidFill>
                <a:effectLst/>
                <a:uLnTx/>
                <a:uFillTx/>
              </a:rPr>
              <a:t>GLUCOSE		</a:t>
            </a:r>
            <a:r>
              <a:rPr kumimoji="0" lang="en-US" sz="2400" b="0" i="0" u="none" strike="noStrike" kern="0" cap="none" spc="0" normalizeH="0" baseline="0" noProof="0" dirty="0" smtClean="0">
                <a:ln>
                  <a:noFill/>
                </a:ln>
                <a:solidFill>
                  <a:prstClr val="black"/>
                </a:solidFill>
                <a:effectLst/>
                <a:uLnTx/>
                <a:uFillTx/>
              </a:rPr>
              <a:t>         </a:t>
            </a:r>
            <a:r>
              <a:rPr kumimoji="0" lang="cs-CZ" sz="2400" b="0" i="0" u="none"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smtClean="0">
                <a:ln>
                  <a:noFill/>
                </a:ln>
                <a:solidFill>
                  <a:prstClr val="black"/>
                </a:solidFill>
                <a:effectLst/>
                <a:uLnTx/>
                <a:uFillTx/>
              </a:rPr>
              <a:t>      </a:t>
            </a:r>
            <a:r>
              <a:rPr kumimoji="0" lang="cs-CZ" sz="2400" b="0" i="0" u="none" strike="noStrike" kern="0" cap="none" spc="0" normalizeH="0" baseline="0" noProof="0" dirty="0" smtClean="0">
                <a:ln>
                  <a:noFill/>
                </a:ln>
                <a:solidFill>
                  <a:prstClr val="black"/>
                </a:solidFill>
                <a:effectLst/>
                <a:uLnTx/>
                <a:uFillTx/>
              </a:rPr>
              <a:t>GLYCOGEN</a:t>
            </a:r>
            <a:endParaRPr kumimoji="0" lang="en-US" sz="24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43966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640822" y="794416"/>
            <a:ext cx="8067217" cy="5148554"/>
          </a:xfrm>
          <a:prstGeom prst="rect">
            <a:avLst/>
          </a:prstGeom>
        </p:spPr>
      </p:pic>
      <p:sp>
        <p:nvSpPr>
          <p:cNvPr id="6" name="Obdélník 5"/>
          <p:cNvSpPr/>
          <p:nvPr/>
        </p:nvSpPr>
        <p:spPr>
          <a:xfrm>
            <a:off x="3171587" y="4321988"/>
            <a:ext cx="1413164" cy="48952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 name="Šipka nahoru 6"/>
          <p:cNvSpPr/>
          <p:nvPr/>
        </p:nvSpPr>
        <p:spPr>
          <a:xfrm>
            <a:off x="5674060" y="3027014"/>
            <a:ext cx="325922" cy="466272"/>
          </a:xfrm>
          <a:prstGeom prst="upArrow">
            <a:avLst/>
          </a:prstGeom>
          <a:solidFill>
            <a:srgbClr val="00CC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Tree>
    <p:extLst>
      <p:ext uri="{BB962C8B-B14F-4D97-AF65-F5344CB8AC3E}">
        <p14:creationId xmlns:p14="http://schemas.microsoft.com/office/powerpoint/2010/main" val="16680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17802" y="6838823"/>
            <a:ext cx="5809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pic>
        <p:nvPicPr>
          <p:cNvPr id="3" name="Obrázek 2"/>
          <p:cNvPicPr>
            <a:picLocks noChangeAspect="1"/>
          </p:cNvPicPr>
          <p:nvPr/>
        </p:nvPicPr>
        <p:blipFill>
          <a:blip r:embed="rId2"/>
          <a:stretch>
            <a:fillRect/>
          </a:stretch>
        </p:blipFill>
        <p:spPr>
          <a:xfrm>
            <a:off x="115024" y="702580"/>
            <a:ext cx="4374559" cy="2878084"/>
          </a:xfrm>
          <a:prstGeom prst="rect">
            <a:avLst/>
          </a:prstGeom>
          <a:solidFill>
            <a:sysClr val="window" lastClr="FFFFFF"/>
          </a:solidFill>
        </p:spPr>
      </p:pic>
      <p:pic>
        <p:nvPicPr>
          <p:cNvPr id="4" name="Obrázek 3"/>
          <p:cNvPicPr>
            <a:picLocks noChangeAspect="1"/>
          </p:cNvPicPr>
          <p:nvPr/>
        </p:nvPicPr>
        <p:blipFill>
          <a:blip r:embed="rId3"/>
          <a:stretch>
            <a:fillRect/>
          </a:stretch>
        </p:blipFill>
        <p:spPr>
          <a:xfrm>
            <a:off x="4655966" y="778671"/>
            <a:ext cx="4254778" cy="2801993"/>
          </a:xfrm>
          <a:prstGeom prst="rect">
            <a:avLst/>
          </a:prstGeom>
          <a:solidFill>
            <a:sysClr val="window" lastClr="FFFFFF"/>
          </a:solidFill>
        </p:spPr>
      </p:pic>
      <p:pic>
        <p:nvPicPr>
          <p:cNvPr id="5" name="Obrázek 4"/>
          <p:cNvPicPr>
            <a:picLocks noChangeAspect="1"/>
          </p:cNvPicPr>
          <p:nvPr/>
        </p:nvPicPr>
        <p:blipFill>
          <a:blip r:embed="rId4"/>
          <a:stretch>
            <a:fillRect/>
          </a:stretch>
        </p:blipFill>
        <p:spPr>
          <a:xfrm>
            <a:off x="115024" y="3536016"/>
            <a:ext cx="4577003" cy="2878084"/>
          </a:xfrm>
          <a:prstGeom prst="rect">
            <a:avLst/>
          </a:prstGeom>
        </p:spPr>
      </p:pic>
      <p:pic>
        <p:nvPicPr>
          <p:cNvPr id="6" name="Obrázek 5"/>
          <p:cNvPicPr>
            <a:picLocks noChangeAspect="1"/>
          </p:cNvPicPr>
          <p:nvPr/>
        </p:nvPicPr>
        <p:blipFill>
          <a:blip r:embed="rId5"/>
          <a:stretch>
            <a:fillRect/>
          </a:stretch>
        </p:blipFill>
        <p:spPr>
          <a:xfrm>
            <a:off x="4655966" y="3612107"/>
            <a:ext cx="4461069" cy="2801993"/>
          </a:xfrm>
          <a:prstGeom prst="rect">
            <a:avLst/>
          </a:prstGeom>
        </p:spPr>
      </p:pic>
      <p:sp>
        <p:nvSpPr>
          <p:cNvPr id="7" name="TextovéPole 6"/>
          <p:cNvSpPr txBox="1"/>
          <p:nvPr/>
        </p:nvSpPr>
        <p:spPr>
          <a:xfrm>
            <a:off x="1485200" y="317006"/>
            <a:ext cx="782258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400" b="0" i="0" u="none" strike="noStrike" kern="0" cap="none" spc="0" normalizeH="0" baseline="0" noProof="0" dirty="0" smtClean="0">
                <a:ln>
                  <a:noFill/>
                </a:ln>
                <a:solidFill>
                  <a:prstClr val="black"/>
                </a:solidFill>
                <a:effectLst/>
                <a:uLnTx/>
                <a:uFillTx/>
              </a:rPr>
              <a:t>GLUCOSE		</a:t>
            </a:r>
            <a:r>
              <a:rPr kumimoji="0" lang="en-US" sz="2400" b="0" i="0" u="none" strike="noStrike" kern="0" cap="none" spc="0" normalizeH="0" baseline="0" noProof="0" dirty="0" smtClean="0">
                <a:ln>
                  <a:noFill/>
                </a:ln>
                <a:solidFill>
                  <a:prstClr val="black"/>
                </a:solidFill>
                <a:effectLst/>
                <a:uLnTx/>
                <a:uFillTx/>
              </a:rPr>
              <a:t>         </a:t>
            </a:r>
            <a:r>
              <a:rPr kumimoji="0" lang="cs-CZ" sz="2400" b="0" i="0" u="none"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smtClean="0">
                <a:ln>
                  <a:noFill/>
                </a:ln>
                <a:solidFill>
                  <a:prstClr val="black"/>
                </a:solidFill>
                <a:effectLst/>
                <a:uLnTx/>
                <a:uFillTx/>
              </a:rPr>
              <a:t>      </a:t>
            </a:r>
            <a:r>
              <a:rPr kumimoji="0" lang="cs-CZ" sz="2400" b="0" i="0" u="none" strike="noStrike" kern="0" cap="none" spc="0" normalizeH="0" baseline="0" noProof="0" dirty="0" smtClean="0">
                <a:ln>
                  <a:noFill/>
                </a:ln>
                <a:solidFill>
                  <a:prstClr val="black"/>
                </a:solidFill>
                <a:effectLst/>
                <a:uLnTx/>
                <a:uFillTx/>
              </a:rPr>
              <a:t>GLYCOGEN</a:t>
            </a:r>
            <a:endParaRPr kumimoji="0" lang="en-US" sz="2400" b="0" i="0" u="none" strike="noStrike" kern="0" cap="none" spc="0" normalizeH="0" baseline="0" noProof="0" dirty="0" smtClean="0">
              <a:ln>
                <a:noFill/>
              </a:ln>
              <a:solidFill>
                <a:prstClr val="black"/>
              </a:solidFill>
              <a:effectLst/>
              <a:uLnTx/>
              <a:uFillTx/>
            </a:endParaRPr>
          </a:p>
        </p:txBody>
      </p:sp>
      <p:sp>
        <p:nvSpPr>
          <p:cNvPr id="8" name="TextovéPole 7"/>
          <p:cNvSpPr txBox="1"/>
          <p:nvPr/>
        </p:nvSpPr>
        <p:spPr>
          <a:xfrm>
            <a:off x="6302461" y="6468773"/>
            <a:ext cx="29160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smtClean="0">
                <a:ln>
                  <a:noFill/>
                </a:ln>
                <a:solidFill>
                  <a:prstClr val="black"/>
                </a:solidFill>
                <a:effectLst/>
                <a:uLnTx/>
                <a:uFillTx/>
              </a:rPr>
              <a:t>(Bajgar and Dolezal, in </a:t>
            </a:r>
            <a:r>
              <a:rPr kumimoji="0" lang="en-US" sz="1600" b="0" i="0" u="none" strike="noStrike" kern="0" cap="none" spc="0" normalizeH="0" baseline="0" noProof="0" dirty="0" smtClean="0">
                <a:ln>
                  <a:noFill/>
                </a:ln>
                <a:solidFill>
                  <a:prstClr val="black"/>
                </a:solidFill>
                <a:effectLst/>
                <a:uLnTx/>
                <a:uFillTx/>
              </a:rPr>
              <a:t>revision</a:t>
            </a:r>
            <a:r>
              <a:rPr kumimoji="0" lang="cs-CZ" sz="1600" b="0" i="0" u="none" strike="noStrike" kern="0" cap="none" spc="0" normalizeH="0" baseline="0" noProof="0" dirty="0" smtClean="0">
                <a:ln>
                  <a:noFill/>
                </a:ln>
                <a:solidFill>
                  <a:prstClr val="black"/>
                </a:solidFill>
                <a:effectLst/>
                <a:uLnTx/>
                <a:uFillTx/>
              </a:rPr>
              <a:t>)</a:t>
            </a:r>
            <a:endParaRPr kumimoji="0" lang="en-US" sz="16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21355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0" y="0"/>
            <a:ext cx="9144000" cy="6700189"/>
          </a:xfrm>
          <a:prstGeom prst="rect">
            <a:avLst/>
          </a:prstGeom>
        </p:spPr>
      </p:pic>
      <p:sp>
        <p:nvSpPr>
          <p:cNvPr id="5" name="Obdélník 4"/>
          <p:cNvSpPr/>
          <p:nvPr/>
        </p:nvSpPr>
        <p:spPr>
          <a:xfrm>
            <a:off x="0" y="0"/>
            <a:ext cx="9144000" cy="6858000"/>
          </a:xfrm>
          <a:prstGeom prst="rect">
            <a:avLst/>
          </a:prstGeom>
          <a:gradFill>
            <a:gsLst>
              <a:gs pos="0">
                <a:schemeClr val="accent1">
                  <a:lumMod val="5000"/>
                  <a:lumOff val="95000"/>
                  <a:alpha val="0"/>
                </a:schemeClr>
              </a:gs>
              <a:gs pos="29000">
                <a:schemeClr val="bg1">
                  <a:alpha val="8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Doctoral studies in Michal </a:t>
            </a:r>
            <a:r>
              <a:rPr lang="cs-CZ"/>
              <a:t>Žurovec and Peter Bryant labs</a:t>
            </a:r>
            <a:r>
              <a:rPr lang="en-US"/>
              <a:t> </a:t>
            </a:r>
            <a:endParaRPr lang="en-US" dirty="0"/>
          </a:p>
        </p:txBody>
      </p:sp>
      <p:sp>
        <p:nvSpPr>
          <p:cNvPr id="6" name="TextovéPole 5"/>
          <p:cNvSpPr txBox="1"/>
          <p:nvPr/>
        </p:nvSpPr>
        <p:spPr>
          <a:xfrm>
            <a:off x="6630798" y="6392412"/>
            <a:ext cx="2318070" cy="307777"/>
          </a:xfrm>
          <a:prstGeom prst="rect">
            <a:avLst/>
          </a:prstGeom>
          <a:noFill/>
        </p:spPr>
        <p:txBody>
          <a:bodyPr wrap="none" rtlCol="0">
            <a:spAutoFit/>
          </a:bodyPr>
          <a:lstStyle/>
          <a:p>
            <a:r>
              <a:rPr lang="en-US" sz="1400" dirty="0" smtClean="0"/>
              <a:t>Dolezal et al. 2003 – </a:t>
            </a:r>
            <a:r>
              <a:rPr lang="en-US" sz="1400" i="1" dirty="0" smtClean="0"/>
              <a:t>Genetics</a:t>
            </a:r>
          </a:p>
        </p:txBody>
      </p:sp>
      <p:pic>
        <p:nvPicPr>
          <p:cNvPr id="7" name="Obrázek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878" y="2632075"/>
            <a:ext cx="4769485" cy="3341370"/>
          </a:xfrm>
          <a:prstGeom prst="rect">
            <a:avLst/>
          </a:prstGeom>
          <a:solidFill>
            <a:srgbClr val="FFFFFF">
              <a:alpha val="49020"/>
            </a:srgbClr>
          </a:solidFill>
        </p:spPr>
      </p:pic>
    </p:spTree>
    <p:extLst>
      <p:ext uri="{BB962C8B-B14F-4D97-AF65-F5344CB8AC3E}">
        <p14:creationId xmlns:p14="http://schemas.microsoft.com/office/powerpoint/2010/main" val="2175007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2148582" y="427550"/>
            <a:ext cx="4941304" cy="3430413"/>
          </a:xfrm>
          <a:prstGeom prst="rect">
            <a:avLst/>
          </a:prstGeom>
        </p:spPr>
      </p:pic>
      <p:pic>
        <p:nvPicPr>
          <p:cNvPr id="10" name="Obrázek 9"/>
          <p:cNvPicPr>
            <a:picLocks noChangeAspect="1"/>
          </p:cNvPicPr>
          <p:nvPr/>
        </p:nvPicPr>
        <p:blipFill>
          <a:blip r:embed="rId3"/>
          <a:stretch>
            <a:fillRect/>
          </a:stretch>
        </p:blipFill>
        <p:spPr>
          <a:xfrm>
            <a:off x="2148582" y="434256"/>
            <a:ext cx="5434040" cy="3417002"/>
          </a:xfrm>
          <a:prstGeom prst="rect">
            <a:avLst/>
          </a:prstGeom>
          <a:solidFill>
            <a:sysClr val="window" lastClr="FFFFFF"/>
          </a:solidFill>
        </p:spPr>
      </p:pic>
      <p:pic>
        <p:nvPicPr>
          <p:cNvPr id="11" name="Obrázek 10"/>
          <p:cNvPicPr>
            <a:picLocks noChangeAspect="1"/>
          </p:cNvPicPr>
          <p:nvPr/>
        </p:nvPicPr>
        <p:blipFill>
          <a:blip r:embed="rId4"/>
          <a:stretch>
            <a:fillRect/>
          </a:stretch>
        </p:blipFill>
        <p:spPr>
          <a:xfrm>
            <a:off x="1957389" y="3722671"/>
            <a:ext cx="5151816" cy="3266191"/>
          </a:xfrm>
          <a:prstGeom prst="rect">
            <a:avLst/>
          </a:prstGeom>
        </p:spPr>
      </p:pic>
      <p:sp>
        <p:nvSpPr>
          <p:cNvPr id="12" name="TextovéPole 11"/>
          <p:cNvSpPr txBox="1"/>
          <p:nvPr/>
        </p:nvSpPr>
        <p:spPr>
          <a:xfrm>
            <a:off x="6310413" y="6424366"/>
            <a:ext cx="29160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smtClean="0">
                <a:ln>
                  <a:noFill/>
                </a:ln>
                <a:solidFill>
                  <a:prstClr val="black"/>
                </a:solidFill>
                <a:effectLst/>
                <a:uLnTx/>
                <a:uFillTx/>
              </a:rPr>
              <a:t>(Bajgar and Dolezal, in </a:t>
            </a:r>
            <a:r>
              <a:rPr kumimoji="0" lang="en-US" sz="1600" b="0" i="0" u="none" strike="noStrike" kern="0" cap="none" spc="0" normalizeH="0" baseline="0" noProof="0" dirty="0" smtClean="0">
                <a:ln>
                  <a:noFill/>
                </a:ln>
                <a:solidFill>
                  <a:prstClr val="black"/>
                </a:solidFill>
                <a:effectLst/>
                <a:uLnTx/>
                <a:uFillTx/>
              </a:rPr>
              <a:t>revision</a:t>
            </a:r>
            <a:r>
              <a:rPr kumimoji="0" lang="cs-CZ" sz="1600" b="0" i="0" u="none" strike="noStrike" kern="0" cap="none" spc="0" normalizeH="0" baseline="0" noProof="0" dirty="0" smtClean="0">
                <a:ln>
                  <a:noFill/>
                </a:ln>
                <a:solidFill>
                  <a:prstClr val="black"/>
                </a:solidFill>
                <a:effectLst/>
                <a:uLnTx/>
                <a:uFillTx/>
              </a:rPr>
              <a:t>)</a:t>
            </a:r>
            <a:endParaRPr kumimoji="0" lang="en-US" sz="1600" b="0" i="0" u="none" strike="noStrike" kern="0" cap="none" spc="0" normalizeH="0" baseline="0" noProof="0" dirty="0" smtClean="0">
              <a:ln>
                <a:noFill/>
              </a:ln>
              <a:solidFill>
                <a:prstClr val="black"/>
              </a:solidFill>
              <a:effectLst/>
              <a:uLnTx/>
              <a:uFillTx/>
            </a:endParaRPr>
          </a:p>
        </p:txBody>
      </p:sp>
      <p:cxnSp>
        <p:nvCxnSpPr>
          <p:cNvPr id="13" name="Přímá spojnice se šipkou 12"/>
          <p:cNvCxnSpPr/>
          <p:nvPr/>
        </p:nvCxnSpPr>
        <p:spPr>
          <a:xfrm>
            <a:off x="4165520" y="826659"/>
            <a:ext cx="453714" cy="329609"/>
          </a:xfrm>
          <a:prstGeom prst="straightConnector1">
            <a:avLst/>
          </a:prstGeom>
          <a:noFill/>
          <a:ln w="76200" cap="flat" cmpd="sng" algn="ctr">
            <a:solidFill>
              <a:srgbClr val="FF0000"/>
            </a:solidFill>
            <a:prstDash val="solid"/>
            <a:miter lim="800000"/>
            <a:tailEnd type="triangle"/>
          </a:ln>
          <a:effectLst/>
        </p:spPr>
      </p:cxnSp>
      <p:cxnSp>
        <p:nvCxnSpPr>
          <p:cNvPr id="14" name="Přímá spojnice se šipkou 13"/>
          <p:cNvCxnSpPr/>
          <p:nvPr/>
        </p:nvCxnSpPr>
        <p:spPr>
          <a:xfrm flipV="1">
            <a:off x="4067330" y="4451389"/>
            <a:ext cx="551904" cy="356227"/>
          </a:xfrm>
          <a:prstGeom prst="straightConnector1">
            <a:avLst/>
          </a:prstGeom>
          <a:noFill/>
          <a:ln w="76200" cap="flat" cmpd="sng" algn="ctr">
            <a:solidFill>
              <a:srgbClr val="FF0000"/>
            </a:solidFill>
            <a:prstDash val="solid"/>
            <a:miter lim="800000"/>
            <a:tailEnd type="triangle"/>
          </a:ln>
          <a:effectLst/>
        </p:spPr>
      </p:cxnSp>
      <p:sp>
        <p:nvSpPr>
          <p:cNvPr id="15" name="TextovéPole 14"/>
          <p:cNvSpPr txBox="1"/>
          <p:nvPr/>
        </p:nvSpPr>
        <p:spPr>
          <a:xfrm>
            <a:off x="3134019" y="130107"/>
            <a:ext cx="25167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Circulating glucose</a:t>
            </a:r>
          </a:p>
        </p:txBody>
      </p:sp>
    </p:spTree>
    <p:extLst>
      <p:ext uri="{BB962C8B-B14F-4D97-AF65-F5344CB8AC3E}">
        <p14:creationId xmlns:p14="http://schemas.microsoft.com/office/powerpoint/2010/main" val="170810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p:cNvPicPr>
            <a:picLocks noChangeAspect="1"/>
          </p:cNvPicPr>
          <p:nvPr/>
        </p:nvPicPr>
        <p:blipFill>
          <a:blip r:embed="rId2"/>
          <a:stretch>
            <a:fillRect/>
          </a:stretch>
        </p:blipFill>
        <p:spPr>
          <a:xfrm>
            <a:off x="3534202" y="365662"/>
            <a:ext cx="5533462" cy="2893410"/>
          </a:xfrm>
          <a:prstGeom prst="rect">
            <a:avLst/>
          </a:prstGeom>
          <a:solidFill>
            <a:sysClr val="window" lastClr="FFFFFF"/>
          </a:solidFill>
        </p:spPr>
      </p:pic>
      <p:pic>
        <p:nvPicPr>
          <p:cNvPr id="15" name="Obrázek 14"/>
          <p:cNvPicPr>
            <a:picLocks noChangeAspect="1"/>
          </p:cNvPicPr>
          <p:nvPr/>
        </p:nvPicPr>
        <p:blipFill>
          <a:blip r:embed="rId3"/>
          <a:stretch>
            <a:fillRect/>
          </a:stretch>
        </p:blipFill>
        <p:spPr>
          <a:xfrm>
            <a:off x="3536230" y="365662"/>
            <a:ext cx="4657727" cy="2886331"/>
          </a:xfrm>
          <a:prstGeom prst="rect">
            <a:avLst/>
          </a:prstGeom>
        </p:spPr>
      </p:pic>
      <p:pic>
        <p:nvPicPr>
          <p:cNvPr id="16" name="Obrázek 15"/>
          <p:cNvPicPr>
            <a:picLocks noChangeAspect="1"/>
          </p:cNvPicPr>
          <p:nvPr/>
        </p:nvPicPr>
        <p:blipFill>
          <a:blip r:embed="rId4"/>
          <a:stretch>
            <a:fillRect/>
          </a:stretch>
        </p:blipFill>
        <p:spPr>
          <a:xfrm>
            <a:off x="63611" y="518107"/>
            <a:ext cx="3534202" cy="2400617"/>
          </a:xfrm>
          <a:prstGeom prst="rect">
            <a:avLst/>
          </a:prstGeom>
        </p:spPr>
      </p:pic>
      <p:sp>
        <p:nvSpPr>
          <p:cNvPr id="17" name="TextovéPole 16"/>
          <p:cNvSpPr txBox="1"/>
          <p:nvPr/>
        </p:nvSpPr>
        <p:spPr>
          <a:xfrm>
            <a:off x="3946664" y="3337865"/>
            <a:ext cx="503262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rPr>
              <a:t>Sorted adult immune cells:</a:t>
            </a:r>
          </a:p>
        </p:txBody>
      </p:sp>
      <p:sp>
        <p:nvSpPr>
          <p:cNvPr id="18" name="TextovéPole 17"/>
          <p:cNvSpPr txBox="1"/>
          <p:nvPr/>
        </p:nvSpPr>
        <p:spPr>
          <a:xfrm>
            <a:off x="4746107" y="4262974"/>
            <a:ext cx="138545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Very strong expression</a:t>
            </a:r>
          </a:p>
        </p:txBody>
      </p:sp>
      <p:pic>
        <p:nvPicPr>
          <p:cNvPr id="19" name="Obrázek 18"/>
          <p:cNvPicPr>
            <a:picLocks noChangeAspect="1"/>
          </p:cNvPicPr>
          <p:nvPr/>
        </p:nvPicPr>
        <p:blipFill>
          <a:blip r:embed="rId5"/>
          <a:stretch>
            <a:fillRect/>
          </a:stretch>
        </p:blipFill>
        <p:spPr>
          <a:xfrm>
            <a:off x="-83652" y="3876546"/>
            <a:ext cx="4030316" cy="2555174"/>
          </a:xfrm>
          <a:prstGeom prst="rect">
            <a:avLst/>
          </a:prstGeom>
        </p:spPr>
      </p:pic>
      <p:sp>
        <p:nvSpPr>
          <p:cNvPr id="20" name="TextovéPole 19"/>
          <p:cNvSpPr txBox="1"/>
          <p:nvPr/>
        </p:nvSpPr>
        <p:spPr>
          <a:xfrm>
            <a:off x="264062" y="3333437"/>
            <a:ext cx="166744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Whole flies:</a:t>
            </a:r>
          </a:p>
        </p:txBody>
      </p:sp>
      <p:pic>
        <p:nvPicPr>
          <p:cNvPr id="21" name="Obrázek 20"/>
          <p:cNvPicPr>
            <a:picLocks noChangeAspect="1"/>
          </p:cNvPicPr>
          <p:nvPr/>
        </p:nvPicPr>
        <p:blipFill>
          <a:blip r:embed="rId6"/>
          <a:stretch>
            <a:fillRect/>
          </a:stretch>
        </p:blipFill>
        <p:spPr>
          <a:xfrm>
            <a:off x="3946664" y="3768807"/>
            <a:ext cx="4510982" cy="2739930"/>
          </a:xfrm>
          <a:prstGeom prst="rect">
            <a:avLst/>
          </a:prstGeom>
        </p:spPr>
      </p:pic>
      <p:sp>
        <p:nvSpPr>
          <p:cNvPr id="22" name="TextovéPole 21"/>
          <p:cNvSpPr txBox="1"/>
          <p:nvPr/>
        </p:nvSpPr>
        <p:spPr>
          <a:xfrm>
            <a:off x="6356462" y="6508737"/>
            <a:ext cx="29160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smtClean="0">
                <a:ln>
                  <a:noFill/>
                </a:ln>
                <a:solidFill>
                  <a:prstClr val="black"/>
                </a:solidFill>
                <a:effectLst/>
                <a:uLnTx/>
                <a:uFillTx/>
              </a:rPr>
              <a:t>(Bajgar and Dolezal, in </a:t>
            </a:r>
            <a:r>
              <a:rPr kumimoji="0" lang="en-US" sz="1600" b="0" i="0" u="none" strike="noStrike" kern="0" cap="none" spc="0" normalizeH="0" baseline="0" noProof="0" dirty="0" smtClean="0">
                <a:ln>
                  <a:noFill/>
                </a:ln>
                <a:solidFill>
                  <a:prstClr val="black"/>
                </a:solidFill>
                <a:effectLst/>
                <a:uLnTx/>
                <a:uFillTx/>
              </a:rPr>
              <a:t>revision</a:t>
            </a:r>
            <a:r>
              <a:rPr kumimoji="0" lang="cs-CZ" sz="1600" b="0" i="0" u="none" strike="noStrike" kern="0" cap="none" spc="0" normalizeH="0" baseline="0" noProof="0" dirty="0" smtClean="0">
                <a:ln>
                  <a:noFill/>
                </a:ln>
                <a:solidFill>
                  <a:prstClr val="black"/>
                </a:solidFill>
                <a:effectLst/>
                <a:uLnTx/>
                <a:uFillTx/>
              </a:rPr>
              <a:t>)</a:t>
            </a:r>
            <a:endParaRPr kumimoji="0" lang="en-US" sz="1600" b="0" i="0" u="none" strike="noStrike" kern="0" cap="none" spc="0" normalizeH="0" baseline="0" noProof="0" dirty="0" smtClean="0">
              <a:ln>
                <a:noFill/>
              </a:ln>
              <a:solidFill>
                <a:prstClr val="black"/>
              </a:solidFill>
              <a:effectLst/>
              <a:uLnTx/>
              <a:uFillTx/>
            </a:endParaRPr>
          </a:p>
        </p:txBody>
      </p:sp>
      <p:sp>
        <p:nvSpPr>
          <p:cNvPr id="23" name="Obdélník 22"/>
          <p:cNvSpPr/>
          <p:nvPr/>
        </p:nvSpPr>
        <p:spPr>
          <a:xfrm>
            <a:off x="5796146" y="1137173"/>
            <a:ext cx="1432560" cy="141224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bdélník 23"/>
          <p:cNvSpPr/>
          <p:nvPr/>
        </p:nvSpPr>
        <p:spPr>
          <a:xfrm>
            <a:off x="3946664" y="4126137"/>
            <a:ext cx="799443" cy="1910080"/>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 name="TextovéPole 24"/>
          <p:cNvSpPr txBox="1"/>
          <p:nvPr/>
        </p:nvSpPr>
        <p:spPr>
          <a:xfrm>
            <a:off x="7236181" y="1718415"/>
            <a:ext cx="1872629"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400" b="1" i="0" u="none" strike="noStrike" kern="0" cap="none" spc="0" normalizeH="0" baseline="0" noProof="0" dirty="0" err="1" smtClean="0">
                <a:ln>
                  <a:noFill/>
                </a:ln>
                <a:solidFill>
                  <a:srgbClr val="FF9900"/>
                </a:solidFill>
                <a:effectLst/>
                <a:uLnTx/>
                <a:uFillTx/>
              </a:rPr>
              <a:t>RNAi</a:t>
            </a:r>
            <a:r>
              <a:rPr kumimoji="0" lang="cs-CZ" sz="2400" b="1" i="0" u="none" strike="noStrike" kern="0" cap="none" spc="0" normalizeH="0" baseline="0" noProof="0" dirty="0" smtClean="0">
                <a:ln>
                  <a:noFill/>
                </a:ln>
                <a:solidFill>
                  <a:srgbClr val="FF9900"/>
                </a:solidFill>
                <a:effectLst/>
                <a:uLnTx/>
                <a:uFillTx/>
              </a:rPr>
              <a:t> in </a:t>
            </a:r>
            <a:endParaRPr kumimoji="0" lang="en-US" sz="2400" b="1" i="0" u="none" strike="noStrike" kern="0" cap="none" spc="0" normalizeH="0" baseline="0" noProof="0" dirty="0" smtClean="0">
              <a:ln>
                <a:noFill/>
              </a:ln>
              <a:solidFill>
                <a:srgbClr val="FF99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err="1">
                <a:solidFill>
                  <a:srgbClr val="FF9900"/>
                </a:solidFill>
              </a:rPr>
              <a:t>i</a:t>
            </a:r>
            <a:r>
              <a:rPr kumimoji="0" lang="en-US" sz="2400" b="1" i="0" u="none" strike="noStrike" kern="0" cap="none" spc="0" normalizeH="0" baseline="0" noProof="0" dirty="0" err="1" smtClean="0">
                <a:ln>
                  <a:noFill/>
                </a:ln>
                <a:solidFill>
                  <a:srgbClr val="FF9900"/>
                </a:solidFill>
                <a:effectLst/>
                <a:uLnTx/>
                <a:uFillTx/>
              </a:rPr>
              <a:t>mmune</a:t>
            </a:r>
            <a:r>
              <a:rPr kumimoji="0" lang="en-US" sz="2400" b="1" i="0" u="none" strike="noStrike" kern="0" cap="none" spc="0" normalizeH="0" baseline="0" noProof="0" dirty="0" smtClean="0">
                <a:ln>
                  <a:noFill/>
                </a:ln>
                <a:solidFill>
                  <a:srgbClr val="FF9900"/>
                </a:solidFill>
                <a:effectLst/>
                <a:uLnTx/>
                <a:uFillTx/>
              </a:rPr>
              <a:t> cells</a:t>
            </a:r>
          </a:p>
        </p:txBody>
      </p:sp>
    </p:spTree>
    <p:extLst>
      <p:ext uri="{BB962C8B-B14F-4D97-AF65-F5344CB8AC3E}">
        <p14:creationId xmlns:p14="http://schemas.microsoft.com/office/powerpoint/2010/main" val="35652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3" grpId="0" animBg="1"/>
      <p:bldP spid="24" grpId="0" animBg="1"/>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Volný tvar 54"/>
          <p:cNvSpPr/>
          <p:nvPr/>
        </p:nvSpPr>
        <p:spPr>
          <a:xfrm>
            <a:off x="838200" y="297873"/>
            <a:ext cx="6636327" cy="6040582"/>
          </a:xfrm>
          <a:custGeom>
            <a:avLst/>
            <a:gdLst>
              <a:gd name="connsiteX0" fmla="*/ 3830782 w 6636327"/>
              <a:gd name="connsiteY0" fmla="*/ 48491 h 6040582"/>
              <a:gd name="connsiteX1" fmla="*/ 3893127 w 6636327"/>
              <a:gd name="connsiteY1" fmla="*/ 62345 h 6040582"/>
              <a:gd name="connsiteX2" fmla="*/ 3934691 w 6636327"/>
              <a:gd name="connsiteY2" fmla="*/ 90054 h 6040582"/>
              <a:gd name="connsiteX3" fmla="*/ 3990109 w 6636327"/>
              <a:gd name="connsiteY3" fmla="*/ 103909 h 6040582"/>
              <a:gd name="connsiteX4" fmla="*/ 4010891 w 6636327"/>
              <a:gd name="connsiteY4" fmla="*/ 110836 h 6040582"/>
              <a:gd name="connsiteX5" fmla="*/ 4045527 w 6636327"/>
              <a:gd name="connsiteY5" fmla="*/ 117763 h 6040582"/>
              <a:gd name="connsiteX6" fmla="*/ 4087091 w 6636327"/>
              <a:gd name="connsiteY6" fmla="*/ 138545 h 6040582"/>
              <a:gd name="connsiteX7" fmla="*/ 4149436 w 6636327"/>
              <a:gd name="connsiteY7" fmla="*/ 166254 h 6040582"/>
              <a:gd name="connsiteX8" fmla="*/ 4170218 w 6636327"/>
              <a:gd name="connsiteY8" fmla="*/ 180109 h 6040582"/>
              <a:gd name="connsiteX9" fmla="*/ 4191000 w 6636327"/>
              <a:gd name="connsiteY9" fmla="*/ 187036 h 6040582"/>
              <a:gd name="connsiteX10" fmla="*/ 4204855 w 6636327"/>
              <a:gd name="connsiteY10" fmla="*/ 207818 h 6040582"/>
              <a:gd name="connsiteX11" fmla="*/ 4225636 w 6636327"/>
              <a:gd name="connsiteY11" fmla="*/ 221672 h 6040582"/>
              <a:gd name="connsiteX12" fmla="*/ 4253345 w 6636327"/>
              <a:gd name="connsiteY12" fmla="*/ 263236 h 6040582"/>
              <a:gd name="connsiteX13" fmla="*/ 4274127 w 6636327"/>
              <a:gd name="connsiteY13" fmla="*/ 304800 h 6040582"/>
              <a:gd name="connsiteX14" fmla="*/ 4294909 w 6636327"/>
              <a:gd name="connsiteY14" fmla="*/ 311727 h 6040582"/>
              <a:gd name="connsiteX15" fmla="*/ 4308764 w 6636327"/>
              <a:gd name="connsiteY15" fmla="*/ 332509 h 6040582"/>
              <a:gd name="connsiteX16" fmla="*/ 4371109 w 6636327"/>
              <a:gd name="connsiteY16" fmla="*/ 360218 h 6040582"/>
              <a:gd name="connsiteX17" fmla="*/ 4412673 w 6636327"/>
              <a:gd name="connsiteY17" fmla="*/ 374072 h 6040582"/>
              <a:gd name="connsiteX18" fmla="*/ 4433455 w 6636327"/>
              <a:gd name="connsiteY18" fmla="*/ 381000 h 6040582"/>
              <a:gd name="connsiteX19" fmla="*/ 4523509 w 6636327"/>
              <a:gd name="connsiteY19" fmla="*/ 394854 h 6040582"/>
              <a:gd name="connsiteX20" fmla="*/ 4585855 w 6636327"/>
              <a:gd name="connsiteY20" fmla="*/ 422563 h 6040582"/>
              <a:gd name="connsiteX21" fmla="*/ 4634345 w 6636327"/>
              <a:gd name="connsiteY21" fmla="*/ 436418 h 6040582"/>
              <a:gd name="connsiteX22" fmla="*/ 4717473 w 6636327"/>
              <a:gd name="connsiteY22" fmla="*/ 457200 h 6040582"/>
              <a:gd name="connsiteX23" fmla="*/ 4745182 w 6636327"/>
              <a:gd name="connsiteY23" fmla="*/ 464127 h 6040582"/>
              <a:gd name="connsiteX24" fmla="*/ 4765964 w 6636327"/>
              <a:gd name="connsiteY24" fmla="*/ 471054 h 6040582"/>
              <a:gd name="connsiteX25" fmla="*/ 4925291 w 6636327"/>
              <a:gd name="connsiteY25" fmla="*/ 477982 h 6040582"/>
              <a:gd name="connsiteX26" fmla="*/ 4946073 w 6636327"/>
              <a:gd name="connsiteY26" fmla="*/ 484909 h 6040582"/>
              <a:gd name="connsiteX27" fmla="*/ 4987636 w 6636327"/>
              <a:gd name="connsiteY27" fmla="*/ 471054 h 6040582"/>
              <a:gd name="connsiteX28" fmla="*/ 5015345 w 6636327"/>
              <a:gd name="connsiteY28" fmla="*/ 464127 h 6040582"/>
              <a:gd name="connsiteX29" fmla="*/ 5036127 w 6636327"/>
              <a:gd name="connsiteY29" fmla="*/ 450272 h 6040582"/>
              <a:gd name="connsiteX30" fmla="*/ 5049982 w 6636327"/>
              <a:gd name="connsiteY30" fmla="*/ 429491 h 6040582"/>
              <a:gd name="connsiteX31" fmla="*/ 5070764 w 6636327"/>
              <a:gd name="connsiteY31" fmla="*/ 422563 h 6040582"/>
              <a:gd name="connsiteX32" fmla="*/ 5091545 w 6636327"/>
              <a:gd name="connsiteY32" fmla="*/ 401782 h 6040582"/>
              <a:gd name="connsiteX33" fmla="*/ 5133109 w 6636327"/>
              <a:gd name="connsiteY33" fmla="*/ 387927 h 6040582"/>
              <a:gd name="connsiteX34" fmla="*/ 5216236 w 6636327"/>
              <a:gd name="connsiteY34" fmla="*/ 401782 h 6040582"/>
              <a:gd name="connsiteX35" fmla="*/ 5237018 w 6636327"/>
              <a:gd name="connsiteY35" fmla="*/ 394854 h 6040582"/>
              <a:gd name="connsiteX36" fmla="*/ 5320145 w 6636327"/>
              <a:gd name="connsiteY36" fmla="*/ 381000 h 6040582"/>
              <a:gd name="connsiteX37" fmla="*/ 5424055 w 6636327"/>
              <a:gd name="connsiteY37" fmla="*/ 374072 h 6040582"/>
              <a:gd name="connsiteX38" fmla="*/ 5514109 w 6636327"/>
              <a:gd name="connsiteY38" fmla="*/ 387927 h 6040582"/>
              <a:gd name="connsiteX39" fmla="*/ 5555673 w 6636327"/>
              <a:gd name="connsiteY39" fmla="*/ 394854 h 6040582"/>
              <a:gd name="connsiteX40" fmla="*/ 5618018 w 6636327"/>
              <a:gd name="connsiteY40" fmla="*/ 422563 h 6040582"/>
              <a:gd name="connsiteX41" fmla="*/ 5638800 w 6636327"/>
              <a:gd name="connsiteY41" fmla="*/ 429491 h 6040582"/>
              <a:gd name="connsiteX42" fmla="*/ 5680364 w 6636327"/>
              <a:gd name="connsiteY42" fmla="*/ 450272 h 6040582"/>
              <a:gd name="connsiteX43" fmla="*/ 5701145 w 6636327"/>
              <a:gd name="connsiteY43" fmla="*/ 464127 h 6040582"/>
              <a:gd name="connsiteX44" fmla="*/ 5756564 w 6636327"/>
              <a:gd name="connsiteY44" fmla="*/ 477982 h 6040582"/>
              <a:gd name="connsiteX45" fmla="*/ 5798127 w 6636327"/>
              <a:gd name="connsiteY45" fmla="*/ 512618 h 6040582"/>
              <a:gd name="connsiteX46" fmla="*/ 5818909 w 6636327"/>
              <a:gd name="connsiteY46" fmla="*/ 526472 h 6040582"/>
              <a:gd name="connsiteX47" fmla="*/ 5853545 w 6636327"/>
              <a:gd name="connsiteY47" fmla="*/ 561109 h 6040582"/>
              <a:gd name="connsiteX48" fmla="*/ 5888182 w 6636327"/>
              <a:gd name="connsiteY48" fmla="*/ 595745 h 6040582"/>
              <a:gd name="connsiteX49" fmla="*/ 5922818 w 6636327"/>
              <a:gd name="connsiteY49" fmla="*/ 637309 h 6040582"/>
              <a:gd name="connsiteX50" fmla="*/ 5964382 w 6636327"/>
              <a:gd name="connsiteY50" fmla="*/ 665018 h 6040582"/>
              <a:gd name="connsiteX51" fmla="*/ 6005945 w 6636327"/>
              <a:gd name="connsiteY51" fmla="*/ 692727 h 6040582"/>
              <a:gd name="connsiteX52" fmla="*/ 6019800 w 6636327"/>
              <a:gd name="connsiteY52" fmla="*/ 713509 h 6040582"/>
              <a:gd name="connsiteX53" fmla="*/ 6040582 w 6636327"/>
              <a:gd name="connsiteY53" fmla="*/ 720436 h 6040582"/>
              <a:gd name="connsiteX54" fmla="*/ 6061364 w 6636327"/>
              <a:gd name="connsiteY54" fmla="*/ 734291 h 6040582"/>
              <a:gd name="connsiteX55" fmla="*/ 6068291 w 6636327"/>
              <a:gd name="connsiteY55" fmla="*/ 755072 h 6040582"/>
              <a:gd name="connsiteX56" fmla="*/ 6089073 w 6636327"/>
              <a:gd name="connsiteY56" fmla="*/ 796636 h 6040582"/>
              <a:gd name="connsiteX57" fmla="*/ 6096000 w 6636327"/>
              <a:gd name="connsiteY57" fmla="*/ 914400 h 6040582"/>
              <a:gd name="connsiteX58" fmla="*/ 6102927 w 6636327"/>
              <a:gd name="connsiteY58" fmla="*/ 1011382 h 6040582"/>
              <a:gd name="connsiteX59" fmla="*/ 6130636 w 6636327"/>
              <a:gd name="connsiteY59" fmla="*/ 1052945 h 6040582"/>
              <a:gd name="connsiteX60" fmla="*/ 6137564 w 6636327"/>
              <a:gd name="connsiteY60" fmla="*/ 1073727 h 6040582"/>
              <a:gd name="connsiteX61" fmla="*/ 6130636 w 6636327"/>
              <a:gd name="connsiteY61" fmla="*/ 1253836 h 6040582"/>
              <a:gd name="connsiteX62" fmla="*/ 6123709 w 6636327"/>
              <a:gd name="connsiteY62" fmla="*/ 1316182 h 6040582"/>
              <a:gd name="connsiteX63" fmla="*/ 6109855 w 6636327"/>
              <a:gd name="connsiteY63" fmla="*/ 1336963 h 6040582"/>
              <a:gd name="connsiteX64" fmla="*/ 6102927 w 6636327"/>
              <a:gd name="connsiteY64" fmla="*/ 1364672 h 6040582"/>
              <a:gd name="connsiteX65" fmla="*/ 6096000 w 6636327"/>
              <a:gd name="connsiteY65" fmla="*/ 1385454 h 6040582"/>
              <a:gd name="connsiteX66" fmla="*/ 6102927 w 6636327"/>
              <a:gd name="connsiteY66" fmla="*/ 1530927 h 6040582"/>
              <a:gd name="connsiteX67" fmla="*/ 6158345 w 6636327"/>
              <a:gd name="connsiteY67" fmla="*/ 1510145 h 6040582"/>
              <a:gd name="connsiteX68" fmla="*/ 6172200 w 6636327"/>
              <a:gd name="connsiteY68" fmla="*/ 1489363 h 6040582"/>
              <a:gd name="connsiteX69" fmla="*/ 6192982 w 6636327"/>
              <a:gd name="connsiteY69" fmla="*/ 1468582 h 6040582"/>
              <a:gd name="connsiteX70" fmla="*/ 6199909 w 6636327"/>
              <a:gd name="connsiteY70" fmla="*/ 1440872 h 6040582"/>
              <a:gd name="connsiteX71" fmla="*/ 6220691 w 6636327"/>
              <a:gd name="connsiteY71" fmla="*/ 1427018 h 6040582"/>
              <a:gd name="connsiteX72" fmla="*/ 6248400 w 6636327"/>
              <a:gd name="connsiteY72" fmla="*/ 1406236 h 6040582"/>
              <a:gd name="connsiteX73" fmla="*/ 6380018 w 6636327"/>
              <a:gd name="connsiteY73" fmla="*/ 1413163 h 6040582"/>
              <a:gd name="connsiteX74" fmla="*/ 6400800 w 6636327"/>
              <a:gd name="connsiteY74" fmla="*/ 1420091 h 6040582"/>
              <a:gd name="connsiteX75" fmla="*/ 6442364 w 6636327"/>
              <a:gd name="connsiteY75" fmla="*/ 1461654 h 6040582"/>
              <a:gd name="connsiteX76" fmla="*/ 6456218 w 6636327"/>
              <a:gd name="connsiteY76" fmla="*/ 1482436 h 6040582"/>
              <a:gd name="connsiteX77" fmla="*/ 6477000 w 6636327"/>
              <a:gd name="connsiteY77" fmla="*/ 1489363 h 6040582"/>
              <a:gd name="connsiteX78" fmla="*/ 6504709 w 6636327"/>
              <a:gd name="connsiteY78" fmla="*/ 1517072 h 6040582"/>
              <a:gd name="connsiteX79" fmla="*/ 6532418 w 6636327"/>
              <a:gd name="connsiteY79" fmla="*/ 1558636 h 6040582"/>
              <a:gd name="connsiteX80" fmla="*/ 6546273 w 6636327"/>
              <a:gd name="connsiteY80" fmla="*/ 1579418 h 6040582"/>
              <a:gd name="connsiteX81" fmla="*/ 6560127 w 6636327"/>
              <a:gd name="connsiteY81" fmla="*/ 1620982 h 6040582"/>
              <a:gd name="connsiteX82" fmla="*/ 6567055 w 6636327"/>
              <a:gd name="connsiteY82" fmla="*/ 1641763 h 6040582"/>
              <a:gd name="connsiteX83" fmla="*/ 6580909 w 6636327"/>
              <a:gd name="connsiteY83" fmla="*/ 1662545 h 6040582"/>
              <a:gd name="connsiteX84" fmla="*/ 6587836 w 6636327"/>
              <a:gd name="connsiteY84" fmla="*/ 1690254 h 6040582"/>
              <a:gd name="connsiteX85" fmla="*/ 6601691 w 6636327"/>
              <a:gd name="connsiteY85" fmla="*/ 1731818 h 6040582"/>
              <a:gd name="connsiteX86" fmla="*/ 6594764 w 6636327"/>
              <a:gd name="connsiteY86" fmla="*/ 1780309 h 6040582"/>
              <a:gd name="connsiteX87" fmla="*/ 6573982 w 6636327"/>
              <a:gd name="connsiteY87" fmla="*/ 1794163 h 6040582"/>
              <a:gd name="connsiteX88" fmla="*/ 6546273 w 6636327"/>
              <a:gd name="connsiteY88" fmla="*/ 1808018 h 6040582"/>
              <a:gd name="connsiteX89" fmla="*/ 6504709 w 6636327"/>
              <a:gd name="connsiteY89" fmla="*/ 1814945 h 6040582"/>
              <a:gd name="connsiteX90" fmla="*/ 6470073 w 6636327"/>
              <a:gd name="connsiteY90" fmla="*/ 1821872 h 6040582"/>
              <a:gd name="connsiteX91" fmla="*/ 6449291 w 6636327"/>
              <a:gd name="connsiteY91" fmla="*/ 1835727 h 6040582"/>
              <a:gd name="connsiteX92" fmla="*/ 6428509 w 6636327"/>
              <a:gd name="connsiteY92" fmla="*/ 1842654 h 6040582"/>
              <a:gd name="connsiteX93" fmla="*/ 6456218 w 6636327"/>
              <a:gd name="connsiteY93" fmla="*/ 1884218 h 6040582"/>
              <a:gd name="connsiteX94" fmla="*/ 6580909 w 6636327"/>
              <a:gd name="connsiteY94" fmla="*/ 1898072 h 6040582"/>
              <a:gd name="connsiteX95" fmla="*/ 6594764 w 6636327"/>
              <a:gd name="connsiteY95" fmla="*/ 1939636 h 6040582"/>
              <a:gd name="connsiteX96" fmla="*/ 6601691 w 6636327"/>
              <a:gd name="connsiteY96" fmla="*/ 1960418 h 6040582"/>
              <a:gd name="connsiteX97" fmla="*/ 6615545 w 6636327"/>
              <a:gd name="connsiteY97" fmla="*/ 1981200 h 6040582"/>
              <a:gd name="connsiteX98" fmla="*/ 6636327 w 6636327"/>
              <a:gd name="connsiteY98" fmla="*/ 2022763 h 6040582"/>
              <a:gd name="connsiteX99" fmla="*/ 6629400 w 6636327"/>
              <a:gd name="connsiteY99" fmla="*/ 2078182 h 6040582"/>
              <a:gd name="connsiteX100" fmla="*/ 6622473 w 6636327"/>
              <a:gd name="connsiteY100" fmla="*/ 2098963 h 6040582"/>
              <a:gd name="connsiteX101" fmla="*/ 6615545 w 6636327"/>
              <a:gd name="connsiteY101" fmla="*/ 2126672 h 6040582"/>
              <a:gd name="connsiteX102" fmla="*/ 6601691 w 6636327"/>
              <a:gd name="connsiteY102" fmla="*/ 2168236 h 6040582"/>
              <a:gd name="connsiteX103" fmla="*/ 6587836 w 6636327"/>
              <a:gd name="connsiteY103" fmla="*/ 2396836 h 6040582"/>
              <a:gd name="connsiteX104" fmla="*/ 6567055 w 6636327"/>
              <a:gd name="connsiteY104" fmla="*/ 2466109 h 6040582"/>
              <a:gd name="connsiteX105" fmla="*/ 6553200 w 6636327"/>
              <a:gd name="connsiteY105" fmla="*/ 2507672 h 6040582"/>
              <a:gd name="connsiteX106" fmla="*/ 6546273 w 6636327"/>
              <a:gd name="connsiteY106" fmla="*/ 2528454 h 6040582"/>
              <a:gd name="connsiteX107" fmla="*/ 6518564 w 6636327"/>
              <a:gd name="connsiteY107" fmla="*/ 2570018 h 6040582"/>
              <a:gd name="connsiteX108" fmla="*/ 6504709 w 6636327"/>
              <a:gd name="connsiteY108" fmla="*/ 2590800 h 6040582"/>
              <a:gd name="connsiteX109" fmla="*/ 6553200 w 6636327"/>
              <a:gd name="connsiteY109" fmla="*/ 2646218 h 6040582"/>
              <a:gd name="connsiteX110" fmla="*/ 6573982 w 6636327"/>
              <a:gd name="connsiteY110" fmla="*/ 2660072 h 6040582"/>
              <a:gd name="connsiteX111" fmla="*/ 6587836 w 6636327"/>
              <a:gd name="connsiteY111" fmla="*/ 2680854 h 6040582"/>
              <a:gd name="connsiteX112" fmla="*/ 6580909 w 6636327"/>
              <a:gd name="connsiteY112" fmla="*/ 2708563 h 6040582"/>
              <a:gd name="connsiteX113" fmla="*/ 6560127 w 6636327"/>
              <a:gd name="connsiteY113" fmla="*/ 2750127 h 6040582"/>
              <a:gd name="connsiteX114" fmla="*/ 6546273 w 6636327"/>
              <a:gd name="connsiteY114" fmla="*/ 2791691 h 6040582"/>
              <a:gd name="connsiteX115" fmla="*/ 6553200 w 6636327"/>
              <a:gd name="connsiteY115" fmla="*/ 2840182 h 6040582"/>
              <a:gd name="connsiteX116" fmla="*/ 6567055 w 6636327"/>
              <a:gd name="connsiteY116" fmla="*/ 2888672 h 6040582"/>
              <a:gd name="connsiteX117" fmla="*/ 6553200 w 6636327"/>
              <a:gd name="connsiteY117" fmla="*/ 2978727 h 6040582"/>
              <a:gd name="connsiteX118" fmla="*/ 6525491 w 6636327"/>
              <a:gd name="connsiteY118" fmla="*/ 3020291 h 6040582"/>
              <a:gd name="connsiteX119" fmla="*/ 6504709 w 6636327"/>
              <a:gd name="connsiteY119" fmla="*/ 3034145 h 6040582"/>
              <a:gd name="connsiteX120" fmla="*/ 6477000 w 6636327"/>
              <a:gd name="connsiteY120" fmla="*/ 3075709 h 6040582"/>
              <a:gd name="connsiteX121" fmla="*/ 6456218 w 6636327"/>
              <a:gd name="connsiteY121" fmla="*/ 3117272 h 6040582"/>
              <a:gd name="connsiteX122" fmla="*/ 6407727 w 6636327"/>
              <a:gd name="connsiteY122" fmla="*/ 3179618 h 6040582"/>
              <a:gd name="connsiteX123" fmla="*/ 6393873 w 6636327"/>
              <a:gd name="connsiteY123" fmla="*/ 3200400 h 6040582"/>
              <a:gd name="connsiteX124" fmla="*/ 6373091 w 6636327"/>
              <a:gd name="connsiteY124" fmla="*/ 3241963 h 6040582"/>
              <a:gd name="connsiteX125" fmla="*/ 6359236 w 6636327"/>
              <a:gd name="connsiteY125" fmla="*/ 3283527 h 6040582"/>
              <a:gd name="connsiteX126" fmla="*/ 6352309 w 6636327"/>
              <a:gd name="connsiteY126" fmla="*/ 3304309 h 6040582"/>
              <a:gd name="connsiteX127" fmla="*/ 6373091 w 6636327"/>
              <a:gd name="connsiteY127" fmla="*/ 3546763 h 6040582"/>
              <a:gd name="connsiteX128" fmla="*/ 6380018 w 6636327"/>
              <a:gd name="connsiteY128" fmla="*/ 3567545 h 6040582"/>
              <a:gd name="connsiteX129" fmla="*/ 6400800 w 6636327"/>
              <a:gd name="connsiteY129" fmla="*/ 3609109 h 6040582"/>
              <a:gd name="connsiteX130" fmla="*/ 6421582 w 6636327"/>
              <a:gd name="connsiteY130" fmla="*/ 3622963 h 6040582"/>
              <a:gd name="connsiteX131" fmla="*/ 6435436 w 6636327"/>
              <a:gd name="connsiteY131" fmla="*/ 3685309 h 6040582"/>
              <a:gd name="connsiteX132" fmla="*/ 6428509 w 6636327"/>
              <a:gd name="connsiteY132" fmla="*/ 3872345 h 6040582"/>
              <a:gd name="connsiteX133" fmla="*/ 6421582 w 6636327"/>
              <a:gd name="connsiteY133" fmla="*/ 3893127 h 6040582"/>
              <a:gd name="connsiteX134" fmla="*/ 6386945 w 6636327"/>
              <a:gd name="connsiteY134" fmla="*/ 3934691 h 6040582"/>
              <a:gd name="connsiteX135" fmla="*/ 6380018 w 6636327"/>
              <a:gd name="connsiteY135" fmla="*/ 3962400 h 6040582"/>
              <a:gd name="connsiteX136" fmla="*/ 6359236 w 6636327"/>
              <a:gd name="connsiteY136" fmla="*/ 3983182 h 6040582"/>
              <a:gd name="connsiteX137" fmla="*/ 6345382 w 6636327"/>
              <a:gd name="connsiteY137" fmla="*/ 4003963 h 6040582"/>
              <a:gd name="connsiteX138" fmla="*/ 6338455 w 6636327"/>
              <a:gd name="connsiteY138" fmla="*/ 4024745 h 6040582"/>
              <a:gd name="connsiteX139" fmla="*/ 6303818 w 6636327"/>
              <a:gd name="connsiteY139" fmla="*/ 4066309 h 6040582"/>
              <a:gd name="connsiteX140" fmla="*/ 6276109 w 6636327"/>
              <a:gd name="connsiteY140" fmla="*/ 4128654 h 6040582"/>
              <a:gd name="connsiteX141" fmla="*/ 6283036 w 6636327"/>
              <a:gd name="connsiteY141" fmla="*/ 4177145 h 6040582"/>
              <a:gd name="connsiteX142" fmla="*/ 6303818 w 6636327"/>
              <a:gd name="connsiteY142" fmla="*/ 4191000 h 6040582"/>
              <a:gd name="connsiteX143" fmla="*/ 6310745 w 6636327"/>
              <a:gd name="connsiteY143" fmla="*/ 4211782 h 6040582"/>
              <a:gd name="connsiteX144" fmla="*/ 6296891 w 6636327"/>
              <a:gd name="connsiteY144" fmla="*/ 4281054 h 6040582"/>
              <a:gd name="connsiteX145" fmla="*/ 6289964 w 6636327"/>
              <a:gd name="connsiteY145" fmla="*/ 4301836 h 6040582"/>
              <a:gd name="connsiteX146" fmla="*/ 6269182 w 6636327"/>
              <a:gd name="connsiteY146" fmla="*/ 4322618 h 6040582"/>
              <a:gd name="connsiteX147" fmla="*/ 6241473 w 6636327"/>
              <a:gd name="connsiteY147" fmla="*/ 4364182 h 6040582"/>
              <a:gd name="connsiteX148" fmla="*/ 6234545 w 6636327"/>
              <a:gd name="connsiteY148" fmla="*/ 4384963 h 6040582"/>
              <a:gd name="connsiteX149" fmla="*/ 6206836 w 6636327"/>
              <a:gd name="connsiteY149" fmla="*/ 4426527 h 6040582"/>
              <a:gd name="connsiteX150" fmla="*/ 6199909 w 6636327"/>
              <a:gd name="connsiteY150" fmla="*/ 4447309 h 6040582"/>
              <a:gd name="connsiteX151" fmla="*/ 6172200 w 6636327"/>
              <a:gd name="connsiteY151" fmla="*/ 4488872 h 6040582"/>
              <a:gd name="connsiteX152" fmla="*/ 6137564 w 6636327"/>
              <a:gd name="connsiteY152" fmla="*/ 4537363 h 6040582"/>
              <a:gd name="connsiteX153" fmla="*/ 6109855 w 6636327"/>
              <a:gd name="connsiteY153" fmla="*/ 4578927 h 6040582"/>
              <a:gd name="connsiteX154" fmla="*/ 6102927 w 6636327"/>
              <a:gd name="connsiteY154" fmla="*/ 4599709 h 6040582"/>
              <a:gd name="connsiteX155" fmla="*/ 6082145 w 6636327"/>
              <a:gd name="connsiteY155" fmla="*/ 4613563 h 6040582"/>
              <a:gd name="connsiteX156" fmla="*/ 6061364 w 6636327"/>
              <a:gd name="connsiteY156" fmla="*/ 4655127 h 6040582"/>
              <a:gd name="connsiteX157" fmla="*/ 6040582 w 6636327"/>
              <a:gd name="connsiteY157" fmla="*/ 4662054 h 6040582"/>
              <a:gd name="connsiteX158" fmla="*/ 6005945 w 6636327"/>
              <a:gd name="connsiteY158" fmla="*/ 4696691 h 6040582"/>
              <a:gd name="connsiteX159" fmla="*/ 5985164 w 6636327"/>
              <a:gd name="connsiteY159" fmla="*/ 4710545 h 6040582"/>
              <a:gd name="connsiteX160" fmla="*/ 5943600 w 6636327"/>
              <a:gd name="connsiteY160" fmla="*/ 4752109 h 6040582"/>
              <a:gd name="connsiteX161" fmla="*/ 5915891 w 6636327"/>
              <a:gd name="connsiteY161" fmla="*/ 4779818 h 6040582"/>
              <a:gd name="connsiteX162" fmla="*/ 5881255 w 6636327"/>
              <a:gd name="connsiteY162" fmla="*/ 4821382 h 6040582"/>
              <a:gd name="connsiteX163" fmla="*/ 5860473 w 6636327"/>
              <a:gd name="connsiteY163" fmla="*/ 4842163 h 6040582"/>
              <a:gd name="connsiteX164" fmla="*/ 5839691 w 6636327"/>
              <a:gd name="connsiteY164" fmla="*/ 4883727 h 6040582"/>
              <a:gd name="connsiteX165" fmla="*/ 5818909 w 6636327"/>
              <a:gd name="connsiteY165" fmla="*/ 4897582 h 6040582"/>
              <a:gd name="connsiteX166" fmla="*/ 5811982 w 6636327"/>
              <a:gd name="connsiteY166" fmla="*/ 4918363 h 6040582"/>
              <a:gd name="connsiteX167" fmla="*/ 5749636 w 6636327"/>
              <a:gd name="connsiteY167" fmla="*/ 4966854 h 6040582"/>
              <a:gd name="connsiteX168" fmla="*/ 5708073 w 6636327"/>
              <a:gd name="connsiteY168" fmla="*/ 4987636 h 6040582"/>
              <a:gd name="connsiteX169" fmla="*/ 5631873 w 6636327"/>
              <a:gd name="connsiteY169" fmla="*/ 5008418 h 6040582"/>
              <a:gd name="connsiteX170" fmla="*/ 5562600 w 6636327"/>
              <a:gd name="connsiteY170" fmla="*/ 5022272 h 6040582"/>
              <a:gd name="connsiteX171" fmla="*/ 5527964 w 6636327"/>
              <a:gd name="connsiteY171" fmla="*/ 5029200 h 6040582"/>
              <a:gd name="connsiteX172" fmla="*/ 5507182 w 6636327"/>
              <a:gd name="connsiteY172" fmla="*/ 5036127 h 6040582"/>
              <a:gd name="connsiteX173" fmla="*/ 5396345 w 6636327"/>
              <a:gd name="connsiteY173" fmla="*/ 5056909 h 6040582"/>
              <a:gd name="connsiteX174" fmla="*/ 5320145 w 6636327"/>
              <a:gd name="connsiteY174" fmla="*/ 5070763 h 6040582"/>
              <a:gd name="connsiteX175" fmla="*/ 5257800 w 6636327"/>
              <a:gd name="connsiteY175" fmla="*/ 5098472 h 6040582"/>
              <a:gd name="connsiteX176" fmla="*/ 5216236 w 6636327"/>
              <a:gd name="connsiteY176" fmla="*/ 5160818 h 6040582"/>
              <a:gd name="connsiteX177" fmla="*/ 5188527 w 6636327"/>
              <a:gd name="connsiteY177" fmla="*/ 5202382 h 6040582"/>
              <a:gd name="connsiteX178" fmla="*/ 5167745 w 6636327"/>
              <a:gd name="connsiteY178" fmla="*/ 5223163 h 6040582"/>
              <a:gd name="connsiteX179" fmla="*/ 5153891 w 6636327"/>
              <a:gd name="connsiteY179" fmla="*/ 5271654 h 6040582"/>
              <a:gd name="connsiteX180" fmla="*/ 5119255 w 6636327"/>
              <a:gd name="connsiteY180" fmla="*/ 5313218 h 6040582"/>
              <a:gd name="connsiteX181" fmla="*/ 5098473 w 6636327"/>
              <a:gd name="connsiteY181" fmla="*/ 5361709 h 6040582"/>
              <a:gd name="connsiteX182" fmla="*/ 5077691 w 6636327"/>
              <a:gd name="connsiteY182" fmla="*/ 5375563 h 6040582"/>
              <a:gd name="connsiteX183" fmla="*/ 5043055 w 6636327"/>
              <a:gd name="connsiteY183" fmla="*/ 5437909 h 6040582"/>
              <a:gd name="connsiteX184" fmla="*/ 5029200 w 6636327"/>
              <a:gd name="connsiteY184" fmla="*/ 5465618 h 6040582"/>
              <a:gd name="connsiteX185" fmla="*/ 5008418 w 6636327"/>
              <a:gd name="connsiteY185" fmla="*/ 5472545 h 6040582"/>
              <a:gd name="connsiteX186" fmla="*/ 4987636 w 6636327"/>
              <a:gd name="connsiteY186" fmla="*/ 5514109 h 6040582"/>
              <a:gd name="connsiteX187" fmla="*/ 4980709 w 6636327"/>
              <a:gd name="connsiteY187" fmla="*/ 5534891 h 6040582"/>
              <a:gd name="connsiteX188" fmla="*/ 4959927 w 6636327"/>
              <a:gd name="connsiteY188" fmla="*/ 5548745 h 6040582"/>
              <a:gd name="connsiteX189" fmla="*/ 4946073 w 6636327"/>
              <a:gd name="connsiteY189" fmla="*/ 5590309 h 6040582"/>
              <a:gd name="connsiteX190" fmla="*/ 4904509 w 6636327"/>
              <a:gd name="connsiteY190" fmla="*/ 5624945 h 6040582"/>
              <a:gd name="connsiteX191" fmla="*/ 4883727 w 6636327"/>
              <a:gd name="connsiteY191" fmla="*/ 5631872 h 6040582"/>
              <a:gd name="connsiteX192" fmla="*/ 4842164 w 6636327"/>
              <a:gd name="connsiteY192" fmla="*/ 5652654 h 6040582"/>
              <a:gd name="connsiteX193" fmla="*/ 4821382 w 6636327"/>
              <a:gd name="connsiteY193" fmla="*/ 5666509 h 6040582"/>
              <a:gd name="connsiteX194" fmla="*/ 4779818 w 6636327"/>
              <a:gd name="connsiteY194" fmla="*/ 5680363 h 6040582"/>
              <a:gd name="connsiteX195" fmla="*/ 4759036 w 6636327"/>
              <a:gd name="connsiteY195" fmla="*/ 5687291 h 6040582"/>
              <a:gd name="connsiteX196" fmla="*/ 4717473 w 6636327"/>
              <a:gd name="connsiteY196" fmla="*/ 5701145 h 6040582"/>
              <a:gd name="connsiteX197" fmla="*/ 4627418 w 6636327"/>
              <a:gd name="connsiteY197" fmla="*/ 5708072 h 6040582"/>
              <a:gd name="connsiteX198" fmla="*/ 4578927 w 6636327"/>
              <a:gd name="connsiteY198" fmla="*/ 5721927 h 6040582"/>
              <a:gd name="connsiteX199" fmla="*/ 4551218 w 6636327"/>
              <a:gd name="connsiteY199" fmla="*/ 5763491 h 6040582"/>
              <a:gd name="connsiteX200" fmla="*/ 4509655 w 6636327"/>
              <a:gd name="connsiteY200" fmla="*/ 5825836 h 6040582"/>
              <a:gd name="connsiteX201" fmla="*/ 4495800 w 6636327"/>
              <a:gd name="connsiteY201" fmla="*/ 5846618 h 6040582"/>
              <a:gd name="connsiteX202" fmla="*/ 4475018 w 6636327"/>
              <a:gd name="connsiteY202" fmla="*/ 5860472 h 6040582"/>
              <a:gd name="connsiteX203" fmla="*/ 4433455 w 6636327"/>
              <a:gd name="connsiteY203" fmla="*/ 5888182 h 6040582"/>
              <a:gd name="connsiteX204" fmla="*/ 4391891 w 6636327"/>
              <a:gd name="connsiteY204" fmla="*/ 5915891 h 6040582"/>
              <a:gd name="connsiteX205" fmla="*/ 4329545 w 6636327"/>
              <a:gd name="connsiteY205" fmla="*/ 5929745 h 6040582"/>
              <a:gd name="connsiteX206" fmla="*/ 4308764 w 6636327"/>
              <a:gd name="connsiteY206" fmla="*/ 5936672 h 6040582"/>
              <a:gd name="connsiteX207" fmla="*/ 4232564 w 6636327"/>
              <a:gd name="connsiteY207" fmla="*/ 5943600 h 6040582"/>
              <a:gd name="connsiteX208" fmla="*/ 4163291 w 6636327"/>
              <a:gd name="connsiteY208" fmla="*/ 5964382 h 6040582"/>
              <a:gd name="connsiteX209" fmla="*/ 4121727 w 6636327"/>
              <a:gd name="connsiteY209" fmla="*/ 5971309 h 6040582"/>
              <a:gd name="connsiteX210" fmla="*/ 4094018 w 6636327"/>
              <a:gd name="connsiteY210" fmla="*/ 5978236 h 6040582"/>
              <a:gd name="connsiteX211" fmla="*/ 4073236 w 6636327"/>
              <a:gd name="connsiteY211" fmla="*/ 5985163 h 6040582"/>
              <a:gd name="connsiteX212" fmla="*/ 3955473 w 6636327"/>
              <a:gd name="connsiteY212" fmla="*/ 5992091 h 6040582"/>
              <a:gd name="connsiteX213" fmla="*/ 3913909 w 6636327"/>
              <a:gd name="connsiteY213" fmla="*/ 6005945 h 6040582"/>
              <a:gd name="connsiteX214" fmla="*/ 3865418 w 6636327"/>
              <a:gd name="connsiteY214" fmla="*/ 6026727 h 6040582"/>
              <a:gd name="connsiteX215" fmla="*/ 3754582 w 6636327"/>
              <a:gd name="connsiteY215" fmla="*/ 6019800 h 6040582"/>
              <a:gd name="connsiteX216" fmla="*/ 3706091 w 6636327"/>
              <a:gd name="connsiteY216" fmla="*/ 6005945 h 6040582"/>
              <a:gd name="connsiteX217" fmla="*/ 3629891 w 6636327"/>
              <a:gd name="connsiteY217" fmla="*/ 5985163 h 6040582"/>
              <a:gd name="connsiteX218" fmla="*/ 3525982 w 6636327"/>
              <a:gd name="connsiteY218" fmla="*/ 5992091 h 6040582"/>
              <a:gd name="connsiteX219" fmla="*/ 3484418 w 6636327"/>
              <a:gd name="connsiteY219" fmla="*/ 6005945 h 6040582"/>
              <a:gd name="connsiteX220" fmla="*/ 3449782 w 6636327"/>
              <a:gd name="connsiteY220" fmla="*/ 6012872 h 6040582"/>
              <a:gd name="connsiteX221" fmla="*/ 3408218 w 6636327"/>
              <a:gd name="connsiteY221" fmla="*/ 6026727 h 6040582"/>
              <a:gd name="connsiteX222" fmla="*/ 3387436 w 6636327"/>
              <a:gd name="connsiteY222" fmla="*/ 6033654 h 6040582"/>
              <a:gd name="connsiteX223" fmla="*/ 3269673 w 6636327"/>
              <a:gd name="connsiteY223" fmla="*/ 6040582 h 6040582"/>
              <a:gd name="connsiteX224" fmla="*/ 3103418 w 6636327"/>
              <a:gd name="connsiteY224" fmla="*/ 6033654 h 6040582"/>
              <a:gd name="connsiteX225" fmla="*/ 3082636 w 6636327"/>
              <a:gd name="connsiteY225" fmla="*/ 6019800 h 6040582"/>
              <a:gd name="connsiteX226" fmla="*/ 3061855 w 6636327"/>
              <a:gd name="connsiteY226" fmla="*/ 6012872 h 6040582"/>
              <a:gd name="connsiteX227" fmla="*/ 3020291 w 6636327"/>
              <a:gd name="connsiteY227" fmla="*/ 5985163 h 6040582"/>
              <a:gd name="connsiteX228" fmla="*/ 2999509 w 6636327"/>
              <a:gd name="connsiteY228" fmla="*/ 5978236 h 6040582"/>
              <a:gd name="connsiteX229" fmla="*/ 2978727 w 6636327"/>
              <a:gd name="connsiteY229" fmla="*/ 5964382 h 6040582"/>
              <a:gd name="connsiteX230" fmla="*/ 2937164 w 6636327"/>
              <a:gd name="connsiteY230" fmla="*/ 5950527 h 6040582"/>
              <a:gd name="connsiteX231" fmla="*/ 2895600 w 6636327"/>
              <a:gd name="connsiteY231" fmla="*/ 5922818 h 6040582"/>
              <a:gd name="connsiteX232" fmla="*/ 2874818 w 6636327"/>
              <a:gd name="connsiteY232" fmla="*/ 5902036 h 6040582"/>
              <a:gd name="connsiteX233" fmla="*/ 2860964 w 6636327"/>
              <a:gd name="connsiteY233" fmla="*/ 5881254 h 6040582"/>
              <a:gd name="connsiteX234" fmla="*/ 2840182 w 6636327"/>
              <a:gd name="connsiteY234" fmla="*/ 5867400 h 6040582"/>
              <a:gd name="connsiteX235" fmla="*/ 2798618 w 6636327"/>
              <a:gd name="connsiteY235" fmla="*/ 5839691 h 6040582"/>
              <a:gd name="connsiteX236" fmla="*/ 2729345 w 6636327"/>
              <a:gd name="connsiteY236" fmla="*/ 5798127 h 6040582"/>
              <a:gd name="connsiteX237" fmla="*/ 2680855 w 6636327"/>
              <a:gd name="connsiteY237" fmla="*/ 5735782 h 6040582"/>
              <a:gd name="connsiteX238" fmla="*/ 2667000 w 6636327"/>
              <a:gd name="connsiteY238" fmla="*/ 5715000 h 6040582"/>
              <a:gd name="connsiteX239" fmla="*/ 2639291 w 6636327"/>
              <a:gd name="connsiteY239" fmla="*/ 5701145 h 6040582"/>
              <a:gd name="connsiteX240" fmla="*/ 2597727 w 6636327"/>
              <a:gd name="connsiteY240" fmla="*/ 5687291 h 6040582"/>
              <a:gd name="connsiteX241" fmla="*/ 2493818 w 6636327"/>
              <a:gd name="connsiteY241" fmla="*/ 5673436 h 6040582"/>
              <a:gd name="connsiteX242" fmla="*/ 2466109 w 6636327"/>
              <a:gd name="connsiteY242" fmla="*/ 5666509 h 6040582"/>
              <a:gd name="connsiteX243" fmla="*/ 2431473 w 6636327"/>
              <a:gd name="connsiteY243" fmla="*/ 5659582 h 6040582"/>
              <a:gd name="connsiteX244" fmla="*/ 2410691 w 6636327"/>
              <a:gd name="connsiteY244" fmla="*/ 5652654 h 6040582"/>
              <a:gd name="connsiteX245" fmla="*/ 2355273 w 6636327"/>
              <a:gd name="connsiteY245" fmla="*/ 5638800 h 6040582"/>
              <a:gd name="connsiteX246" fmla="*/ 2313709 w 6636327"/>
              <a:gd name="connsiteY246" fmla="*/ 5624945 h 6040582"/>
              <a:gd name="connsiteX247" fmla="*/ 2237509 w 6636327"/>
              <a:gd name="connsiteY247" fmla="*/ 5618018 h 6040582"/>
              <a:gd name="connsiteX248" fmla="*/ 2202873 w 6636327"/>
              <a:gd name="connsiteY248" fmla="*/ 5611091 h 6040582"/>
              <a:gd name="connsiteX249" fmla="*/ 2182091 w 6636327"/>
              <a:gd name="connsiteY249" fmla="*/ 5604163 h 6040582"/>
              <a:gd name="connsiteX250" fmla="*/ 1918855 w 6636327"/>
              <a:gd name="connsiteY250" fmla="*/ 5597236 h 6040582"/>
              <a:gd name="connsiteX251" fmla="*/ 1884218 w 6636327"/>
              <a:gd name="connsiteY251" fmla="*/ 5590309 h 6040582"/>
              <a:gd name="connsiteX252" fmla="*/ 1849582 w 6636327"/>
              <a:gd name="connsiteY252" fmla="*/ 5555672 h 6040582"/>
              <a:gd name="connsiteX253" fmla="*/ 1835727 w 6636327"/>
              <a:gd name="connsiteY253" fmla="*/ 5514109 h 6040582"/>
              <a:gd name="connsiteX254" fmla="*/ 1828800 w 6636327"/>
              <a:gd name="connsiteY254" fmla="*/ 5493327 h 6040582"/>
              <a:gd name="connsiteX255" fmla="*/ 1814945 w 6636327"/>
              <a:gd name="connsiteY255" fmla="*/ 5368636 h 6040582"/>
              <a:gd name="connsiteX256" fmla="*/ 1787236 w 6636327"/>
              <a:gd name="connsiteY256" fmla="*/ 5347854 h 6040582"/>
              <a:gd name="connsiteX257" fmla="*/ 1669473 w 6636327"/>
              <a:gd name="connsiteY257" fmla="*/ 5354782 h 6040582"/>
              <a:gd name="connsiteX258" fmla="*/ 1600200 w 6636327"/>
              <a:gd name="connsiteY258" fmla="*/ 5382491 h 6040582"/>
              <a:gd name="connsiteX259" fmla="*/ 1579418 w 6636327"/>
              <a:gd name="connsiteY259" fmla="*/ 5396345 h 6040582"/>
              <a:gd name="connsiteX260" fmla="*/ 1510145 w 6636327"/>
              <a:gd name="connsiteY260" fmla="*/ 5417127 h 6040582"/>
              <a:gd name="connsiteX261" fmla="*/ 1364673 w 6636327"/>
              <a:gd name="connsiteY261" fmla="*/ 5444836 h 6040582"/>
              <a:gd name="connsiteX262" fmla="*/ 1323109 w 6636327"/>
              <a:gd name="connsiteY262" fmla="*/ 5437909 h 6040582"/>
              <a:gd name="connsiteX263" fmla="*/ 1309255 w 6636327"/>
              <a:gd name="connsiteY263" fmla="*/ 5417127 h 6040582"/>
              <a:gd name="connsiteX264" fmla="*/ 1288473 w 6636327"/>
              <a:gd name="connsiteY264" fmla="*/ 5403272 h 6040582"/>
              <a:gd name="connsiteX265" fmla="*/ 1281545 w 6636327"/>
              <a:gd name="connsiteY265" fmla="*/ 5361709 h 6040582"/>
              <a:gd name="connsiteX266" fmla="*/ 1274618 w 6636327"/>
              <a:gd name="connsiteY266" fmla="*/ 5340927 h 6040582"/>
              <a:gd name="connsiteX267" fmla="*/ 1267691 w 6636327"/>
              <a:gd name="connsiteY267" fmla="*/ 5306291 h 6040582"/>
              <a:gd name="connsiteX268" fmla="*/ 1260764 w 6636327"/>
              <a:gd name="connsiteY268" fmla="*/ 5237018 h 6040582"/>
              <a:gd name="connsiteX269" fmla="*/ 1246909 w 6636327"/>
              <a:gd name="connsiteY269" fmla="*/ 5195454 h 6040582"/>
              <a:gd name="connsiteX270" fmla="*/ 1226127 w 6636327"/>
              <a:gd name="connsiteY270" fmla="*/ 5181600 h 6040582"/>
              <a:gd name="connsiteX271" fmla="*/ 1143000 w 6636327"/>
              <a:gd name="connsiteY271" fmla="*/ 5167745 h 6040582"/>
              <a:gd name="connsiteX272" fmla="*/ 1039091 w 6636327"/>
              <a:gd name="connsiteY272" fmla="*/ 5160818 h 6040582"/>
              <a:gd name="connsiteX273" fmla="*/ 976745 w 6636327"/>
              <a:gd name="connsiteY273" fmla="*/ 5146963 h 6040582"/>
              <a:gd name="connsiteX274" fmla="*/ 942109 w 6636327"/>
              <a:gd name="connsiteY274" fmla="*/ 5140036 h 6040582"/>
              <a:gd name="connsiteX275" fmla="*/ 900545 w 6636327"/>
              <a:gd name="connsiteY275" fmla="*/ 5126182 h 6040582"/>
              <a:gd name="connsiteX276" fmla="*/ 865909 w 6636327"/>
              <a:gd name="connsiteY276" fmla="*/ 5091545 h 6040582"/>
              <a:gd name="connsiteX277" fmla="*/ 831273 w 6636327"/>
              <a:gd name="connsiteY277" fmla="*/ 5049982 h 6040582"/>
              <a:gd name="connsiteX278" fmla="*/ 789709 w 6636327"/>
              <a:gd name="connsiteY278" fmla="*/ 5015345 h 6040582"/>
              <a:gd name="connsiteX279" fmla="*/ 782782 w 6636327"/>
              <a:gd name="connsiteY279" fmla="*/ 4994563 h 6040582"/>
              <a:gd name="connsiteX280" fmla="*/ 741218 w 6636327"/>
              <a:gd name="connsiteY280" fmla="*/ 4973782 h 6040582"/>
              <a:gd name="connsiteX281" fmla="*/ 713509 w 6636327"/>
              <a:gd name="connsiteY281" fmla="*/ 4959927 h 6040582"/>
              <a:gd name="connsiteX282" fmla="*/ 671945 w 6636327"/>
              <a:gd name="connsiteY282" fmla="*/ 4953000 h 6040582"/>
              <a:gd name="connsiteX283" fmla="*/ 581891 w 6636327"/>
              <a:gd name="connsiteY283" fmla="*/ 4939145 h 6040582"/>
              <a:gd name="connsiteX284" fmla="*/ 533400 w 6636327"/>
              <a:gd name="connsiteY284" fmla="*/ 4925291 h 6040582"/>
              <a:gd name="connsiteX285" fmla="*/ 484909 w 6636327"/>
              <a:gd name="connsiteY285" fmla="*/ 4911436 h 6040582"/>
              <a:gd name="connsiteX286" fmla="*/ 422564 w 6636327"/>
              <a:gd name="connsiteY286" fmla="*/ 4904509 h 6040582"/>
              <a:gd name="connsiteX287" fmla="*/ 394855 w 6636327"/>
              <a:gd name="connsiteY287" fmla="*/ 4862945 h 6040582"/>
              <a:gd name="connsiteX288" fmla="*/ 381000 w 6636327"/>
              <a:gd name="connsiteY288" fmla="*/ 4807527 h 6040582"/>
              <a:gd name="connsiteX289" fmla="*/ 367145 w 6636327"/>
              <a:gd name="connsiteY289" fmla="*/ 4759036 h 6040582"/>
              <a:gd name="connsiteX290" fmla="*/ 353291 w 6636327"/>
              <a:gd name="connsiteY290" fmla="*/ 4731327 h 6040582"/>
              <a:gd name="connsiteX291" fmla="*/ 346364 w 6636327"/>
              <a:gd name="connsiteY291" fmla="*/ 4710545 h 6040582"/>
              <a:gd name="connsiteX292" fmla="*/ 318655 w 6636327"/>
              <a:gd name="connsiteY292" fmla="*/ 4696691 h 6040582"/>
              <a:gd name="connsiteX293" fmla="*/ 290945 w 6636327"/>
              <a:gd name="connsiteY293" fmla="*/ 4668982 h 6040582"/>
              <a:gd name="connsiteX294" fmla="*/ 263236 w 6636327"/>
              <a:gd name="connsiteY294" fmla="*/ 4627418 h 6040582"/>
              <a:gd name="connsiteX295" fmla="*/ 249382 w 6636327"/>
              <a:gd name="connsiteY295" fmla="*/ 4558145 h 6040582"/>
              <a:gd name="connsiteX296" fmla="*/ 228600 w 6636327"/>
              <a:gd name="connsiteY296" fmla="*/ 4107872 h 6040582"/>
              <a:gd name="connsiteX297" fmla="*/ 221673 w 6636327"/>
              <a:gd name="connsiteY297" fmla="*/ 4087091 h 6040582"/>
              <a:gd name="connsiteX298" fmla="*/ 214745 w 6636327"/>
              <a:gd name="connsiteY298" fmla="*/ 4059382 h 6040582"/>
              <a:gd name="connsiteX299" fmla="*/ 193964 w 6636327"/>
              <a:gd name="connsiteY299" fmla="*/ 4024745 h 6040582"/>
              <a:gd name="connsiteX300" fmla="*/ 187036 w 6636327"/>
              <a:gd name="connsiteY300" fmla="*/ 3997036 h 6040582"/>
              <a:gd name="connsiteX301" fmla="*/ 173182 w 6636327"/>
              <a:gd name="connsiteY301" fmla="*/ 3955472 h 6040582"/>
              <a:gd name="connsiteX302" fmla="*/ 180109 w 6636327"/>
              <a:gd name="connsiteY302" fmla="*/ 3886200 h 6040582"/>
              <a:gd name="connsiteX303" fmla="*/ 193964 w 6636327"/>
              <a:gd name="connsiteY303" fmla="*/ 3865418 h 6040582"/>
              <a:gd name="connsiteX304" fmla="*/ 221673 w 6636327"/>
              <a:gd name="connsiteY304" fmla="*/ 3823854 h 6040582"/>
              <a:gd name="connsiteX305" fmla="*/ 263236 w 6636327"/>
              <a:gd name="connsiteY305" fmla="*/ 3754582 h 6040582"/>
              <a:gd name="connsiteX306" fmla="*/ 270164 w 6636327"/>
              <a:gd name="connsiteY306" fmla="*/ 3719945 h 6040582"/>
              <a:gd name="connsiteX307" fmla="*/ 284018 w 6636327"/>
              <a:gd name="connsiteY307" fmla="*/ 3699163 h 6040582"/>
              <a:gd name="connsiteX308" fmla="*/ 304800 w 6636327"/>
              <a:gd name="connsiteY308" fmla="*/ 3636818 h 6040582"/>
              <a:gd name="connsiteX309" fmla="*/ 318655 w 6636327"/>
              <a:gd name="connsiteY309" fmla="*/ 3477491 h 6040582"/>
              <a:gd name="connsiteX310" fmla="*/ 339436 w 6636327"/>
              <a:gd name="connsiteY310" fmla="*/ 3366654 h 6040582"/>
              <a:gd name="connsiteX311" fmla="*/ 353291 w 6636327"/>
              <a:gd name="connsiteY311" fmla="*/ 3345872 h 6040582"/>
              <a:gd name="connsiteX312" fmla="*/ 353291 w 6636327"/>
              <a:gd name="connsiteY312" fmla="*/ 3110345 h 6040582"/>
              <a:gd name="connsiteX313" fmla="*/ 318655 w 6636327"/>
              <a:gd name="connsiteY313" fmla="*/ 3041072 h 6040582"/>
              <a:gd name="connsiteX314" fmla="*/ 290945 w 6636327"/>
              <a:gd name="connsiteY314" fmla="*/ 3034145 h 6040582"/>
              <a:gd name="connsiteX315" fmla="*/ 200891 w 6636327"/>
              <a:gd name="connsiteY315" fmla="*/ 3048000 h 6040582"/>
              <a:gd name="connsiteX316" fmla="*/ 173182 w 6636327"/>
              <a:gd name="connsiteY316" fmla="*/ 3054927 h 6040582"/>
              <a:gd name="connsiteX317" fmla="*/ 152400 w 6636327"/>
              <a:gd name="connsiteY317" fmla="*/ 3061854 h 6040582"/>
              <a:gd name="connsiteX318" fmla="*/ 110836 w 6636327"/>
              <a:gd name="connsiteY318" fmla="*/ 3068782 h 6040582"/>
              <a:gd name="connsiteX319" fmla="*/ 6927 w 6636327"/>
              <a:gd name="connsiteY319" fmla="*/ 3027218 h 6040582"/>
              <a:gd name="connsiteX320" fmla="*/ 0 w 6636327"/>
              <a:gd name="connsiteY320" fmla="*/ 3006436 h 6040582"/>
              <a:gd name="connsiteX321" fmla="*/ 6927 w 6636327"/>
              <a:gd name="connsiteY321" fmla="*/ 2909454 h 6040582"/>
              <a:gd name="connsiteX322" fmla="*/ 34636 w 6636327"/>
              <a:gd name="connsiteY322" fmla="*/ 2847109 h 6040582"/>
              <a:gd name="connsiteX323" fmla="*/ 55418 w 6636327"/>
              <a:gd name="connsiteY323" fmla="*/ 2826327 h 6040582"/>
              <a:gd name="connsiteX324" fmla="*/ 83127 w 6636327"/>
              <a:gd name="connsiteY324" fmla="*/ 2812472 h 6040582"/>
              <a:gd name="connsiteX325" fmla="*/ 173182 w 6636327"/>
              <a:gd name="connsiteY325" fmla="*/ 2805545 h 6040582"/>
              <a:gd name="connsiteX326" fmla="*/ 193964 w 6636327"/>
              <a:gd name="connsiteY326" fmla="*/ 2798618 h 6040582"/>
              <a:gd name="connsiteX327" fmla="*/ 256309 w 6636327"/>
              <a:gd name="connsiteY327" fmla="*/ 2750127 h 6040582"/>
              <a:gd name="connsiteX328" fmla="*/ 284018 w 6636327"/>
              <a:gd name="connsiteY328" fmla="*/ 2708563 h 6040582"/>
              <a:gd name="connsiteX329" fmla="*/ 297873 w 6636327"/>
              <a:gd name="connsiteY329" fmla="*/ 2667000 h 6040582"/>
              <a:gd name="connsiteX330" fmla="*/ 311727 w 6636327"/>
              <a:gd name="connsiteY330" fmla="*/ 2611582 h 6040582"/>
              <a:gd name="connsiteX331" fmla="*/ 325582 w 6636327"/>
              <a:gd name="connsiteY331" fmla="*/ 2590800 h 6040582"/>
              <a:gd name="connsiteX332" fmla="*/ 353291 w 6636327"/>
              <a:gd name="connsiteY332" fmla="*/ 2500745 h 6040582"/>
              <a:gd name="connsiteX333" fmla="*/ 387927 w 6636327"/>
              <a:gd name="connsiteY333" fmla="*/ 2438400 h 6040582"/>
              <a:gd name="connsiteX334" fmla="*/ 429491 w 6636327"/>
              <a:gd name="connsiteY334" fmla="*/ 2396836 h 6040582"/>
              <a:gd name="connsiteX335" fmla="*/ 464127 w 6636327"/>
              <a:gd name="connsiteY335" fmla="*/ 2376054 h 6040582"/>
              <a:gd name="connsiteX336" fmla="*/ 505691 w 6636327"/>
              <a:gd name="connsiteY336" fmla="*/ 2362200 h 6040582"/>
              <a:gd name="connsiteX337" fmla="*/ 526473 w 6636327"/>
              <a:gd name="connsiteY337" fmla="*/ 2348345 h 6040582"/>
              <a:gd name="connsiteX338" fmla="*/ 561109 w 6636327"/>
              <a:gd name="connsiteY338" fmla="*/ 2341418 h 6040582"/>
              <a:gd name="connsiteX339" fmla="*/ 581891 w 6636327"/>
              <a:gd name="connsiteY339" fmla="*/ 2334491 h 6040582"/>
              <a:gd name="connsiteX340" fmla="*/ 637309 w 6636327"/>
              <a:gd name="connsiteY340" fmla="*/ 2286000 h 6040582"/>
              <a:gd name="connsiteX341" fmla="*/ 630382 w 6636327"/>
              <a:gd name="connsiteY341" fmla="*/ 2182091 h 6040582"/>
              <a:gd name="connsiteX342" fmla="*/ 623455 w 6636327"/>
              <a:gd name="connsiteY342" fmla="*/ 2161309 h 6040582"/>
              <a:gd name="connsiteX343" fmla="*/ 616527 w 6636327"/>
              <a:gd name="connsiteY343" fmla="*/ 2133600 h 6040582"/>
              <a:gd name="connsiteX344" fmla="*/ 623455 w 6636327"/>
              <a:gd name="connsiteY344" fmla="*/ 1780309 h 6040582"/>
              <a:gd name="connsiteX345" fmla="*/ 637309 w 6636327"/>
              <a:gd name="connsiteY345" fmla="*/ 1752600 h 6040582"/>
              <a:gd name="connsiteX346" fmla="*/ 671945 w 6636327"/>
              <a:gd name="connsiteY346" fmla="*/ 1690254 h 6040582"/>
              <a:gd name="connsiteX347" fmla="*/ 685800 w 6636327"/>
              <a:gd name="connsiteY347" fmla="*/ 1669472 h 6040582"/>
              <a:gd name="connsiteX348" fmla="*/ 741218 w 6636327"/>
              <a:gd name="connsiteY348" fmla="*/ 1607127 h 6040582"/>
              <a:gd name="connsiteX349" fmla="*/ 762000 w 6636327"/>
              <a:gd name="connsiteY349" fmla="*/ 1593272 h 6040582"/>
              <a:gd name="connsiteX350" fmla="*/ 782782 w 6636327"/>
              <a:gd name="connsiteY350" fmla="*/ 1565563 h 6040582"/>
              <a:gd name="connsiteX351" fmla="*/ 824345 w 6636327"/>
              <a:gd name="connsiteY351" fmla="*/ 1537854 h 6040582"/>
              <a:gd name="connsiteX352" fmla="*/ 852055 w 6636327"/>
              <a:gd name="connsiteY352" fmla="*/ 1517072 h 6040582"/>
              <a:gd name="connsiteX353" fmla="*/ 872836 w 6636327"/>
              <a:gd name="connsiteY353" fmla="*/ 1510145 h 6040582"/>
              <a:gd name="connsiteX354" fmla="*/ 914400 w 6636327"/>
              <a:gd name="connsiteY354" fmla="*/ 1475509 h 6040582"/>
              <a:gd name="connsiteX355" fmla="*/ 962891 w 6636327"/>
              <a:gd name="connsiteY355" fmla="*/ 1447800 h 6040582"/>
              <a:gd name="connsiteX356" fmla="*/ 983673 w 6636327"/>
              <a:gd name="connsiteY356" fmla="*/ 1427018 h 6040582"/>
              <a:gd name="connsiteX357" fmla="*/ 1260764 w 6636327"/>
              <a:gd name="connsiteY357" fmla="*/ 1433945 h 6040582"/>
              <a:gd name="connsiteX358" fmla="*/ 1281545 w 6636327"/>
              <a:gd name="connsiteY358" fmla="*/ 1440872 h 6040582"/>
              <a:gd name="connsiteX359" fmla="*/ 1309255 w 6636327"/>
              <a:gd name="connsiteY359" fmla="*/ 1447800 h 6040582"/>
              <a:gd name="connsiteX360" fmla="*/ 1330036 w 6636327"/>
              <a:gd name="connsiteY360" fmla="*/ 1461654 h 6040582"/>
              <a:gd name="connsiteX361" fmla="*/ 1364673 w 6636327"/>
              <a:gd name="connsiteY361" fmla="*/ 1468582 h 6040582"/>
              <a:gd name="connsiteX362" fmla="*/ 1392382 w 6636327"/>
              <a:gd name="connsiteY362" fmla="*/ 1475509 h 6040582"/>
              <a:gd name="connsiteX363" fmla="*/ 1440873 w 6636327"/>
              <a:gd name="connsiteY363" fmla="*/ 1496291 h 6040582"/>
              <a:gd name="connsiteX364" fmla="*/ 1461655 w 6636327"/>
              <a:gd name="connsiteY364" fmla="*/ 1524000 h 6040582"/>
              <a:gd name="connsiteX365" fmla="*/ 1475509 w 6636327"/>
              <a:gd name="connsiteY365" fmla="*/ 1544782 h 6040582"/>
              <a:gd name="connsiteX366" fmla="*/ 1482436 w 6636327"/>
              <a:gd name="connsiteY366" fmla="*/ 1371600 h 6040582"/>
              <a:gd name="connsiteX367" fmla="*/ 1510145 w 6636327"/>
              <a:gd name="connsiteY367" fmla="*/ 1309254 h 6040582"/>
              <a:gd name="connsiteX368" fmla="*/ 1524000 w 6636327"/>
              <a:gd name="connsiteY368" fmla="*/ 1260763 h 6040582"/>
              <a:gd name="connsiteX369" fmla="*/ 1537855 w 6636327"/>
              <a:gd name="connsiteY369" fmla="*/ 1239982 h 6040582"/>
              <a:gd name="connsiteX370" fmla="*/ 1551709 w 6636327"/>
              <a:gd name="connsiteY370" fmla="*/ 1212272 h 6040582"/>
              <a:gd name="connsiteX371" fmla="*/ 1572491 w 6636327"/>
              <a:gd name="connsiteY371" fmla="*/ 1191491 h 6040582"/>
              <a:gd name="connsiteX372" fmla="*/ 1593273 w 6636327"/>
              <a:gd name="connsiteY372" fmla="*/ 1163782 h 6040582"/>
              <a:gd name="connsiteX373" fmla="*/ 1620982 w 6636327"/>
              <a:gd name="connsiteY373" fmla="*/ 1129145 h 6040582"/>
              <a:gd name="connsiteX374" fmla="*/ 1634836 w 6636327"/>
              <a:gd name="connsiteY374" fmla="*/ 1108363 h 6040582"/>
              <a:gd name="connsiteX375" fmla="*/ 1655618 w 6636327"/>
              <a:gd name="connsiteY375" fmla="*/ 1094509 h 6040582"/>
              <a:gd name="connsiteX376" fmla="*/ 1676400 w 6636327"/>
              <a:gd name="connsiteY376" fmla="*/ 1073727 h 6040582"/>
              <a:gd name="connsiteX377" fmla="*/ 1717964 w 6636327"/>
              <a:gd name="connsiteY377" fmla="*/ 1046018 h 6040582"/>
              <a:gd name="connsiteX378" fmla="*/ 1738745 w 6636327"/>
              <a:gd name="connsiteY378" fmla="*/ 1032163 h 6040582"/>
              <a:gd name="connsiteX379" fmla="*/ 1759527 w 6636327"/>
              <a:gd name="connsiteY379" fmla="*/ 1025236 h 6040582"/>
              <a:gd name="connsiteX380" fmla="*/ 1808018 w 6636327"/>
              <a:gd name="connsiteY380" fmla="*/ 983672 h 6040582"/>
              <a:gd name="connsiteX381" fmla="*/ 1842655 w 6636327"/>
              <a:gd name="connsiteY381" fmla="*/ 969818 h 6040582"/>
              <a:gd name="connsiteX382" fmla="*/ 1863436 w 6636327"/>
              <a:gd name="connsiteY382" fmla="*/ 955963 h 6040582"/>
              <a:gd name="connsiteX383" fmla="*/ 1884218 w 6636327"/>
              <a:gd name="connsiteY383" fmla="*/ 949036 h 6040582"/>
              <a:gd name="connsiteX384" fmla="*/ 1905000 w 6636327"/>
              <a:gd name="connsiteY384" fmla="*/ 935182 h 6040582"/>
              <a:gd name="connsiteX385" fmla="*/ 2175164 w 6636327"/>
              <a:gd name="connsiteY385" fmla="*/ 928254 h 6040582"/>
              <a:gd name="connsiteX386" fmla="*/ 2189018 w 6636327"/>
              <a:gd name="connsiteY386" fmla="*/ 907472 h 6040582"/>
              <a:gd name="connsiteX387" fmla="*/ 2209800 w 6636327"/>
              <a:gd name="connsiteY387" fmla="*/ 865909 h 6040582"/>
              <a:gd name="connsiteX388" fmla="*/ 2230582 w 6636327"/>
              <a:gd name="connsiteY388" fmla="*/ 852054 h 6040582"/>
              <a:gd name="connsiteX389" fmla="*/ 2244436 w 6636327"/>
              <a:gd name="connsiteY389" fmla="*/ 810491 h 6040582"/>
              <a:gd name="connsiteX390" fmla="*/ 2265218 w 6636327"/>
              <a:gd name="connsiteY390" fmla="*/ 796636 h 6040582"/>
              <a:gd name="connsiteX391" fmla="*/ 2299855 w 6636327"/>
              <a:gd name="connsiteY391" fmla="*/ 768927 h 6040582"/>
              <a:gd name="connsiteX392" fmla="*/ 2355273 w 6636327"/>
              <a:gd name="connsiteY392" fmla="*/ 748145 h 6040582"/>
              <a:gd name="connsiteX393" fmla="*/ 2396836 w 6636327"/>
              <a:gd name="connsiteY393" fmla="*/ 734291 h 6040582"/>
              <a:gd name="connsiteX394" fmla="*/ 2535382 w 6636327"/>
              <a:gd name="connsiteY394" fmla="*/ 734291 h 6040582"/>
              <a:gd name="connsiteX395" fmla="*/ 2556164 w 6636327"/>
              <a:gd name="connsiteY395" fmla="*/ 720436 h 6040582"/>
              <a:gd name="connsiteX396" fmla="*/ 2570018 w 6636327"/>
              <a:gd name="connsiteY396" fmla="*/ 685800 h 6040582"/>
              <a:gd name="connsiteX397" fmla="*/ 2583873 w 6636327"/>
              <a:gd name="connsiteY397" fmla="*/ 658091 h 6040582"/>
              <a:gd name="connsiteX398" fmla="*/ 2590800 w 6636327"/>
              <a:gd name="connsiteY398" fmla="*/ 616527 h 6040582"/>
              <a:gd name="connsiteX399" fmla="*/ 2597727 w 6636327"/>
              <a:gd name="connsiteY399" fmla="*/ 588818 h 6040582"/>
              <a:gd name="connsiteX400" fmla="*/ 2604655 w 6636327"/>
              <a:gd name="connsiteY400" fmla="*/ 512618 h 6040582"/>
              <a:gd name="connsiteX401" fmla="*/ 2611582 w 6636327"/>
              <a:gd name="connsiteY401" fmla="*/ 491836 h 6040582"/>
              <a:gd name="connsiteX402" fmla="*/ 2625436 w 6636327"/>
              <a:gd name="connsiteY402" fmla="*/ 443345 h 6040582"/>
              <a:gd name="connsiteX403" fmla="*/ 2639291 w 6636327"/>
              <a:gd name="connsiteY403" fmla="*/ 394854 h 6040582"/>
              <a:gd name="connsiteX404" fmla="*/ 2660073 w 6636327"/>
              <a:gd name="connsiteY404" fmla="*/ 374072 h 6040582"/>
              <a:gd name="connsiteX405" fmla="*/ 2701636 w 6636327"/>
              <a:gd name="connsiteY405" fmla="*/ 297872 h 6040582"/>
              <a:gd name="connsiteX406" fmla="*/ 2722418 w 6636327"/>
              <a:gd name="connsiteY406" fmla="*/ 277091 h 6040582"/>
              <a:gd name="connsiteX407" fmla="*/ 2743200 w 6636327"/>
              <a:gd name="connsiteY407" fmla="*/ 249382 h 6040582"/>
              <a:gd name="connsiteX408" fmla="*/ 2812473 w 6636327"/>
              <a:gd name="connsiteY408" fmla="*/ 207818 h 6040582"/>
              <a:gd name="connsiteX409" fmla="*/ 2860964 w 6636327"/>
              <a:gd name="connsiteY409" fmla="*/ 166254 h 6040582"/>
              <a:gd name="connsiteX410" fmla="*/ 2923309 w 6636327"/>
              <a:gd name="connsiteY410" fmla="*/ 138545 h 6040582"/>
              <a:gd name="connsiteX411" fmla="*/ 2944091 w 6636327"/>
              <a:gd name="connsiteY411" fmla="*/ 124691 h 6040582"/>
              <a:gd name="connsiteX412" fmla="*/ 2992582 w 6636327"/>
              <a:gd name="connsiteY412" fmla="*/ 110836 h 6040582"/>
              <a:gd name="connsiteX413" fmla="*/ 3027218 w 6636327"/>
              <a:gd name="connsiteY413" fmla="*/ 96982 h 6040582"/>
              <a:gd name="connsiteX414" fmla="*/ 3048000 w 6636327"/>
              <a:gd name="connsiteY414" fmla="*/ 90054 h 6040582"/>
              <a:gd name="connsiteX415" fmla="*/ 3096491 w 6636327"/>
              <a:gd name="connsiteY415" fmla="*/ 69272 h 6040582"/>
              <a:gd name="connsiteX416" fmla="*/ 3214255 w 6636327"/>
              <a:gd name="connsiteY416" fmla="*/ 62345 h 6040582"/>
              <a:gd name="connsiteX417" fmla="*/ 3248891 w 6636327"/>
              <a:gd name="connsiteY417" fmla="*/ 55418 h 6040582"/>
              <a:gd name="connsiteX418" fmla="*/ 3269673 w 6636327"/>
              <a:gd name="connsiteY418" fmla="*/ 48491 h 6040582"/>
              <a:gd name="connsiteX419" fmla="*/ 3311236 w 6636327"/>
              <a:gd name="connsiteY419" fmla="*/ 41563 h 6040582"/>
              <a:gd name="connsiteX420" fmla="*/ 3332018 w 6636327"/>
              <a:gd name="connsiteY420" fmla="*/ 34636 h 6040582"/>
              <a:gd name="connsiteX421" fmla="*/ 3359727 w 6636327"/>
              <a:gd name="connsiteY421" fmla="*/ 27709 h 6040582"/>
              <a:gd name="connsiteX422" fmla="*/ 3380509 w 6636327"/>
              <a:gd name="connsiteY422" fmla="*/ 20782 h 6040582"/>
              <a:gd name="connsiteX423" fmla="*/ 3449782 w 6636327"/>
              <a:gd name="connsiteY423" fmla="*/ 0 h 6040582"/>
              <a:gd name="connsiteX424" fmla="*/ 3553691 w 6636327"/>
              <a:gd name="connsiteY424" fmla="*/ 6927 h 6040582"/>
              <a:gd name="connsiteX425" fmla="*/ 3581400 w 6636327"/>
              <a:gd name="connsiteY425" fmla="*/ 20782 h 6040582"/>
              <a:gd name="connsiteX426" fmla="*/ 3622964 w 6636327"/>
              <a:gd name="connsiteY426" fmla="*/ 34636 h 6040582"/>
              <a:gd name="connsiteX427" fmla="*/ 3643745 w 6636327"/>
              <a:gd name="connsiteY427" fmla="*/ 41563 h 6040582"/>
              <a:gd name="connsiteX428" fmla="*/ 3699164 w 6636327"/>
              <a:gd name="connsiteY428" fmla="*/ 55418 h 6040582"/>
              <a:gd name="connsiteX429" fmla="*/ 3830782 w 6636327"/>
              <a:gd name="connsiteY429" fmla="*/ 48491 h 604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6636327" h="6040582">
                <a:moveTo>
                  <a:pt x="3830782" y="48491"/>
                </a:moveTo>
                <a:cubicBezTo>
                  <a:pt x="3834425" y="49220"/>
                  <a:pt x="3886605" y="59084"/>
                  <a:pt x="3893127" y="62345"/>
                </a:cubicBezTo>
                <a:cubicBezTo>
                  <a:pt x="3908020" y="69792"/>
                  <a:pt x="3918894" y="84788"/>
                  <a:pt x="3934691" y="90054"/>
                </a:cubicBezTo>
                <a:cubicBezTo>
                  <a:pt x="3982187" y="105888"/>
                  <a:pt x="3923249" y="87195"/>
                  <a:pt x="3990109" y="103909"/>
                </a:cubicBezTo>
                <a:cubicBezTo>
                  <a:pt x="3997193" y="105680"/>
                  <a:pt x="4003807" y="109065"/>
                  <a:pt x="4010891" y="110836"/>
                </a:cubicBezTo>
                <a:cubicBezTo>
                  <a:pt x="4022313" y="113692"/>
                  <a:pt x="4033982" y="115454"/>
                  <a:pt x="4045527" y="117763"/>
                </a:cubicBezTo>
                <a:cubicBezTo>
                  <a:pt x="4088735" y="146569"/>
                  <a:pt x="4044070" y="119425"/>
                  <a:pt x="4087091" y="138545"/>
                </a:cubicBezTo>
                <a:cubicBezTo>
                  <a:pt x="4159237" y="170609"/>
                  <a:pt x="4102623" y="150650"/>
                  <a:pt x="4149436" y="166254"/>
                </a:cubicBezTo>
                <a:cubicBezTo>
                  <a:pt x="4156363" y="170872"/>
                  <a:pt x="4162771" y="176386"/>
                  <a:pt x="4170218" y="180109"/>
                </a:cubicBezTo>
                <a:cubicBezTo>
                  <a:pt x="4176749" y="183375"/>
                  <a:pt x="4185298" y="182475"/>
                  <a:pt x="4191000" y="187036"/>
                </a:cubicBezTo>
                <a:cubicBezTo>
                  <a:pt x="4197501" y="192237"/>
                  <a:pt x="4198968" y="201931"/>
                  <a:pt x="4204855" y="207818"/>
                </a:cubicBezTo>
                <a:cubicBezTo>
                  <a:pt x="4210742" y="213705"/>
                  <a:pt x="4218709" y="217054"/>
                  <a:pt x="4225636" y="221672"/>
                </a:cubicBezTo>
                <a:cubicBezTo>
                  <a:pt x="4242109" y="271087"/>
                  <a:pt x="4218751" y="211345"/>
                  <a:pt x="4253345" y="263236"/>
                </a:cubicBezTo>
                <a:cubicBezTo>
                  <a:pt x="4267684" y="284745"/>
                  <a:pt x="4250774" y="286118"/>
                  <a:pt x="4274127" y="304800"/>
                </a:cubicBezTo>
                <a:cubicBezTo>
                  <a:pt x="4279829" y="309362"/>
                  <a:pt x="4287982" y="309418"/>
                  <a:pt x="4294909" y="311727"/>
                </a:cubicBezTo>
                <a:cubicBezTo>
                  <a:pt x="4299527" y="318654"/>
                  <a:pt x="4302877" y="326622"/>
                  <a:pt x="4308764" y="332509"/>
                </a:cubicBezTo>
                <a:cubicBezTo>
                  <a:pt x="4325230" y="348975"/>
                  <a:pt x="4350533" y="353359"/>
                  <a:pt x="4371109" y="360218"/>
                </a:cubicBezTo>
                <a:lnTo>
                  <a:pt x="4412673" y="374072"/>
                </a:lnTo>
                <a:cubicBezTo>
                  <a:pt x="4419600" y="376381"/>
                  <a:pt x="4426252" y="379800"/>
                  <a:pt x="4433455" y="381000"/>
                </a:cubicBezTo>
                <a:cubicBezTo>
                  <a:pt x="4491124" y="390611"/>
                  <a:pt x="4461114" y="385941"/>
                  <a:pt x="4523509" y="394854"/>
                </a:cubicBezTo>
                <a:cubicBezTo>
                  <a:pt x="4630725" y="430593"/>
                  <a:pt x="4519997" y="389633"/>
                  <a:pt x="4585855" y="422563"/>
                </a:cubicBezTo>
                <a:cubicBezTo>
                  <a:pt x="4597502" y="428387"/>
                  <a:pt x="4623238" y="433086"/>
                  <a:pt x="4634345" y="436418"/>
                </a:cubicBezTo>
                <a:cubicBezTo>
                  <a:pt x="4726928" y="464192"/>
                  <a:pt x="4625251" y="438755"/>
                  <a:pt x="4717473" y="457200"/>
                </a:cubicBezTo>
                <a:cubicBezTo>
                  <a:pt x="4726809" y="459067"/>
                  <a:pt x="4736028" y="461512"/>
                  <a:pt x="4745182" y="464127"/>
                </a:cubicBezTo>
                <a:cubicBezTo>
                  <a:pt x="4752203" y="466133"/>
                  <a:pt x="4758683" y="470494"/>
                  <a:pt x="4765964" y="471054"/>
                </a:cubicBezTo>
                <a:cubicBezTo>
                  <a:pt x="4818967" y="475131"/>
                  <a:pt x="4872182" y="475673"/>
                  <a:pt x="4925291" y="477982"/>
                </a:cubicBezTo>
                <a:cubicBezTo>
                  <a:pt x="4932218" y="480291"/>
                  <a:pt x="4938816" y="485715"/>
                  <a:pt x="4946073" y="484909"/>
                </a:cubicBezTo>
                <a:cubicBezTo>
                  <a:pt x="4960587" y="483296"/>
                  <a:pt x="4973468" y="474596"/>
                  <a:pt x="4987636" y="471054"/>
                </a:cubicBezTo>
                <a:lnTo>
                  <a:pt x="5015345" y="464127"/>
                </a:lnTo>
                <a:cubicBezTo>
                  <a:pt x="5022272" y="459509"/>
                  <a:pt x="5030240" y="456159"/>
                  <a:pt x="5036127" y="450272"/>
                </a:cubicBezTo>
                <a:cubicBezTo>
                  <a:pt x="5042014" y="444385"/>
                  <a:pt x="5043481" y="434692"/>
                  <a:pt x="5049982" y="429491"/>
                </a:cubicBezTo>
                <a:cubicBezTo>
                  <a:pt x="5055684" y="424929"/>
                  <a:pt x="5063837" y="424872"/>
                  <a:pt x="5070764" y="422563"/>
                </a:cubicBezTo>
                <a:cubicBezTo>
                  <a:pt x="5077691" y="415636"/>
                  <a:pt x="5082982" y="406539"/>
                  <a:pt x="5091545" y="401782"/>
                </a:cubicBezTo>
                <a:cubicBezTo>
                  <a:pt x="5104311" y="394690"/>
                  <a:pt x="5133109" y="387927"/>
                  <a:pt x="5133109" y="387927"/>
                </a:cubicBezTo>
                <a:cubicBezTo>
                  <a:pt x="5186823" y="423736"/>
                  <a:pt x="5158877" y="420902"/>
                  <a:pt x="5216236" y="401782"/>
                </a:cubicBezTo>
                <a:cubicBezTo>
                  <a:pt x="5223163" y="399473"/>
                  <a:pt x="5229815" y="396054"/>
                  <a:pt x="5237018" y="394854"/>
                </a:cubicBezTo>
                <a:lnTo>
                  <a:pt x="5320145" y="381000"/>
                </a:lnTo>
                <a:cubicBezTo>
                  <a:pt x="5381546" y="360533"/>
                  <a:pt x="5347194" y="365532"/>
                  <a:pt x="5424055" y="374072"/>
                </a:cubicBezTo>
                <a:cubicBezTo>
                  <a:pt x="5469740" y="389303"/>
                  <a:pt x="5428389" y="377212"/>
                  <a:pt x="5514109" y="387927"/>
                </a:cubicBezTo>
                <a:cubicBezTo>
                  <a:pt x="5528046" y="389669"/>
                  <a:pt x="5541818" y="392545"/>
                  <a:pt x="5555673" y="394854"/>
                </a:cubicBezTo>
                <a:cubicBezTo>
                  <a:pt x="5588607" y="416811"/>
                  <a:pt x="5568555" y="406075"/>
                  <a:pt x="5618018" y="422563"/>
                </a:cubicBezTo>
                <a:cubicBezTo>
                  <a:pt x="5624945" y="424872"/>
                  <a:pt x="5632724" y="425441"/>
                  <a:pt x="5638800" y="429491"/>
                </a:cubicBezTo>
                <a:cubicBezTo>
                  <a:pt x="5665658" y="447395"/>
                  <a:pt x="5651684" y="440712"/>
                  <a:pt x="5680364" y="450272"/>
                </a:cubicBezTo>
                <a:cubicBezTo>
                  <a:pt x="5687291" y="454890"/>
                  <a:pt x="5693699" y="460404"/>
                  <a:pt x="5701145" y="464127"/>
                </a:cubicBezTo>
                <a:cubicBezTo>
                  <a:pt x="5715343" y="471226"/>
                  <a:pt x="5743396" y="475348"/>
                  <a:pt x="5756564" y="477982"/>
                </a:cubicBezTo>
                <a:cubicBezTo>
                  <a:pt x="5808164" y="512382"/>
                  <a:pt x="5744784" y="468167"/>
                  <a:pt x="5798127" y="512618"/>
                </a:cubicBezTo>
                <a:cubicBezTo>
                  <a:pt x="5804523" y="517948"/>
                  <a:pt x="5811982" y="521854"/>
                  <a:pt x="5818909" y="526472"/>
                </a:cubicBezTo>
                <a:cubicBezTo>
                  <a:pt x="5855856" y="581892"/>
                  <a:pt x="5807363" y="514926"/>
                  <a:pt x="5853545" y="561109"/>
                </a:cubicBezTo>
                <a:cubicBezTo>
                  <a:pt x="5899719" y="607285"/>
                  <a:pt x="5832772" y="558807"/>
                  <a:pt x="5888182" y="595745"/>
                </a:cubicBezTo>
                <a:cubicBezTo>
                  <a:pt x="5900497" y="614219"/>
                  <a:pt x="5904354" y="622948"/>
                  <a:pt x="5922818" y="637309"/>
                </a:cubicBezTo>
                <a:cubicBezTo>
                  <a:pt x="5935962" y="647532"/>
                  <a:pt x="5952608" y="653244"/>
                  <a:pt x="5964382" y="665018"/>
                </a:cubicBezTo>
                <a:cubicBezTo>
                  <a:pt x="5990327" y="690963"/>
                  <a:pt x="5975870" y="682702"/>
                  <a:pt x="6005945" y="692727"/>
                </a:cubicBezTo>
                <a:cubicBezTo>
                  <a:pt x="6010563" y="699654"/>
                  <a:pt x="6013299" y="708308"/>
                  <a:pt x="6019800" y="713509"/>
                </a:cubicBezTo>
                <a:cubicBezTo>
                  <a:pt x="6025502" y="718070"/>
                  <a:pt x="6034051" y="717170"/>
                  <a:pt x="6040582" y="720436"/>
                </a:cubicBezTo>
                <a:cubicBezTo>
                  <a:pt x="6048029" y="724159"/>
                  <a:pt x="6054437" y="729673"/>
                  <a:pt x="6061364" y="734291"/>
                </a:cubicBezTo>
                <a:cubicBezTo>
                  <a:pt x="6063673" y="741218"/>
                  <a:pt x="6065026" y="748541"/>
                  <a:pt x="6068291" y="755072"/>
                </a:cubicBezTo>
                <a:cubicBezTo>
                  <a:pt x="6095150" y="808792"/>
                  <a:pt x="6071658" y="744396"/>
                  <a:pt x="6089073" y="796636"/>
                </a:cubicBezTo>
                <a:cubicBezTo>
                  <a:pt x="6091382" y="835891"/>
                  <a:pt x="6093468" y="875159"/>
                  <a:pt x="6096000" y="914400"/>
                </a:cubicBezTo>
                <a:cubicBezTo>
                  <a:pt x="6098087" y="946742"/>
                  <a:pt x="6095067" y="979940"/>
                  <a:pt x="6102927" y="1011382"/>
                </a:cubicBezTo>
                <a:cubicBezTo>
                  <a:pt x="6106965" y="1027536"/>
                  <a:pt x="6125370" y="1037149"/>
                  <a:pt x="6130636" y="1052945"/>
                </a:cubicBezTo>
                <a:lnTo>
                  <a:pt x="6137564" y="1073727"/>
                </a:lnTo>
                <a:cubicBezTo>
                  <a:pt x="6135255" y="1133763"/>
                  <a:pt x="6134064" y="1193853"/>
                  <a:pt x="6130636" y="1253836"/>
                </a:cubicBezTo>
                <a:cubicBezTo>
                  <a:pt x="6129443" y="1274712"/>
                  <a:pt x="6128780" y="1295896"/>
                  <a:pt x="6123709" y="1316182"/>
                </a:cubicBezTo>
                <a:cubicBezTo>
                  <a:pt x="6121690" y="1324259"/>
                  <a:pt x="6114473" y="1330036"/>
                  <a:pt x="6109855" y="1336963"/>
                </a:cubicBezTo>
                <a:cubicBezTo>
                  <a:pt x="6107546" y="1346199"/>
                  <a:pt x="6105543" y="1355518"/>
                  <a:pt x="6102927" y="1364672"/>
                </a:cubicBezTo>
                <a:cubicBezTo>
                  <a:pt x="6100921" y="1371693"/>
                  <a:pt x="6096000" y="1378152"/>
                  <a:pt x="6096000" y="1385454"/>
                </a:cubicBezTo>
                <a:cubicBezTo>
                  <a:pt x="6096000" y="1434000"/>
                  <a:pt x="6100618" y="1482436"/>
                  <a:pt x="6102927" y="1530927"/>
                </a:cubicBezTo>
                <a:cubicBezTo>
                  <a:pt x="6121571" y="1526266"/>
                  <a:pt x="6142819" y="1523083"/>
                  <a:pt x="6158345" y="1510145"/>
                </a:cubicBezTo>
                <a:cubicBezTo>
                  <a:pt x="6164741" y="1504815"/>
                  <a:pt x="6166870" y="1495759"/>
                  <a:pt x="6172200" y="1489363"/>
                </a:cubicBezTo>
                <a:cubicBezTo>
                  <a:pt x="6178472" y="1481837"/>
                  <a:pt x="6186055" y="1475509"/>
                  <a:pt x="6192982" y="1468582"/>
                </a:cubicBezTo>
                <a:cubicBezTo>
                  <a:pt x="6195291" y="1459345"/>
                  <a:pt x="6194628" y="1448794"/>
                  <a:pt x="6199909" y="1440872"/>
                </a:cubicBezTo>
                <a:cubicBezTo>
                  <a:pt x="6204527" y="1433945"/>
                  <a:pt x="6213916" y="1431857"/>
                  <a:pt x="6220691" y="1427018"/>
                </a:cubicBezTo>
                <a:cubicBezTo>
                  <a:pt x="6230086" y="1420307"/>
                  <a:pt x="6239164" y="1413163"/>
                  <a:pt x="6248400" y="1406236"/>
                </a:cubicBezTo>
                <a:cubicBezTo>
                  <a:pt x="6292273" y="1408545"/>
                  <a:pt x="6336265" y="1409185"/>
                  <a:pt x="6380018" y="1413163"/>
                </a:cubicBezTo>
                <a:cubicBezTo>
                  <a:pt x="6387290" y="1413824"/>
                  <a:pt x="6395036" y="1415608"/>
                  <a:pt x="6400800" y="1420091"/>
                </a:cubicBezTo>
                <a:cubicBezTo>
                  <a:pt x="6416266" y="1432120"/>
                  <a:pt x="6428509" y="1447800"/>
                  <a:pt x="6442364" y="1461654"/>
                </a:cubicBezTo>
                <a:cubicBezTo>
                  <a:pt x="6448251" y="1467541"/>
                  <a:pt x="6449717" y="1477235"/>
                  <a:pt x="6456218" y="1482436"/>
                </a:cubicBezTo>
                <a:cubicBezTo>
                  <a:pt x="6461920" y="1486998"/>
                  <a:pt x="6470073" y="1487054"/>
                  <a:pt x="6477000" y="1489363"/>
                </a:cubicBezTo>
                <a:cubicBezTo>
                  <a:pt x="6495472" y="1544782"/>
                  <a:pt x="6467764" y="1480127"/>
                  <a:pt x="6504709" y="1517072"/>
                </a:cubicBezTo>
                <a:cubicBezTo>
                  <a:pt x="6516483" y="1528846"/>
                  <a:pt x="6523182" y="1544781"/>
                  <a:pt x="6532418" y="1558636"/>
                </a:cubicBezTo>
                <a:lnTo>
                  <a:pt x="6546273" y="1579418"/>
                </a:lnTo>
                <a:lnTo>
                  <a:pt x="6560127" y="1620982"/>
                </a:lnTo>
                <a:cubicBezTo>
                  <a:pt x="6562436" y="1627909"/>
                  <a:pt x="6563005" y="1635687"/>
                  <a:pt x="6567055" y="1641763"/>
                </a:cubicBezTo>
                <a:lnTo>
                  <a:pt x="6580909" y="1662545"/>
                </a:lnTo>
                <a:cubicBezTo>
                  <a:pt x="6583218" y="1671781"/>
                  <a:pt x="6585100" y="1681135"/>
                  <a:pt x="6587836" y="1690254"/>
                </a:cubicBezTo>
                <a:cubicBezTo>
                  <a:pt x="6592032" y="1704242"/>
                  <a:pt x="6601691" y="1731818"/>
                  <a:pt x="6601691" y="1731818"/>
                </a:cubicBezTo>
                <a:cubicBezTo>
                  <a:pt x="6599382" y="1747982"/>
                  <a:pt x="6601395" y="1765389"/>
                  <a:pt x="6594764" y="1780309"/>
                </a:cubicBezTo>
                <a:cubicBezTo>
                  <a:pt x="6591383" y="1787917"/>
                  <a:pt x="6581211" y="1790032"/>
                  <a:pt x="6573982" y="1794163"/>
                </a:cubicBezTo>
                <a:cubicBezTo>
                  <a:pt x="6565016" y="1799286"/>
                  <a:pt x="6556164" y="1805051"/>
                  <a:pt x="6546273" y="1808018"/>
                </a:cubicBezTo>
                <a:cubicBezTo>
                  <a:pt x="6532820" y="1812054"/>
                  <a:pt x="6518528" y="1812433"/>
                  <a:pt x="6504709" y="1814945"/>
                </a:cubicBezTo>
                <a:cubicBezTo>
                  <a:pt x="6493125" y="1817051"/>
                  <a:pt x="6481618" y="1819563"/>
                  <a:pt x="6470073" y="1821872"/>
                </a:cubicBezTo>
                <a:cubicBezTo>
                  <a:pt x="6463146" y="1826490"/>
                  <a:pt x="6456738" y="1832004"/>
                  <a:pt x="6449291" y="1835727"/>
                </a:cubicBezTo>
                <a:cubicBezTo>
                  <a:pt x="6442760" y="1838993"/>
                  <a:pt x="6431221" y="1835874"/>
                  <a:pt x="6428509" y="1842654"/>
                </a:cubicBezTo>
                <a:cubicBezTo>
                  <a:pt x="6420267" y="1863258"/>
                  <a:pt x="6442545" y="1878358"/>
                  <a:pt x="6456218" y="1884218"/>
                </a:cubicBezTo>
                <a:cubicBezTo>
                  <a:pt x="6485792" y="1896893"/>
                  <a:pt x="6575116" y="1897658"/>
                  <a:pt x="6580909" y="1898072"/>
                </a:cubicBezTo>
                <a:lnTo>
                  <a:pt x="6594764" y="1939636"/>
                </a:lnTo>
                <a:cubicBezTo>
                  <a:pt x="6597073" y="1946563"/>
                  <a:pt x="6597641" y="1954342"/>
                  <a:pt x="6601691" y="1960418"/>
                </a:cubicBezTo>
                <a:cubicBezTo>
                  <a:pt x="6606309" y="1967345"/>
                  <a:pt x="6611822" y="1973753"/>
                  <a:pt x="6615545" y="1981200"/>
                </a:cubicBezTo>
                <a:cubicBezTo>
                  <a:pt x="6644222" y="2038554"/>
                  <a:pt x="6596628" y="1963214"/>
                  <a:pt x="6636327" y="2022763"/>
                </a:cubicBezTo>
                <a:cubicBezTo>
                  <a:pt x="6634018" y="2041236"/>
                  <a:pt x="6632730" y="2059866"/>
                  <a:pt x="6629400" y="2078182"/>
                </a:cubicBezTo>
                <a:cubicBezTo>
                  <a:pt x="6628094" y="2085366"/>
                  <a:pt x="6624479" y="2091942"/>
                  <a:pt x="6622473" y="2098963"/>
                </a:cubicBezTo>
                <a:cubicBezTo>
                  <a:pt x="6619857" y="2108117"/>
                  <a:pt x="6618281" y="2117553"/>
                  <a:pt x="6615545" y="2126672"/>
                </a:cubicBezTo>
                <a:cubicBezTo>
                  <a:pt x="6611349" y="2140660"/>
                  <a:pt x="6601691" y="2168236"/>
                  <a:pt x="6601691" y="2168236"/>
                </a:cubicBezTo>
                <a:cubicBezTo>
                  <a:pt x="6598622" y="2244952"/>
                  <a:pt x="6600448" y="2321169"/>
                  <a:pt x="6587836" y="2396836"/>
                </a:cubicBezTo>
                <a:cubicBezTo>
                  <a:pt x="6584346" y="2417774"/>
                  <a:pt x="6573214" y="2447632"/>
                  <a:pt x="6567055" y="2466109"/>
                </a:cubicBezTo>
                <a:lnTo>
                  <a:pt x="6553200" y="2507672"/>
                </a:lnTo>
                <a:cubicBezTo>
                  <a:pt x="6550891" y="2514599"/>
                  <a:pt x="6550323" y="2522378"/>
                  <a:pt x="6546273" y="2528454"/>
                </a:cubicBezTo>
                <a:lnTo>
                  <a:pt x="6518564" y="2570018"/>
                </a:lnTo>
                <a:lnTo>
                  <a:pt x="6504709" y="2590800"/>
                </a:lnTo>
                <a:cubicBezTo>
                  <a:pt x="6515674" y="2634663"/>
                  <a:pt x="6503714" y="2613228"/>
                  <a:pt x="6553200" y="2646218"/>
                </a:cubicBezTo>
                <a:lnTo>
                  <a:pt x="6573982" y="2660072"/>
                </a:lnTo>
                <a:cubicBezTo>
                  <a:pt x="6578600" y="2666999"/>
                  <a:pt x="6586659" y="2672612"/>
                  <a:pt x="6587836" y="2680854"/>
                </a:cubicBezTo>
                <a:cubicBezTo>
                  <a:pt x="6589182" y="2690279"/>
                  <a:pt x="6583524" y="2699409"/>
                  <a:pt x="6580909" y="2708563"/>
                </a:cubicBezTo>
                <a:cubicBezTo>
                  <a:pt x="6573739" y="2733659"/>
                  <a:pt x="6575308" y="2727356"/>
                  <a:pt x="6560127" y="2750127"/>
                </a:cubicBezTo>
                <a:cubicBezTo>
                  <a:pt x="6555509" y="2763982"/>
                  <a:pt x="6544208" y="2777234"/>
                  <a:pt x="6546273" y="2791691"/>
                </a:cubicBezTo>
                <a:cubicBezTo>
                  <a:pt x="6548582" y="2807855"/>
                  <a:pt x="6550279" y="2824118"/>
                  <a:pt x="6553200" y="2840182"/>
                </a:cubicBezTo>
                <a:cubicBezTo>
                  <a:pt x="6556680" y="2859324"/>
                  <a:pt x="6561118" y="2870862"/>
                  <a:pt x="6567055" y="2888672"/>
                </a:cubicBezTo>
                <a:cubicBezTo>
                  <a:pt x="6566036" y="2898859"/>
                  <a:pt x="6565377" y="2956808"/>
                  <a:pt x="6553200" y="2978727"/>
                </a:cubicBezTo>
                <a:cubicBezTo>
                  <a:pt x="6545114" y="2993283"/>
                  <a:pt x="6539346" y="3011055"/>
                  <a:pt x="6525491" y="3020291"/>
                </a:cubicBezTo>
                <a:lnTo>
                  <a:pt x="6504709" y="3034145"/>
                </a:lnTo>
                <a:cubicBezTo>
                  <a:pt x="6495473" y="3048000"/>
                  <a:pt x="6482265" y="3059912"/>
                  <a:pt x="6477000" y="3075709"/>
                </a:cubicBezTo>
                <a:cubicBezTo>
                  <a:pt x="6470057" y="3096539"/>
                  <a:pt x="6471140" y="3099366"/>
                  <a:pt x="6456218" y="3117272"/>
                </a:cubicBezTo>
                <a:cubicBezTo>
                  <a:pt x="6401969" y="3182369"/>
                  <a:pt x="6477741" y="3074594"/>
                  <a:pt x="6407727" y="3179618"/>
                </a:cubicBezTo>
                <a:cubicBezTo>
                  <a:pt x="6403109" y="3186545"/>
                  <a:pt x="6396506" y="3192502"/>
                  <a:pt x="6393873" y="3200400"/>
                </a:cubicBezTo>
                <a:cubicBezTo>
                  <a:pt x="6384312" y="3229080"/>
                  <a:pt x="6390995" y="3215106"/>
                  <a:pt x="6373091" y="3241963"/>
                </a:cubicBezTo>
                <a:lnTo>
                  <a:pt x="6359236" y="3283527"/>
                </a:lnTo>
                <a:lnTo>
                  <a:pt x="6352309" y="3304309"/>
                </a:lnTo>
                <a:cubicBezTo>
                  <a:pt x="6359740" y="3519812"/>
                  <a:pt x="6338047" y="3441631"/>
                  <a:pt x="6373091" y="3546763"/>
                </a:cubicBezTo>
                <a:lnTo>
                  <a:pt x="6380018" y="3567545"/>
                </a:lnTo>
                <a:cubicBezTo>
                  <a:pt x="6385652" y="3584448"/>
                  <a:pt x="6387370" y="3595680"/>
                  <a:pt x="6400800" y="3609109"/>
                </a:cubicBezTo>
                <a:cubicBezTo>
                  <a:pt x="6406687" y="3614996"/>
                  <a:pt x="6414655" y="3618345"/>
                  <a:pt x="6421582" y="3622963"/>
                </a:cubicBezTo>
                <a:cubicBezTo>
                  <a:pt x="6428725" y="3644394"/>
                  <a:pt x="6435436" y="3660926"/>
                  <a:pt x="6435436" y="3685309"/>
                </a:cubicBezTo>
                <a:cubicBezTo>
                  <a:pt x="6435436" y="3747697"/>
                  <a:pt x="6432659" y="3810095"/>
                  <a:pt x="6428509" y="3872345"/>
                </a:cubicBezTo>
                <a:cubicBezTo>
                  <a:pt x="6428023" y="3879631"/>
                  <a:pt x="6424848" y="3886596"/>
                  <a:pt x="6421582" y="3893127"/>
                </a:cubicBezTo>
                <a:cubicBezTo>
                  <a:pt x="6411938" y="3912415"/>
                  <a:pt x="6402265" y="3919371"/>
                  <a:pt x="6386945" y="3934691"/>
                </a:cubicBezTo>
                <a:cubicBezTo>
                  <a:pt x="6384636" y="3943927"/>
                  <a:pt x="6384742" y="3954134"/>
                  <a:pt x="6380018" y="3962400"/>
                </a:cubicBezTo>
                <a:cubicBezTo>
                  <a:pt x="6375157" y="3970906"/>
                  <a:pt x="6365508" y="3975656"/>
                  <a:pt x="6359236" y="3983182"/>
                </a:cubicBezTo>
                <a:cubicBezTo>
                  <a:pt x="6353906" y="3989578"/>
                  <a:pt x="6350000" y="3997036"/>
                  <a:pt x="6345382" y="4003963"/>
                </a:cubicBezTo>
                <a:cubicBezTo>
                  <a:pt x="6343073" y="4010890"/>
                  <a:pt x="6341721" y="4018214"/>
                  <a:pt x="6338455" y="4024745"/>
                </a:cubicBezTo>
                <a:cubicBezTo>
                  <a:pt x="6328811" y="4044033"/>
                  <a:pt x="6319138" y="4050989"/>
                  <a:pt x="6303818" y="4066309"/>
                </a:cubicBezTo>
                <a:cubicBezTo>
                  <a:pt x="6287331" y="4115770"/>
                  <a:pt x="6298065" y="4095721"/>
                  <a:pt x="6276109" y="4128654"/>
                </a:cubicBezTo>
                <a:cubicBezTo>
                  <a:pt x="6278418" y="4144818"/>
                  <a:pt x="6276405" y="4162224"/>
                  <a:pt x="6283036" y="4177145"/>
                </a:cubicBezTo>
                <a:cubicBezTo>
                  <a:pt x="6286417" y="4184753"/>
                  <a:pt x="6298617" y="4184499"/>
                  <a:pt x="6303818" y="4191000"/>
                </a:cubicBezTo>
                <a:cubicBezTo>
                  <a:pt x="6308379" y="4196702"/>
                  <a:pt x="6308436" y="4204855"/>
                  <a:pt x="6310745" y="4211782"/>
                </a:cubicBezTo>
                <a:cubicBezTo>
                  <a:pt x="6305302" y="4244442"/>
                  <a:pt x="6305158" y="4252119"/>
                  <a:pt x="6296891" y="4281054"/>
                </a:cubicBezTo>
                <a:cubicBezTo>
                  <a:pt x="6294885" y="4288075"/>
                  <a:pt x="6294014" y="4295760"/>
                  <a:pt x="6289964" y="4301836"/>
                </a:cubicBezTo>
                <a:cubicBezTo>
                  <a:pt x="6284530" y="4309987"/>
                  <a:pt x="6276109" y="4315691"/>
                  <a:pt x="6269182" y="4322618"/>
                </a:cubicBezTo>
                <a:cubicBezTo>
                  <a:pt x="6252713" y="4372028"/>
                  <a:pt x="6276064" y="4312298"/>
                  <a:pt x="6241473" y="4364182"/>
                </a:cubicBezTo>
                <a:cubicBezTo>
                  <a:pt x="6237423" y="4370257"/>
                  <a:pt x="6238091" y="4378580"/>
                  <a:pt x="6234545" y="4384963"/>
                </a:cubicBezTo>
                <a:cubicBezTo>
                  <a:pt x="6226458" y="4399519"/>
                  <a:pt x="6206836" y="4426527"/>
                  <a:pt x="6206836" y="4426527"/>
                </a:cubicBezTo>
                <a:cubicBezTo>
                  <a:pt x="6204527" y="4433454"/>
                  <a:pt x="6203455" y="4440926"/>
                  <a:pt x="6199909" y="4447309"/>
                </a:cubicBezTo>
                <a:cubicBezTo>
                  <a:pt x="6191823" y="4461865"/>
                  <a:pt x="6181436" y="4475018"/>
                  <a:pt x="6172200" y="4488872"/>
                </a:cubicBezTo>
                <a:cubicBezTo>
                  <a:pt x="6127144" y="4556454"/>
                  <a:pt x="6197725" y="4451416"/>
                  <a:pt x="6137564" y="4537363"/>
                </a:cubicBezTo>
                <a:cubicBezTo>
                  <a:pt x="6128015" y="4551004"/>
                  <a:pt x="6115121" y="4563130"/>
                  <a:pt x="6109855" y="4578927"/>
                </a:cubicBezTo>
                <a:cubicBezTo>
                  <a:pt x="6107546" y="4585854"/>
                  <a:pt x="6107489" y="4594007"/>
                  <a:pt x="6102927" y="4599709"/>
                </a:cubicBezTo>
                <a:cubicBezTo>
                  <a:pt x="6097726" y="4606210"/>
                  <a:pt x="6089072" y="4608945"/>
                  <a:pt x="6082145" y="4613563"/>
                </a:cubicBezTo>
                <a:cubicBezTo>
                  <a:pt x="6077582" y="4627253"/>
                  <a:pt x="6073571" y="4645361"/>
                  <a:pt x="6061364" y="4655127"/>
                </a:cubicBezTo>
                <a:cubicBezTo>
                  <a:pt x="6055662" y="4659689"/>
                  <a:pt x="6047509" y="4659745"/>
                  <a:pt x="6040582" y="4662054"/>
                </a:cubicBezTo>
                <a:cubicBezTo>
                  <a:pt x="5985163" y="4699001"/>
                  <a:pt x="6052128" y="4650508"/>
                  <a:pt x="6005945" y="4696691"/>
                </a:cubicBezTo>
                <a:cubicBezTo>
                  <a:pt x="6000058" y="4702578"/>
                  <a:pt x="5991386" y="4705014"/>
                  <a:pt x="5985164" y="4710545"/>
                </a:cubicBezTo>
                <a:cubicBezTo>
                  <a:pt x="5970520" y="4723562"/>
                  <a:pt x="5943600" y="4752109"/>
                  <a:pt x="5943600" y="4752109"/>
                </a:cubicBezTo>
                <a:cubicBezTo>
                  <a:pt x="5930406" y="4791694"/>
                  <a:pt x="5947559" y="4758706"/>
                  <a:pt x="5915891" y="4779818"/>
                </a:cubicBezTo>
                <a:cubicBezTo>
                  <a:pt x="5893120" y="4794998"/>
                  <a:pt x="5897230" y="4802212"/>
                  <a:pt x="5881255" y="4821382"/>
                </a:cubicBezTo>
                <a:cubicBezTo>
                  <a:pt x="5874983" y="4828908"/>
                  <a:pt x="5867400" y="4835236"/>
                  <a:pt x="5860473" y="4842163"/>
                </a:cubicBezTo>
                <a:cubicBezTo>
                  <a:pt x="5854839" y="4859064"/>
                  <a:pt x="5853118" y="4870299"/>
                  <a:pt x="5839691" y="4883727"/>
                </a:cubicBezTo>
                <a:cubicBezTo>
                  <a:pt x="5833804" y="4889614"/>
                  <a:pt x="5825836" y="4892964"/>
                  <a:pt x="5818909" y="4897582"/>
                </a:cubicBezTo>
                <a:cubicBezTo>
                  <a:pt x="5816600" y="4904509"/>
                  <a:pt x="5816032" y="4912288"/>
                  <a:pt x="5811982" y="4918363"/>
                </a:cubicBezTo>
                <a:cubicBezTo>
                  <a:pt x="5798959" y="4937897"/>
                  <a:pt x="5766152" y="4955843"/>
                  <a:pt x="5749636" y="4966854"/>
                </a:cubicBezTo>
                <a:cubicBezTo>
                  <a:pt x="5722776" y="4984761"/>
                  <a:pt x="5736756" y="4978076"/>
                  <a:pt x="5708073" y="4987636"/>
                </a:cubicBezTo>
                <a:cubicBezTo>
                  <a:pt x="5669428" y="5013400"/>
                  <a:pt x="5700858" y="4996921"/>
                  <a:pt x="5631873" y="5008418"/>
                </a:cubicBezTo>
                <a:cubicBezTo>
                  <a:pt x="5608645" y="5012289"/>
                  <a:pt x="5585691" y="5017654"/>
                  <a:pt x="5562600" y="5022272"/>
                </a:cubicBezTo>
                <a:cubicBezTo>
                  <a:pt x="5551055" y="5024581"/>
                  <a:pt x="5539134" y="5025477"/>
                  <a:pt x="5527964" y="5029200"/>
                </a:cubicBezTo>
                <a:cubicBezTo>
                  <a:pt x="5521037" y="5031509"/>
                  <a:pt x="5514297" y="5034485"/>
                  <a:pt x="5507182" y="5036127"/>
                </a:cubicBezTo>
                <a:cubicBezTo>
                  <a:pt x="5442701" y="5051007"/>
                  <a:pt x="5450064" y="5047142"/>
                  <a:pt x="5396345" y="5056909"/>
                </a:cubicBezTo>
                <a:cubicBezTo>
                  <a:pt x="5289844" y="5076272"/>
                  <a:pt x="5442624" y="5050351"/>
                  <a:pt x="5320145" y="5070763"/>
                </a:cubicBezTo>
                <a:cubicBezTo>
                  <a:pt x="5270684" y="5087251"/>
                  <a:pt x="5290733" y="5076518"/>
                  <a:pt x="5257800" y="5098472"/>
                </a:cubicBezTo>
                <a:lnTo>
                  <a:pt x="5216236" y="5160818"/>
                </a:lnTo>
                <a:cubicBezTo>
                  <a:pt x="5216233" y="5160823"/>
                  <a:pt x="5188531" y="5202378"/>
                  <a:pt x="5188527" y="5202382"/>
                </a:cubicBezTo>
                <a:lnTo>
                  <a:pt x="5167745" y="5223163"/>
                </a:lnTo>
                <a:cubicBezTo>
                  <a:pt x="5165526" y="5232040"/>
                  <a:pt x="5158859" y="5261717"/>
                  <a:pt x="5153891" y="5271654"/>
                </a:cubicBezTo>
                <a:cubicBezTo>
                  <a:pt x="5144248" y="5290941"/>
                  <a:pt x="5134573" y="5297899"/>
                  <a:pt x="5119255" y="5313218"/>
                </a:cubicBezTo>
                <a:cubicBezTo>
                  <a:pt x="5113956" y="5334413"/>
                  <a:pt x="5114418" y="5345764"/>
                  <a:pt x="5098473" y="5361709"/>
                </a:cubicBezTo>
                <a:cubicBezTo>
                  <a:pt x="5092586" y="5367596"/>
                  <a:pt x="5084618" y="5370945"/>
                  <a:pt x="5077691" y="5375563"/>
                </a:cubicBezTo>
                <a:cubicBezTo>
                  <a:pt x="5058538" y="5433026"/>
                  <a:pt x="5090688" y="5342647"/>
                  <a:pt x="5043055" y="5437909"/>
                </a:cubicBezTo>
                <a:cubicBezTo>
                  <a:pt x="5038437" y="5447145"/>
                  <a:pt x="5036502" y="5458316"/>
                  <a:pt x="5029200" y="5465618"/>
                </a:cubicBezTo>
                <a:cubicBezTo>
                  <a:pt x="5024037" y="5470781"/>
                  <a:pt x="5015345" y="5470236"/>
                  <a:pt x="5008418" y="5472545"/>
                </a:cubicBezTo>
                <a:cubicBezTo>
                  <a:pt x="4991007" y="5524781"/>
                  <a:pt x="5014494" y="5460394"/>
                  <a:pt x="4987636" y="5514109"/>
                </a:cubicBezTo>
                <a:cubicBezTo>
                  <a:pt x="4984370" y="5520640"/>
                  <a:pt x="4985271" y="5529189"/>
                  <a:pt x="4980709" y="5534891"/>
                </a:cubicBezTo>
                <a:cubicBezTo>
                  <a:pt x="4975508" y="5541392"/>
                  <a:pt x="4966854" y="5544127"/>
                  <a:pt x="4959927" y="5548745"/>
                </a:cubicBezTo>
                <a:cubicBezTo>
                  <a:pt x="4955309" y="5562600"/>
                  <a:pt x="4956400" y="5579982"/>
                  <a:pt x="4946073" y="5590309"/>
                </a:cubicBezTo>
                <a:cubicBezTo>
                  <a:pt x="4930752" y="5605630"/>
                  <a:pt x="4923799" y="5615301"/>
                  <a:pt x="4904509" y="5624945"/>
                </a:cubicBezTo>
                <a:cubicBezTo>
                  <a:pt x="4897978" y="5628210"/>
                  <a:pt x="4890654" y="5629563"/>
                  <a:pt x="4883727" y="5631872"/>
                </a:cubicBezTo>
                <a:cubicBezTo>
                  <a:pt x="4824167" y="5671580"/>
                  <a:pt x="4899524" y="5623973"/>
                  <a:pt x="4842164" y="5652654"/>
                </a:cubicBezTo>
                <a:cubicBezTo>
                  <a:pt x="4834717" y="5656377"/>
                  <a:pt x="4828990" y="5663128"/>
                  <a:pt x="4821382" y="5666509"/>
                </a:cubicBezTo>
                <a:cubicBezTo>
                  <a:pt x="4808037" y="5672440"/>
                  <a:pt x="4793673" y="5675745"/>
                  <a:pt x="4779818" y="5680363"/>
                </a:cubicBezTo>
                <a:lnTo>
                  <a:pt x="4759036" y="5687291"/>
                </a:lnTo>
                <a:cubicBezTo>
                  <a:pt x="4759034" y="5687292"/>
                  <a:pt x="4717475" y="5701145"/>
                  <a:pt x="4717473" y="5701145"/>
                </a:cubicBezTo>
                <a:lnTo>
                  <a:pt x="4627418" y="5708072"/>
                </a:lnTo>
                <a:cubicBezTo>
                  <a:pt x="4627181" y="5708131"/>
                  <a:pt x="4582238" y="5718616"/>
                  <a:pt x="4578927" y="5721927"/>
                </a:cubicBezTo>
                <a:cubicBezTo>
                  <a:pt x="4567153" y="5733701"/>
                  <a:pt x="4560454" y="5749636"/>
                  <a:pt x="4551218" y="5763491"/>
                </a:cubicBezTo>
                <a:lnTo>
                  <a:pt x="4509655" y="5825836"/>
                </a:lnTo>
                <a:cubicBezTo>
                  <a:pt x="4505037" y="5832763"/>
                  <a:pt x="4502727" y="5842000"/>
                  <a:pt x="4495800" y="5846618"/>
                </a:cubicBezTo>
                <a:lnTo>
                  <a:pt x="4475018" y="5860472"/>
                </a:lnTo>
                <a:cubicBezTo>
                  <a:pt x="4448061" y="5900910"/>
                  <a:pt x="4478186" y="5865816"/>
                  <a:pt x="4433455" y="5888182"/>
                </a:cubicBezTo>
                <a:cubicBezTo>
                  <a:pt x="4418562" y="5895629"/>
                  <a:pt x="4408219" y="5912626"/>
                  <a:pt x="4391891" y="5915891"/>
                </a:cubicBezTo>
                <a:cubicBezTo>
                  <a:pt x="4368088" y="5920652"/>
                  <a:pt x="4352368" y="5923224"/>
                  <a:pt x="4329545" y="5929745"/>
                </a:cubicBezTo>
                <a:cubicBezTo>
                  <a:pt x="4322524" y="5931751"/>
                  <a:pt x="4315992" y="5935639"/>
                  <a:pt x="4308764" y="5936672"/>
                </a:cubicBezTo>
                <a:cubicBezTo>
                  <a:pt x="4283516" y="5940279"/>
                  <a:pt x="4257964" y="5941291"/>
                  <a:pt x="4232564" y="5943600"/>
                </a:cubicBezTo>
                <a:cubicBezTo>
                  <a:pt x="4110231" y="5968065"/>
                  <a:pt x="4288597" y="5930207"/>
                  <a:pt x="4163291" y="5964382"/>
                </a:cubicBezTo>
                <a:cubicBezTo>
                  <a:pt x="4149740" y="5968078"/>
                  <a:pt x="4135500" y="5968555"/>
                  <a:pt x="4121727" y="5971309"/>
                </a:cubicBezTo>
                <a:cubicBezTo>
                  <a:pt x="4112391" y="5973176"/>
                  <a:pt x="4103172" y="5975621"/>
                  <a:pt x="4094018" y="5978236"/>
                </a:cubicBezTo>
                <a:cubicBezTo>
                  <a:pt x="4086997" y="5980242"/>
                  <a:pt x="4080502" y="5984436"/>
                  <a:pt x="4073236" y="5985163"/>
                </a:cubicBezTo>
                <a:cubicBezTo>
                  <a:pt x="4034109" y="5989076"/>
                  <a:pt x="3994727" y="5989782"/>
                  <a:pt x="3955473" y="5992091"/>
                </a:cubicBezTo>
                <a:cubicBezTo>
                  <a:pt x="3941618" y="5996709"/>
                  <a:pt x="3926971" y="5999414"/>
                  <a:pt x="3913909" y="6005945"/>
                </a:cubicBezTo>
                <a:cubicBezTo>
                  <a:pt x="3879669" y="6023066"/>
                  <a:pt x="3895997" y="6016535"/>
                  <a:pt x="3865418" y="6026727"/>
                </a:cubicBezTo>
                <a:cubicBezTo>
                  <a:pt x="3828473" y="6024418"/>
                  <a:pt x="3791416" y="6023484"/>
                  <a:pt x="3754582" y="6019800"/>
                </a:cubicBezTo>
                <a:cubicBezTo>
                  <a:pt x="3736372" y="6017979"/>
                  <a:pt x="3723187" y="6010607"/>
                  <a:pt x="3706091" y="6005945"/>
                </a:cubicBezTo>
                <a:cubicBezTo>
                  <a:pt x="3620169" y="5982513"/>
                  <a:pt x="3677718" y="6001107"/>
                  <a:pt x="3629891" y="5985163"/>
                </a:cubicBezTo>
                <a:cubicBezTo>
                  <a:pt x="3595255" y="5987472"/>
                  <a:pt x="3560346" y="5987182"/>
                  <a:pt x="3525982" y="5992091"/>
                </a:cubicBezTo>
                <a:cubicBezTo>
                  <a:pt x="3511525" y="5994156"/>
                  <a:pt x="3498738" y="6003081"/>
                  <a:pt x="3484418" y="6005945"/>
                </a:cubicBezTo>
                <a:cubicBezTo>
                  <a:pt x="3472873" y="6008254"/>
                  <a:pt x="3461141" y="6009774"/>
                  <a:pt x="3449782" y="6012872"/>
                </a:cubicBezTo>
                <a:cubicBezTo>
                  <a:pt x="3435692" y="6016715"/>
                  <a:pt x="3422073" y="6022109"/>
                  <a:pt x="3408218" y="6026727"/>
                </a:cubicBezTo>
                <a:cubicBezTo>
                  <a:pt x="3401291" y="6029036"/>
                  <a:pt x="3394725" y="6033225"/>
                  <a:pt x="3387436" y="6033654"/>
                </a:cubicBezTo>
                <a:lnTo>
                  <a:pt x="3269673" y="6040582"/>
                </a:lnTo>
                <a:cubicBezTo>
                  <a:pt x="3214255" y="6038273"/>
                  <a:pt x="3158545" y="6039779"/>
                  <a:pt x="3103418" y="6033654"/>
                </a:cubicBezTo>
                <a:cubicBezTo>
                  <a:pt x="3095143" y="6032735"/>
                  <a:pt x="3090083" y="6023523"/>
                  <a:pt x="3082636" y="6019800"/>
                </a:cubicBezTo>
                <a:cubicBezTo>
                  <a:pt x="3076105" y="6016534"/>
                  <a:pt x="3068238" y="6016418"/>
                  <a:pt x="3061855" y="6012872"/>
                </a:cubicBezTo>
                <a:cubicBezTo>
                  <a:pt x="3047299" y="6004785"/>
                  <a:pt x="3036088" y="5990428"/>
                  <a:pt x="3020291" y="5985163"/>
                </a:cubicBezTo>
                <a:cubicBezTo>
                  <a:pt x="3013364" y="5982854"/>
                  <a:pt x="3006040" y="5981501"/>
                  <a:pt x="2999509" y="5978236"/>
                </a:cubicBezTo>
                <a:cubicBezTo>
                  <a:pt x="2992062" y="5974513"/>
                  <a:pt x="2986335" y="5967763"/>
                  <a:pt x="2978727" y="5964382"/>
                </a:cubicBezTo>
                <a:cubicBezTo>
                  <a:pt x="2965382" y="5958451"/>
                  <a:pt x="2937164" y="5950527"/>
                  <a:pt x="2937164" y="5950527"/>
                </a:cubicBezTo>
                <a:cubicBezTo>
                  <a:pt x="2923309" y="5941291"/>
                  <a:pt x="2907374" y="5934592"/>
                  <a:pt x="2895600" y="5922818"/>
                </a:cubicBezTo>
                <a:cubicBezTo>
                  <a:pt x="2888673" y="5915891"/>
                  <a:pt x="2881090" y="5909562"/>
                  <a:pt x="2874818" y="5902036"/>
                </a:cubicBezTo>
                <a:cubicBezTo>
                  <a:pt x="2869488" y="5895640"/>
                  <a:pt x="2866851" y="5887141"/>
                  <a:pt x="2860964" y="5881254"/>
                </a:cubicBezTo>
                <a:cubicBezTo>
                  <a:pt x="2855077" y="5875367"/>
                  <a:pt x="2846578" y="5872730"/>
                  <a:pt x="2840182" y="5867400"/>
                </a:cubicBezTo>
                <a:cubicBezTo>
                  <a:pt x="2805587" y="5838572"/>
                  <a:pt x="2835141" y="5851865"/>
                  <a:pt x="2798618" y="5839691"/>
                </a:cubicBezTo>
                <a:cubicBezTo>
                  <a:pt x="2748463" y="5806254"/>
                  <a:pt x="2771948" y="5819429"/>
                  <a:pt x="2729345" y="5798127"/>
                </a:cubicBezTo>
                <a:cubicBezTo>
                  <a:pt x="2659316" y="5693082"/>
                  <a:pt x="2735111" y="5800889"/>
                  <a:pt x="2680855" y="5735782"/>
                </a:cubicBezTo>
                <a:cubicBezTo>
                  <a:pt x="2675525" y="5729386"/>
                  <a:pt x="2673396" y="5720330"/>
                  <a:pt x="2667000" y="5715000"/>
                </a:cubicBezTo>
                <a:cubicBezTo>
                  <a:pt x="2659067" y="5708389"/>
                  <a:pt x="2648879" y="5704980"/>
                  <a:pt x="2639291" y="5701145"/>
                </a:cubicBezTo>
                <a:cubicBezTo>
                  <a:pt x="2625731" y="5695721"/>
                  <a:pt x="2612132" y="5689692"/>
                  <a:pt x="2597727" y="5687291"/>
                </a:cubicBezTo>
                <a:cubicBezTo>
                  <a:pt x="2535539" y="5676925"/>
                  <a:pt x="2570124" y="5681914"/>
                  <a:pt x="2493818" y="5673436"/>
                </a:cubicBezTo>
                <a:cubicBezTo>
                  <a:pt x="2484582" y="5671127"/>
                  <a:pt x="2475403" y="5668574"/>
                  <a:pt x="2466109" y="5666509"/>
                </a:cubicBezTo>
                <a:cubicBezTo>
                  <a:pt x="2454615" y="5663955"/>
                  <a:pt x="2442895" y="5662438"/>
                  <a:pt x="2431473" y="5659582"/>
                </a:cubicBezTo>
                <a:cubicBezTo>
                  <a:pt x="2424389" y="5657811"/>
                  <a:pt x="2417736" y="5654575"/>
                  <a:pt x="2410691" y="5652654"/>
                </a:cubicBezTo>
                <a:cubicBezTo>
                  <a:pt x="2392321" y="5647644"/>
                  <a:pt x="2373582" y="5644031"/>
                  <a:pt x="2355273" y="5638800"/>
                </a:cubicBezTo>
                <a:cubicBezTo>
                  <a:pt x="2341231" y="5634788"/>
                  <a:pt x="2328091" y="5627483"/>
                  <a:pt x="2313709" y="5624945"/>
                </a:cubicBezTo>
                <a:cubicBezTo>
                  <a:pt x="2288592" y="5620513"/>
                  <a:pt x="2262909" y="5620327"/>
                  <a:pt x="2237509" y="5618018"/>
                </a:cubicBezTo>
                <a:cubicBezTo>
                  <a:pt x="2225964" y="5615709"/>
                  <a:pt x="2214295" y="5613947"/>
                  <a:pt x="2202873" y="5611091"/>
                </a:cubicBezTo>
                <a:cubicBezTo>
                  <a:pt x="2195789" y="5609320"/>
                  <a:pt x="2189384" y="5604519"/>
                  <a:pt x="2182091" y="5604163"/>
                </a:cubicBezTo>
                <a:cubicBezTo>
                  <a:pt x="2094420" y="5599886"/>
                  <a:pt x="2006600" y="5599545"/>
                  <a:pt x="1918855" y="5597236"/>
                </a:cubicBezTo>
                <a:cubicBezTo>
                  <a:pt x="1907309" y="5594927"/>
                  <a:pt x="1895243" y="5594443"/>
                  <a:pt x="1884218" y="5590309"/>
                </a:cubicBezTo>
                <a:cubicBezTo>
                  <a:pt x="1868208" y="5584305"/>
                  <a:pt x="1856356" y="5570912"/>
                  <a:pt x="1849582" y="5555672"/>
                </a:cubicBezTo>
                <a:cubicBezTo>
                  <a:pt x="1843651" y="5542327"/>
                  <a:pt x="1840345" y="5527963"/>
                  <a:pt x="1835727" y="5514109"/>
                </a:cubicBezTo>
                <a:lnTo>
                  <a:pt x="1828800" y="5493327"/>
                </a:lnTo>
                <a:cubicBezTo>
                  <a:pt x="1824182" y="5451763"/>
                  <a:pt x="1826434" y="5408846"/>
                  <a:pt x="1814945" y="5368636"/>
                </a:cubicBezTo>
                <a:cubicBezTo>
                  <a:pt x="1811773" y="5357535"/>
                  <a:pt x="1798729" y="5348949"/>
                  <a:pt x="1787236" y="5347854"/>
                </a:cubicBezTo>
                <a:cubicBezTo>
                  <a:pt x="1748091" y="5344126"/>
                  <a:pt x="1708727" y="5352473"/>
                  <a:pt x="1669473" y="5354782"/>
                </a:cubicBezTo>
                <a:cubicBezTo>
                  <a:pt x="1635404" y="5366138"/>
                  <a:pt x="1628744" y="5366180"/>
                  <a:pt x="1600200" y="5382491"/>
                </a:cubicBezTo>
                <a:cubicBezTo>
                  <a:pt x="1592971" y="5386622"/>
                  <a:pt x="1587026" y="5392964"/>
                  <a:pt x="1579418" y="5396345"/>
                </a:cubicBezTo>
                <a:cubicBezTo>
                  <a:pt x="1563687" y="5403337"/>
                  <a:pt x="1529293" y="5413096"/>
                  <a:pt x="1510145" y="5417127"/>
                </a:cubicBezTo>
                <a:cubicBezTo>
                  <a:pt x="1420695" y="5435958"/>
                  <a:pt x="1429852" y="5433973"/>
                  <a:pt x="1364673" y="5444836"/>
                </a:cubicBezTo>
                <a:cubicBezTo>
                  <a:pt x="1350818" y="5442527"/>
                  <a:pt x="1335672" y="5444190"/>
                  <a:pt x="1323109" y="5437909"/>
                </a:cubicBezTo>
                <a:cubicBezTo>
                  <a:pt x="1315662" y="5434186"/>
                  <a:pt x="1315142" y="5423014"/>
                  <a:pt x="1309255" y="5417127"/>
                </a:cubicBezTo>
                <a:cubicBezTo>
                  <a:pt x="1303368" y="5411240"/>
                  <a:pt x="1295400" y="5407890"/>
                  <a:pt x="1288473" y="5403272"/>
                </a:cubicBezTo>
                <a:cubicBezTo>
                  <a:pt x="1286164" y="5389418"/>
                  <a:pt x="1284592" y="5375420"/>
                  <a:pt x="1281545" y="5361709"/>
                </a:cubicBezTo>
                <a:cubicBezTo>
                  <a:pt x="1279961" y="5354581"/>
                  <a:pt x="1276389" y="5348011"/>
                  <a:pt x="1274618" y="5340927"/>
                </a:cubicBezTo>
                <a:cubicBezTo>
                  <a:pt x="1271762" y="5329505"/>
                  <a:pt x="1270000" y="5317836"/>
                  <a:pt x="1267691" y="5306291"/>
                </a:cubicBezTo>
                <a:cubicBezTo>
                  <a:pt x="1265382" y="5283200"/>
                  <a:pt x="1265041" y="5259827"/>
                  <a:pt x="1260764" y="5237018"/>
                </a:cubicBezTo>
                <a:cubicBezTo>
                  <a:pt x="1258073" y="5222664"/>
                  <a:pt x="1259061" y="5203555"/>
                  <a:pt x="1246909" y="5195454"/>
                </a:cubicBezTo>
                <a:cubicBezTo>
                  <a:pt x="1239982" y="5190836"/>
                  <a:pt x="1233574" y="5185323"/>
                  <a:pt x="1226127" y="5181600"/>
                </a:cubicBezTo>
                <a:cubicBezTo>
                  <a:pt x="1203373" y="5170223"/>
                  <a:pt x="1161448" y="5169282"/>
                  <a:pt x="1143000" y="5167745"/>
                </a:cubicBezTo>
                <a:cubicBezTo>
                  <a:pt x="1108407" y="5164862"/>
                  <a:pt x="1073727" y="5163127"/>
                  <a:pt x="1039091" y="5160818"/>
                </a:cubicBezTo>
                <a:cubicBezTo>
                  <a:pt x="934631" y="5139927"/>
                  <a:pt x="1064791" y="5166529"/>
                  <a:pt x="976745" y="5146963"/>
                </a:cubicBezTo>
                <a:cubicBezTo>
                  <a:pt x="965251" y="5144409"/>
                  <a:pt x="953468" y="5143134"/>
                  <a:pt x="942109" y="5140036"/>
                </a:cubicBezTo>
                <a:cubicBezTo>
                  <a:pt x="928020" y="5136194"/>
                  <a:pt x="900545" y="5126182"/>
                  <a:pt x="900545" y="5126182"/>
                </a:cubicBezTo>
                <a:cubicBezTo>
                  <a:pt x="863601" y="5070764"/>
                  <a:pt x="912090" y="5137727"/>
                  <a:pt x="865909" y="5091545"/>
                </a:cubicBezTo>
                <a:cubicBezTo>
                  <a:pt x="811422" y="5037056"/>
                  <a:pt x="899360" y="5106720"/>
                  <a:pt x="831273" y="5049982"/>
                </a:cubicBezTo>
                <a:cubicBezTo>
                  <a:pt x="773415" y="5001768"/>
                  <a:pt x="850414" y="5076050"/>
                  <a:pt x="789709" y="5015345"/>
                </a:cubicBezTo>
                <a:cubicBezTo>
                  <a:pt x="787400" y="5008418"/>
                  <a:pt x="787344" y="5000265"/>
                  <a:pt x="782782" y="4994563"/>
                </a:cubicBezTo>
                <a:cubicBezTo>
                  <a:pt x="771206" y="4980093"/>
                  <a:pt x="756495" y="4980329"/>
                  <a:pt x="741218" y="4973782"/>
                </a:cubicBezTo>
                <a:cubicBezTo>
                  <a:pt x="731726" y="4969714"/>
                  <a:pt x="723400" y="4962894"/>
                  <a:pt x="713509" y="4959927"/>
                </a:cubicBezTo>
                <a:cubicBezTo>
                  <a:pt x="700056" y="4955891"/>
                  <a:pt x="685718" y="4955755"/>
                  <a:pt x="671945" y="4953000"/>
                </a:cubicBezTo>
                <a:cubicBezTo>
                  <a:pt x="596946" y="4938000"/>
                  <a:pt x="713008" y="4953713"/>
                  <a:pt x="581891" y="4939145"/>
                </a:cubicBezTo>
                <a:cubicBezTo>
                  <a:pt x="542062" y="4925869"/>
                  <a:pt x="581251" y="4938341"/>
                  <a:pt x="533400" y="4925291"/>
                </a:cubicBezTo>
                <a:cubicBezTo>
                  <a:pt x="517182" y="4920868"/>
                  <a:pt x="501432" y="4914534"/>
                  <a:pt x="484909" y="4911436"/>
                </a:cubicBezTo>
                <a:cubicBezTo>
                  <a:pt x="464358" y="4907583"/>
                  <a:pt x="443346" y="4906818"/>
                  <a:pt x="422564" y="4904509"/>
                </a:cubicBezTo>
                <a:cubicBezTo>
                  <a:pt x="413328" y="4890654"/>
                  <a:pt x="398894" y="4879099"/>
                  <a:pt x="394855" y="4862945"/>
                </a:cubicBezTo>
                <a:lnTo>
                  <a:pt x="381000" y="4807527"/>
                </a:lnTo>
                <a:cubicBezTo>
                  <a:pt x="377482" y="4793457"/>
                  <a:pt x="373111" y="4772956"/>
                  <a:pt x="367145" y="4759036"/>
                </a:cubicBezTo>
                <a:cubicBezTo>
                  <a:pt x="363077" y="4749544"/>
                  <a:pt x="357359" y="4740819"/>
                  <a:pt x="353291" y="4731327"/>
                </a:cubicBezTo>
                <a:cubicBezTo>
                  <a:pt x="350415" y="4724615"/>
                  <a:pt x="351527" y="4715708"/>
                  <a:pt x="346364" y="4710545"/>
                </a:cubicBezTo>
                <a:cubicBezTo>
                  <a:pt x="339062" y="4703243"/>
                  <a:pt x="327891" y="4701309"/>
                  <a:pt x="318655" y="4696691"/>
                </a:cubicBezTo>
                <a:cubicBezTo>
                  <a:pt x="309418" y="4687455"/>
                  <a:pt x="299105" y="4679182"/>
                  <a:pt x="290945" y="4668982"/>
                </a:cubicBezTo>
                <a:cubicBezTo>
                  <a:pt x="280543" y="4655980"/>
                  <a:pt x="263236" y="4627418"/>
                  <a:pt x="263236" y="4627418"/>
                </a:cubicBezTo>
                <a:cubicBezTo>
                  <a:pt x="258618" y="4604327"/>
                  <a:pt x="250154" y="4581681"/>
                  <a:pt x="249382" y="4558145"/>
                </a:cubicBezTo>
                <a:cubicBezTo>
                  <a:pt x="246486" y="4469829"/>
                  <a:pt x="268944" y="4249081"/>
                  <a:pt x="228600" y="4107872"/>
                </a:cubicBezTo>
                <a:cubicBezTo>
                  <a:pt x="226594" y="4100851"/>
                  <a:pt x="223679" y="4094112"/>
                  <a:pt x="221673" y="4087091"/>
                </a:cubicBezTo>
                <a:cubicBezTo>
                  <a:pt x="219057" y="4077937"/>
                  <a:pt x="218612" y="4068082"/>
                  <a:pt x="214745" y="4059382"/>
                </a:cubicBezTo>
                <a:cubicBezTo>
                  <a:pt x="209277" y="4047078"/>
                  <a:pt x="200891" y="4036291"/>
                  <a:pt x="193964" y="4024745"/>
                </a:cubicBezTo>
                <a:cubicBezTo>
                  <a:pt x="191655" y="4015509"/>
                  <a:pt x="189772" y="4006155"/>
                  <a:pt x="187036" y="3997036"/>
                </a:cubicBezTo>
                <a:cubicBezTo>
                  <a:pt x="182840" y="3983048"/>
                  <a:pt x="173182" y="3955472"/>
                  <a:pt x="173182" y="3955472"/>
                </a:cubicBezTo>
                <a:cubicBezTo>
                  <a:pt x="175491" y="3932381"/>
                  <a:pt x="174891" y="3908812"/>
                  <a:pt x="180109" y="3886200"/>
                </a:cubicBezTo>
                <a:cubicBezTo>
                  <a:pt x="181981" y="3878088"/>
                  <a:pt x="190241" y="3872865"/>
                  <a:pt x="193964" y="3865418"/>
                </a:cubicBezTo>
                <a:cubicBezTo>
                  <a:pt x="225760" y="3801825"/>
                  <a:pt x="166518" y="3894767"/>
                  <a:pt x="221673" y="3823854"/>
                </a:cubicBezTo>
                <a:cubicBezTo>
                  <a:pt x="245080" y="3793759"/>
                  <a:pt x="248156" y="3784743"/>
                  <a:pt x="263236" y="3754582"/>
                </a:cubicBezTo>
                <a:cubicBezTo>
                  <a:pt x="265545" y="3743036"/>
                  <a:pt x="266030" y="3730970"/>
                  <a:pt x="270164" y="3719945"/>
                </a:cubicBezTo>
                <a:cubicBezTo>
                  <a:pt x="273087" y="3712150"/>
                  <a:pt x="281095" y="3706958"/>
                  <a:pt x="284018" y="3699163"/>
                </a:cubicBezTo>
                <a:cubicBezTo>
                  <a:pt x="324295" y="3591753"/>
                  <a:pt x="258205" y="3730005"/>
                  <a:pt x="304800" y="3636818"/>
                </a:cubicBezTo>
                <a:cubicBezTo>
                  <a:pt x="323072" y="3563728"/>
                  <a:pt x="308044" y="3631348"/>
                  <a:pt x="318655" y="3477491"/>
                </a:cubicBezTo>
                <a:cubicBezTo>
                  <a:pt x="320249" y="3454384"/>
                  <a:pt x="322515" y="3392035"/>
                  <a:pt x="339436" y="3366654"/>
                </a:cubicBezTo>
                <a:lnTo>
                  <a:pt x="353291" y="3345872"/>
                </a:lnTo>
                <a:cubicBezTo>
                  <a:pt x="372609" y="3249279"/>
                  <a:pt x="364887" y="3301686"/>
                  <a:pt x="353291" y="3110345"/>
                </a:cubicBezTo>
                <a:cubicBezTo>
                  <a:pt x="352211" y="3092532"/>
                  <a:pt x="334355" y="3044997"/>
                  <a:pt x="318655" y="3041072"/>
                </a:cubicBezTo>
                <a:lnTo>
                  <a:pt x="290945" y="3034145"/>
                </a:lnTo>
                <a:cubicBezTo>
                  <a:pt x="267637" y="3037475"/>
                  <a:pt x="224935" y="3043191"/>
                  <a:pt x="200891" y="3048000"/>
                </a:cubicBezTo>
                <a:cubicBezTo>
                  <a:pt x="191555" y="3049867"/>
                  <a:pt x="182336" y="3052312"/>
                  <a:pt x="173182" y="3054927"/>
                </a:cubicBezTo>
                <a:cubicBezTo>
                  <a:pt x="166161" y="3056933"/>
                  <a:pt x="159528" y="3060270"/>
                  <a:pt x="152400" y="3061854"/>
                </a:cubicBezTo>
                <a:cubicBezTo>
                  <a:pt x="138689" y="3064901"/>
                  <a:pt x="124691" y="3066473"/>
                  <a:pt x="110836" y="3068782"/>
                </a:cubicBezTo>
                <a:cubicBezTo>
                  <a:pt x="-7194" y="3060350"/>
                  <a:pt x="23592" y="3093875"/>
                  <a:pt x="6927" y="3027218"/>
                </a:cubicBezTo>
                <a:cubicBezTo>
                  <a:pt x="5156" y="3020134"/>
                  <a:pt x="2309" y="3013363"/>
                  <a:pt x="0" y="3006436"/>
                </a:cubicBezTo>
                <a:cubicBezTo>
                  <a:pt x="2309" y="2974109"/>
                  <a:pt x="2119" y="2941505"/>
                  <a:pt x="6927" y="2909454"/>
                </a:cubicBezTo>
                <a:cubicBezTo>
                  <a:pt x="10242" y="2887356"/>
                  <a:pt x="20191" y="2864443"/>
                  <a:pt x="34636" y="2847109"/>
                </a:cubicBezTo>
                <a:cubicBezTo>
                  <a:pt x="40908" y="2839583"/>
                  <a:pt x="47446" y="2832021"/>
                  <a:pt x="55418" y="2826327"/>
                </a:cubicBezTo>
                <a:cubicBezTo>
                  <a:pt x="63821" y="2820325"/>
                  <a:pt x="72958" y="2814267"/>
                  <a:pt x="83127" y="2812472"/>
                </a:cubicBezTo>
                <a:cubicBezTo>
                  <a:pt x="112776" y="2807240"/>
                  <a:pt x="143164" y="2807854"/>
                  <a:pt x="173182" y="2805545"/>
                </a:cubicBezTo>
                <a:cubicBezTo>
                  <a:pt x="180109" y="2803236"/>
                  <a:pt x="187581" y="2802164"/>
                  <a:pt x="193964" y="2798618"/>
                </a:cubicBezTo>
                <a:cubicBezTo>
                  <a:pt x="214460" y="2787231"/>
                  <a:pt x="240944" y="2769882"/>
                  <a:pt x="256309" y="2750127"/>
                </a:cubicBezTo>
                <a:cubicBezTo>
                  <a:pt x="266532" y="2736983"/>
                  <a:pt x="278752" y="2724360"/>
                  <a:pt x="284018" y="2708563"/>
                </a:cubicBezTo>
                <a:cubicBezTo>
                  <a:pt x="288636" y="2694709"/>
                  <a:pt x="294331" y="2681168"/>
                  <a:pt x="297873" y="2667000"/>
                </a:cubicBezTo>
                <a:cubicBezTo>
                  <a:pt x="302491" y="2648527"/>
                  <a:pt x="301165" y="2627425"/>
                  <a:pt x="311727" y="2611582"/>
                </a:cubicBezTo>
                <a:lnTo>
                  <a:pt x="325582" y="2590800"/>
                </a:lnTo>
                <a:cubicBezTo>
                  <a:pt x="346458" y="2507292"/>
                  <a:pt x="329748" y="2563527"/>
                  <a:pt x="353291" y="2500745"/>
                </a:cubicBezTo>
                <a:cubicBezTo>
                  <a:pt x="363745" y="2472869"/>
                  <a:pt x="360132" y="2466195"/>
                  <a:pt x="387927" y="2438400"/>
                </a:cubicBezTo>
                <a:cubicBezTo>
                  <a:pt x="401782" y="2424545"/>
                  <a:pt x="412690" y="2406917"/>
                  <a:pt x="429491" y="2396836"/>
                </a:cubicBezTo>
                <a:cubicBezTo>
                  <a:pt x="441036" y="2389909"/>
                  <a:pt x="451870" y="2381625"/>
                  <a:pt x="464127" y="2376054"/>
                </a:cubicBezTo>
                <a:cubicBezTo>
                  <a:pt x="477422" y="2370011"/>
                  <a:pt x="505691" y="2362200"/>
                  <a:pt x="505691" y="2362200"/>
                </a:cubicBezTo>
                <a:cubicBezTo>
                  <a:pt x="512618" y="2357582"/>
                  <a:pt x="518677" y="2351268"/>
                  <a:pt x="526473" y="2348345"/>
                </a:cubicBezTo>
                <a:cubicBezTo>
                  <a:pt x="537497" y="2344211"/>
                  <a:pt x="549687" y="2344274"/>
                  <a:pt x="561109" y="2341418"/>
                </a:cubicBezTo>
                <a:cubicBezTo>
                  <a:pt x="568193" y="2339647"/>
                  <a:pt x="574964" y="2336800"/>
                  <a:pt x="581891" y="2334491"/>
                </a:cubicBezTo>
                <a:cubicBezTo>
                  <a:pt x="630382" y="2302164"/>
                  <a:pt x="614219" y="2320637"/>
                  <a:pt x="637309" y="2286000"/>
                </a:cubicBezTo>
                <a:cubicBezTo>
                  <a:pt x="635000" y="2251364"/>
                  <a:pt x="634215" y="2216592"/>
                  <a:pt x="630382" y="2182091"/>
                </a:cubicBezTo>
                <a:cubicBezTo>
                  <a:pt x="629576" y="2174834"/>
                  <a:pt x="625461" y="2168330"/>
                  <a:pt x="623455" y="2161309"/>
                </a:cubicBezTo>
                <a:cubicBezTo>
                  <a:pt x="620839" y="2152155"/>
                  <a:pt x="618836" y="2142836"/>
                  <a:pt x="616527" y="2133600"/>
                </a:cubicBezTo>
                <a:cubicBezTo>
                  <a:pt x="618836" y="2015836"/>
                  <a:pt x="617040" y="1897920"/>
                  <a:pt x="623455" y="1780309"/>
                </a:cubicBezTo>
                <a:cubicBezTo>
                  <a:pt x="624017" y="1769998"/>
                  <a:pt x="633241" y="1762092"/>
                  <a:pt x="637309" y="1752600"/>
                </a:cubicBezTo>
                <a:cubicBezTo>
                  <a:pt x="659254" y="1701392"/>
                  <a:pt x="617945" y="1771254"/>
                  <a:pt x="671945" y="1690254"/>
                </a:cubicBezTo>
                <a:lnTo>
                  <a:pt x="685800" y="1669472"/>
                </a:lnTo>
                <a:cubicBezTo>
                  <a:pt x="702457" y="1644488"/>
                  <a:pt x="712753" y="1626104"/>
                  <a:pt x="741218" y="1607127"/>
                </a:cubicBezTo>
                <a:cubicBezTo>
                  <a:pt x="748145" y="1602509"/>
                  <a:pt x="756113" y="1599159"/>
                  <a:pt x="762000" y="1593272"/>
                </a:cubicBezTo>
                <a:cubicBezTo>
                  <a:pt x="770164" y="1585108"/>
                  <a:pt x="774153" y="1573233"/>
                  <a:pt x="782782" y="1565563"/>
                </a:cubicBezTo>
                <a:cubicBezTo>
                  <a:pt x="795227" y="1554501"/>
                  <a:pt x="811024" y="1547844"/>
                  <a:pt x="824345" y="1537854"/>
                </a:cubicBezTo>
                <a:cubicBezTo>
                  <a:pt x="833582" y="1530927"/>
                  <a:pt x="842030" y="1522800"/>
                  <a:pt x="852055" y="1517072"/>
                </a:cubicBezTo>
                <a:cubicBezTo>
                  <a:pt x="858395" y="1513449"/>
                  <a:pt x="865909" y="1512454"/>
                  <a:pt x="872836" y="1510145"/>
                </a:cubicBezTo>
                <a:cubicBezTo>
                  <a:pt x="891942" y="1491039"/>
                  <a:pt x="891894" y="1488369"/>
                  <a:pt x="914400" y="1475509"/>
                </a:cubicBezTo>
                <a:cubicBezTo>
                  <a:pt x="935952" y="1463194"/>
                  <a:pt x="944484" y="1463139"/>
                  <a:pt x="962891" y="1447800"/>
                </a:cubicBezTo>
                <a:cubicBezTo>
                  <a:pt x="970417" y="1441528"/>
                  <a:pt x="976746" y="1433945"/>
                  <a:pt x="983673" y="1427018"/>
                </a:cubicBezTo>
                <a:cubicBezTo>
                  <a:pt x="1076037" y="1429327"/>
                  <a:pt x="1168471" y="1429652"/>
                  <a:pt x="1260764" y="1433945"/>
                </a:cubicBezTo>
                <a:cubicBezTo>
                  <a:pt x="1268058" y="1434284"/>
                  <a:pt x="1274524" y="1438866"/>
                  <a:pt x="1281545" y="1440872"/>
                </a:cubicBezTo>
                <a:cubicBezTo>
                  <a:pt x="1290700" y="1443488"/>
                  <a:pt x="1300018" y="1445491"/>
                  <a:pt x="1309255" y="1447800"/>
                </a:cubicBezTo>
                <a:cubicBezTo>
                  <a:pt x="1316182" y="1452418"/>
                  <a:pt x="1322241" y="1458731"/>
                  <a:pt x="1330036" y="1461654"/>
                </a:cubicBezTo>
                <a:cubicBezTo>
                  <a:pt x="1341061" y="1465788"/>
                  <a:pt x="1353179" y="1466028"/>
                  <a:pt x="1364673" y="1468582"/>
                </a:cubicBezTo>
                <a:cubicBezTo>
                  <a:pt x="1373967" y="1470647"/>
                  <a:pt x="1383228" y="1472894"/>
                  <a:pt x="1392382" y="1475509"/>
                </a:cubicBezTo>
                <a:cubicBezTo>
                  <a:pt x="1416167" y="1482304"/>
                  <a:pt x="1416241" y="1483974"/>
                  <a:pt x="1440873" y="1496291"/>
                </a:cubicBezTo>
                <a:cubicBezTo>
                  <a:pt x="1447800" y="1505527"/>
                  <a:pt x="1454944" y="1514605"/>
                  <a:pt x="1461655" y="1524000"/>
                </a:cubicBezTo>
                <a:cubicBezTo>
                  <a:pt x="1466494" y="1530775"/>
                  <a:pt x="1474384" y="1553031"/>
                  <a:pt x="1475509" y="1544782"/>
                </a:cubicBezTo>
                <a:cubicBezTo>
                  <a:pt x="1483315" y="1487538"/>
                  <a:pt x="1476871" y="1429105"/>
                  <a:pt x="1482436" y="1371600"/>
                </a:cubicBezTo>
                <a:cubicBezTo>
                  <a:pt x="1486725" y="1327283"/>
                  <a:pt x="1495145" y="1339255"/>
                  <a:pt x="1510145" y="1309254"/>
                </a:cubicBezTo>
                <a:cubicBezTo>
                  <a:pt x="1523637" y="1282271"/>
                  <a:pt x="1510670" y="1291865"/>
                  <a:pt x="1524000" y="1260763"/>
                </a:cubicBezTo>
                <a:cubicBezTo>
                  <a:pt x="1527280" y="1253111"/>
                  <a:pt x="1533724" y="1247210"/>
                  <a:pt x="1537855" y="1239982"/>
                </a:cubicBezTo>
                <a:cubicBezTo>
                  <a:pt x="1542978" y="1231016"/>
                  <a:pt x="1545707" y="1220675"/>
                  <a:pt x="1551709" y="1212272"/>
                </a:cubicBezTo>
                <a:cubicBezTo>
                  <a:pt x="1557403" y="1204300"/>
                  <a:pt x="1566115" y="1198929"/>
                  <a:pt x="1572491" y="1191491"/>
                </a:cubicBezTo>
                <a:cubicBezTo>
                  <a:pt x="1580005" y="1182725"/>
                  <a:pt x="1586346" y="1173018"/>
                  <a:pt x="1593273" y="1163782"/>
                </a:cubicBezTo>
                <a:cubicBezTo>
                  <a:pt x="1606759" y="1123323"/>
                  <a:pt x="1589648" y="1160480"/>
                  <a:pt x="1620982" y="1129145"/>
                </a:cubicBezTo>
                <a:cubicBezTo>
                  <a:pt x="1626869" y="1123258"/>
                  <a:pt x="1628949" y="1114250"/>
                  <a:pt x="1634836" y="1108363"/>
                </a:cubicBezTo>
                <a:cubicBezTo>
                  <a:pt x="1640723" y="1102476"/>
                  <a:pt x="1649222" y="1099839"/>
                  <a:pt x="1655618" y="1094509"/>
                </a:cubicBezTo>
                <a:cubicBezTo>
                  <a:pt x="1663144" y="1088237"/>
                  <a:pt x="1668667" y="1079742"/>
                  <a:pt x="1676400" y="1073727"/>
                </a:cubicBezTo>
                <a:cubicBezTo>
                  <a:pt x="1689544" y="1063504"/>
                  <a:pt x="1704109" y="1055255"/>
                  <a:pt x="1717964" y="1046018"/>
                </a:cubicBezTo>
                <a:cubicBezTo>
                  <a:pt x="1724891" y="1041400"/>
                  <a:pt x="1730847" y="1034796"/>
                  <a:pt x="1738745" y="1032163"/>
                </a:cubicBezTo>
                <a:lnTo>
                  <a:pt x="1759527" y="1025236"/>
                </a:lnTo>
                <a:cubicBezTo>
                  <a:pt x="1775276" y="1009487"/>
                  <a:pt x="1788024" y="994779"/>
                  <a:pt x="1808018" y="983672"/>
                </a:cubicBezTo>
                <a:cubicBezTo>
                  <a:pt x="1818888" y="977633"/>
                  <a:pt x="1831533" y="975379"/>
                  <a:pt x="1842655" y="969818"/>
                </a:cubicBezTo>
                <a:cubicBezTo>
                  <a:pt x="1850101" y="966095"/>
                  <a:pt x="1855990" y="959686"/>
                  <a:pt x="1863436" y="955963"/>
                </a:cubicBezTo>
                <a:cubicBezTo>
                  <a:pt x="1869967" y="952697"/>
                  <a:pt x="1877687" y="952301"/>
                  <a:pt x="1884218" y="949036"/>
                </a:cubicBezTo>
                <a:cubicBezTo>
                  <a:pt x="1891665" y="945313"/>
                  <a:pt x="1896696" y="935775"/>
                  <a:pt x="1905000" y="935182"/>
                </a:cubicBezTo>
                <a:cubicBezTo>
                  <a:pt x="1994855" y="928764"/>
                  <a:pt x="2085109" y="930563"/>
                  <a:pt x="2175164" y="928254"/>
                </a:cubicBezTo>
                <a:cubicBezTo>
                  <a:pt x="2179782" y="921327"/>
                  <a:pt x="2184975" y="914750"/>
                  <a:pt x="2189018" y="907472"/>
                </a:cubicBezTo>
                <a:cubicBezTo>
                  <a:pt x="2196540" y="893932"/>
                  <a:pt x="2200506" y="878301"/>
                  <a:pt x="2209800" y="865909"/>
                </a:cubicBezTo>
                <a:cubicBezTo>
                  <a:pt x="2214795" y="859248"/>
                  <a:pt x="2223655" y="856672"/>
                  <a:pt x="2230582" y="852054"/>
                </a:cubicBezTo>
                <a:cubicBezTo>
                  <a:pt x="2235200" y="838200"/>
                  <a:pt x="2236696" y="822875"/>
                  <a:pt x="2244436" y="810491"/>
                </a:cubicBezTo>
                <a:cubicBezTo>
                  <a:pt x="2248849" y="803431"/>
                  <a:pt x="2259331" y="802523"/>
                  <a:pt x="2265218" y="796636"/>
                </a:cubicBezTo>
                <a:cubicBezTo>
                  <a:pt x="2298749" y="763105"/>
                  <a:pt x="2257470" y="784340"/>
                  <a:pt x="2299855" y="768927"/>
                </a:cubicBezTo>
                <a:cubicBezTo>
                  <a:pt x="2318396" y="762185"/>
                  <a:pt x="2336694" y="754781"/>
                  <a:pt x="2355273" y="748145"/>
                </a:cubicBezTo>
                <a:cubicBezTo>
                  <a:pt x="2369026" y="743233"/>
                  <a:pt x="2396836" y="734291"/>
                  <a:pt x="2396836" y="734291"/>
                </a:cubicBezTo>
                <a:cubicBezTo>
                  <a:pt x="2427215" y="736190"/>
                  <a:pt x="2494897" y="751642"/>
                  <a:pt x="2535382" y="734291"/>
                </a:cubicBezTo>
                <a:cubicBezTo>
                  <a:pt x="2543034" y="731011"/>
                  <a:pt x="2549237" y="725054"/>
                  <a:pt x="2556164" y="720436"/>
                </a:cubicBezTo>
                <a:cubicBezTo>
                  <a:pt x="2560782" y="708891"/>
                  <a:pt x="2564968" y="697163"/>
                  <a:pt x="2570018" y="685800"/>
                </a:cubicBezTo>
                <a:cubicBezTo>
                  <a:pt x="2574212" y="676363"/>
                  <a:pt x="2580906" y="667982"/>
                  <a:pt x="2583873" y="658091"/>
                </a:cubicBezTo>
                <a:cubicBezTo>
                  <a:pt x="2587909" y="644638"/>
                  <a:pt x="2588046" y="630300"/>
                  <a:pt x="2590800" y="616527"/>
                </a:cubicBezTo>
                <a:cubicBezTo>
                  <a:pt x="2592667" y="607191"/>
                  <a:pt x="2595418" y="598054"/>
                  <a:pt x="2597727" y="588818"/>
                </a:cubicBezTo>
                <a:cubicBezTo>
                  <a:pt x="2600036" y="563418"/>
                  <a:pt x="2601048" y="537866"/>
                  <a:pt x="2604655" y="512618"/>
                </a:cubicBezTo>
                <a:cubicBezTo>
                  <a:pt x="2605688" y="505389"/>
                  <a:pt x="2609484" y="498830"/>
                  <a:pt x="2611582" y="491836"/>
                </a:cubicBezTo>
                <a:cubicBezTo>
                  <a:pt x="2616412" y="475734"/>
                  <a:pt x="2621013" y="459563"/>
                  <a:pt x="2625436" y="443345"/>
                </a:cubicBezTo>
                <a:cubicBezTo>
                  <a:pt x="2626501" y="439441"/>
                  <a:pt x="2635209" y="400977"/>
                  <a:pt x="2639291" y="394854"/>
                </a:cubicBezTo>
                <a:cubicBezTo>
                  <a:pt x="2644725" y="386703"/>
                  <a:pt x="2653146" y="380999"/>
                  <a:pt x="2660073" y="374072"/>
                </a:cubicBezTo>
                <a:cubicBezTo>
                  <a:pt x="2671496" y="345513"/>
                  <a:pt x="2678566" y="320941"/>
                  <a:pt x="2701636" y="297872"/>
                </a:cubicBezTo>
                <a:cubicBezTo>
                  <a:pt x="2708563" y="290945"/>
                  <a:pt x="2716042" y="284529"/>
                  <a:pt x="2722418" y="277091"/>
                </a:cubicBezTo>
                <a:cubicBezTo>
                  <a:pt x="2729932" y="268325"/>
                  <a:pt x="2734434" y="256896"/>
                  <a:pt x="2743200" y="249382"/>
                </a:cubicBezTo>
                <a:cubicBezTo>
                  <a:pt x="2819724" y="183790"/>
                  <a:pt x="2707619" y="312672"/>
                  <a:pt x="2812473" y="207818"/>
                </a:cubicBezTo>
                <a:cubicBezTo>
                  <a:pt x="2829516" y="190775"/>
                  <a:pt x="2839865" y="176804"/>
                  <a:pt x="2860964" y="166254"/>
                </a:cubicBezTo>
                <a:cubicBezTo>
                  <a:pt x="2920366" y="136553"/>
                  <a:pt x="2871874" y="167936"/>
                  <a:pt x="2923309" y="138545"/>
                </a:cubicBezTo>
                <a:cubicBezTo>
                  <a:pt x="2930538" y="134414"/>
                  <a:pt x="2936644" y="128414"/>
                  <a:pt x="2944091" y="124691"/>
                </a:cubicBezTo>
                <a:cubicBezTo>
                  <a:pt x="2957440" y="118016"/>
                  <a:pt x="2979255" y="115278"/>
                  <a:pt x="2992582" y="110836"/>
                </a:cubicBezTo>
                <a:cubicBezTo>
                  <a:pt x="3004379" y="106904"/>
                  <a:pt x="3015575" y="101348"/>
                  <a:pt x="3027218" y="96982"/>
                </a:cubicBezTo>
                <a:cubicBezTo>
                  <a:pt x="3034055" y="94418"/>
                  <a:pt x="3041288" y="92930"/>
                  <a:pt x="3048000" y="90054"/>
                </a:cubicBezTo>
                <a:cubicBezTo>
                  <a:pt x="3058969" y="85353"/>
                  <a:pt x="3082368" y="70684"/>
                  <a:pt x="3096491" y="69272"/>
                </a:cubicBezTo>
                <a:cubicBezTo>
                  <a:pt x="3135618" y="65359"/>
                  <a:pt x="3175000" y="64654"/>
                  <a:pt x="3214255" y="62345"/>
                </a:cubicBezTo>
                <a:cubicBezTo>
                  <a:pt x="3225800" y="60036"/>
                  <a:pt x="3237469" y="58274"/>
                  <a:pt x="3248891" y="55418"/>
                </a:cubicBezTo>
                <a:cubicBezTo>
                  <a:pt x="3255975" y="53647"/>
                  <a:pt x="3262545" y="50075"/>
                  <a:pt x="3269673" y="48491"/>
                </a:cubicBezTo>
                <a:cubicBezTo>
                  <a:pt x="3283384" y="45444"/>
                  <a:pt x="3297525" y="44610"/>
                  <a:pt x="3311236" y="41563"/>
                </a:cubicBezTo>
                <a:cubicBezTo>
                  <a:pt x="3318364" y="39979"/>
                  <a:pt x="3324997" y="36642"/>
                  <a:pt x="3332018" y="34636"/>
                </a:cubicBezTo>
                <a:cubicBezTo>
                  <a:pt x="3341172" y="32021"/>
                  <a:pt x="3350573" y="30324"/>
                  <a:pt x="3359727" y="27709"/>
                </a:cubicBezTo>
                <a:cubicBezTo>
                  <a:pt x="3366748" y="25703"/>
                  <a:pt x="3373425" y="22553"/>
                  <a:pt x="3380509" y="20782"/>
                </a:cubicBezTo>
                <a:cubicBezTo>
                  <a:pt x="3442947" y="5172"/>
                  <a:pt x="3387728" y="24820"/>
                  <a:pt x="3449782" y="0"/>
                </a:cubicBezTo>
                <a:cubicBezTo>
                  <a:pt x="3484418" y="2309"/>
                  <a:pt x="3519403" y="1513"/>
                  <a:pt x="3553691" y="6927"/>
                </a:cubicBezTo>
                <a:cubicBezTo>
                  <a:pt x="3563891" y="8538"/>
                  <a:pt x="3571812" y="16947"/>
                  <a:pt x="3581400" y="20782"/>
                </a:cubicBezTo>
                <a:cubicBezTo>
                  <a:pt x="3594960" y="26206"/>
                  <a:pt x="3609109" y="30018"/>
                  <a:pt x="3622964" y="34636"/>
                </a:cubicBezTo>
                <a:cubicBezTo>
                  <a:pt x="3629891" y="36945"/>
                  <a:pt x="3636585" y="40131"/>
                  <a:pt x="3643745" y="41563"/>
                </a:cubicBezTo>
                <a:cubicBezTo>
                  <a:pt x="3685542" y="49923"/>
                  <a:pt x="3667212" y="44768"/>
                  <a:pt x="3699164" y="55418"/>
                </a:cubicBezTo>
                <a:lnTo>
                  <a:pt x="3830782" y="48491"/>
                </a:lnTo>
                <a:close/>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Zaoblený obdélník 18"/>
          <p:cNvSpPr/>
          <p:nvPr/>
        </p:nvSpPr>
        <p:spPr>
          <a:xfrm>
            <a:off x="1901641" y="3834125"/>
            <a:ext cx="2679406" cy="1641683"/>
          </a:xfrm>
          <a:prstGeom prst="roundRect">
            <a:avLst>
              <a:gd name="adj" fmla="val 34008"/>
            </a:avLst>
          </a:prstGeom>
          <a:solidFill>
            <a:srgbClr val="82828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Volný tvar 20"/>
          <p:cNvSpPr/>
          <p:nvPr/>
        </p:nvSpPr>
        <p:spPr>
          <a:xfrm>
            <a:off x="1999971" y="3912301"/>
            <a:ext cx="2499572" cy="1498362"/>
          </a:xfrm>
          <a:custGeom>
            <a:avLst/>
            <a:gdLst>
              <a:gd name="connsiteX0" fmla="*/ 915308 w 2499572"/>
              <a:gd name="connsiteY0" fmla="*/ 396949 h 1630325"/>
              <a:gd name="connsiteX1" fmla="*/ 922397 w 2499572"/>
              <a:gd name="connsiteY1" fmla="*/ 361507 h 1630325"/>
              <a:gd name="connsiteX2" fmla="*/ 929485 w 2499572"/>
              <a:gd name="connsiteY2" fmla="*/ 241005 h 1630325"/>
              <a:gd name="connsiteX3" fmla="*/ 943662 w 2499572"/>
              <a:gd name="connsiteY3" fmla="*/ 198474 h 1630325"/>
              <a:gd name="connsiteX4" fmla="*/ 950750 w 2499572"/>
              <a:gd name="connsiteY4" fmla="*/ 177209 h 1630325"/>
              <a:gd name="connsiteX5" fmla="*/ 957838 w 2499572"/>
              <a:gd name="connsiteY5" fmla="*/ 155944 h 1630325"/>
              <a:gd name="connsiteX6" fmla="*/ 972015 w 2499572"/>
              <a:gd name="connsiteY6" fmla="*/ 120502 h 1630325"/>
              <a:gd name="connsiteX7" fmla="*/ 993280 w 2499572"/>
              <a:gd name="connsiteY7" fmla="*/ 99237 h 1630325"/>
              <a:gd name="connsiteX8" fmla="*/ 1007457 w 2499572"/>
              <a:gd name="connsiteY8" fmla="*/ 77972 h 1630325"/>
              <a:gd name="connsiteX9" fmla="*/ 1014545 w 2499572"/>
              <a:gd name="connsiteY9" fmla="*/ 56707 h 1630325"/>
              <a:gd name="connsiteX10" fmla="*/ 1035811 w 2499572"/>
              <a:gd name="connsiteY10" fmla="*/ 35442 h 1630325"/>
              <a:gd name="connsiteX11" fmla="*/ 1049987 w 2499572"/>
              <a:gd name="connsiteY11" fmla="*/ 14177 h 1630325"/>
              <a:gd name="connsiteX12" fmla="*/ 1113783 w 2499572"/>
              <a:gd name="connsiteY12" fmla="*/ 28353 h 1630325"/>
              <a:gd name="connsiteX13" fmla="*/ 1127959 w 2499572"/>
              <a:gd name="connsiteY13" fmla="*/ 49619 h 1630325"/>
              <a:gd name="connsiteX14" fmla="*/ 1135048 w 2499572"/>
              <a:gd name="connsiteY14" fmla="*/ 198474 h 1630325"/>
              <a:gd name="connsiteX15" fmla="*/ 1163401 w 2499572"/>
              <a:gd name="connsiteY15" fmla="*/ 262270 h 1630325"/>
              <a:gd name="connsiteX16" fmla="*/ 1170490 w 2499572"/>
              <a:gd name="connsiteY16" fmla="*/ 283535 h 1630325"/>
              <a:gd name="connsiteX17" fmla="*/ 1191755 w 2499572"/>
              <a:gd name="connsiteY17" fmla="*/ 333153 h 1630325"/>
              <a:gd name="connsiteX18" fmla="*/ 1234285 w 2499572"/>
              <a:gd name="connsiteY18" fmla="*/ 361507 h 1630325"/>
              <a:gd name="connsiteX19" fmla="*/ 1290992 w 2499572"/>
              <a:gd name="connsiteY19" fmla="*/ 354419 h 1630325"/>
              <a:gd name="connsiteX20" fmla="*/ 1305169 w 2499572"/>
              <a:gd name="connsiteY20" fmla="*/ 311888 h 1630325"/>
              <a:gd name="connsiteX21" fmla="*/ 1269727 w 2499572"/>
              <a:gd name="connsiteY21" fmla="*/ 212651 h 1630325"/>
              <a:gd name="connsiteX22" fmla="*/ 1269727 w 2499572"/>
              <a:gd name="connsiteY22" fmla="*/ 212651 h 1630325"/>
              <a:gd name="connsiteX23" fmla="*/ 1255550 w 2499572"/>
              <a:gd name="connsiteY23" fmla="*/ 170121 h 1630325"/>
              <a:gd name="connsiteX24" fmla="*/ 1262638 w 2499572"/>
              <a:gd name="connsiteY24" fmla="*/ 70884 h 1630325"/>
              <a:gd name="connsiteX25" fmla="*/ 1298080 w 2499572"/>
              <a:gd name="connsiteY25" fmla="*/ 42530 h 1630325"/>
              <a:gd name="connsiteX26" fmla="*/ 1340611 w 2499572"/>
              <a:gd name="connsiteY26" fmla="*/ 21265 h 1630325"/>
              <a:gd name="connsiteX27" fmla="*/ 1446936 w 2499572"/>
              <a:gd name="connsiteY27" fmla="*/ 28353 h 1630325"/>
              <a:gd name="connsiteX28" fmla="*/ 1468201 w 2499572"/>
              <a:gd name="connsiteY28" fmla="*/ 35442 h 1630325"/>
              <a:gd name="connsiteX29" fmla="*/ 1454024 w 2499572"/>
              <a:gd name="connsiteY29" fmla="*/ 113414 h 1630325"/>
              <a:gd name="connsiteX30" fmla="*/ 1439848 w 2499572"/>
              <a:gd name="connsiteY30" fmla="*/ 134679 h 1630325"/>
              <a:gd name="connsiteX31" fmla="*/ 1425671 w 2499572"/>
              <a:gd name="connsiteY31" fmla="*/ 177209 h 1630325"/>
              <a:gd name="connsiteX32" fmla="*/ 1432759 w 2499572"/>
              <a:gd name="connsiteY32" fmla="*/ 404037 h 1630325"/>
              <a:gd name="connsiteX33" fmla="*/ 1461113 w 2499572"/>
              <a:gd name="connsiteY33" fmla="*/ 439479 h 1630325"/>
              <a:gd name="connsiteX34" fmla="*/ 1539085 w 2499572"/>
              <a:gd name="connsiteY34" fmla="*/ 460744 h 1630325"/>
              <a:gd name="connsiteX35" fmla="*/ 1560350 w 2499572"/>
              <a:gd name="connsiteY35" fmla="*/ 439479 h 1630325"/>
              <a:gd name="connsiteX36" fmla="*/ 1581615 w 2499572"/>
              <a:gd name="connsiteY36" fmla="*/ 425302 h 1630325"/>
              <a:gd name="connsiteX37" fmla="*/ 1609969 w 2499572"/>
              <a:gd name="connsiteY37" fmla="*/ 382772 h 1630325"/>
              <a:gd name="connsiteX38" fmla="*/ 1624145 w 2499572"/>
              <a:gd name="connsiteY38" fmla="*/ 155944 h 1630325"/>
              <a:gd name="connsiteX39" fmla="*/ 1631234 w 2499572"/>
              <a:gd name="connsiteY39" fmla="*/ 120502 h 1630325"/>
              <a:gd name="connsiteX40" fmla="*/ 1645411 w 2499572"/>
              <a:gd name="connsiteY40" fmla="*/ 77972 h 1630325"/>
              <a:gd name="connsiteX41" fmla="*/ 1659587 w 2499572"/>
              <a:gd name="connsiteY41" fmla="*/ 56707 h 1630325"/>
              <a:gd name="connsiteX42" fmla="*/ 1723383 w 2499572"/>
              <a:gd name="connsiteY42" fmla="*/ 0 h 1630325"/>
              <a:gd name="connsiteX43" fmla="*/ 1893504 w 2499572"/>
              <a:gd name="connsiteY43" fmla="*/ 7088 h 1630325"/>
              <a:gd name="connsiteX44" fmla="*/ 1957299 w 2499572"/>
              <a:gd name="connsiteY44" fmla="*/ 56707 h 1630325"/>
              <a:gd name="connsiteX45" fmla="*/ 1950211 w 2499572"/>
              <a:gd name="connsiteY45" fmla="*/ 127591 h 1630325"/>
              <a:gd name="connsiteX46" fmla="*/ 1943122 w 2499572"/>
              <a:gd name="connsiteY46" fmla="*/ 148856 h 1630325"/>
              <a:gd name="connsiteX47" fmla="*/ 1921857 w 2499572"/>
              <a:gd name="connsiteY47" fmla="*/ 170121 h 1630325"/>
              <a:gd name="connsiteX48" fmla="*/ 1907680 w 2499572"/>
              <a:gd name="connsiteY48" fmla="*/ 191386 h 1630325"/>
              <a:gd name="connsiteX49" fmla="*/ 1900592 w 2499572"/>
              <a:gd name="connsiteY49" fmla="*/ 212651 h 1630325"/>
              <a:gd name="connsiteX50" fmla="*/ 1865150 w 2499572"/>
              <a:gd name="connsiteY50" fmla="*/ 262270 h 1630325"/>
              <a:gd name="connsiteX51" fmla="*/ 1850973 w 2499572"/>
              <a:gd name="connsiteY51" fmla="*/ 311888 h 1630325"/>
              <a:gd name="connsiteX52" fmla="*/ 1829708 w 2499572"/>
              <a:gd name="connsiteY52" fmla="*/ 333153 h 1630325"/>
              <a:gd name="connsiteX53" fmla="*/ 1822620 w 2499572"/>
              <a:gd name="connsiteY53" fmla="*/ 439479 h 1630325"/>
              <a:gd name="connsiteX54" fmla="*/ 1829708 w 2499572"/>
              <a:gd name="connsiteY54" fmla="*/ 460744 h 1630325"/>
              <a:gd name="connsiteX55" fmla="*/ 1850973 w 2499572"/>
              <a:gd name="connsiteY55" fmla="*/ 474921 h 1630325"/>
              <a:gd name="connsiteX56" fmla="*/ 1879327 w 2499572"/>
              <a:gd name="connsiteY56" fmla="*/ 425302 h 1630325"/>
              <a:gd name="connsiteX57" fmla="*/ 1907680 w 2499572"/>
              <a:gd name="connsiteY57" fmla="*/ 382772 h 1630325"/>
              <a:gd name="connsiteX58" fmla="*/ 1914769 w 2499572"/>
              <a:gd name="connsiteY58" fmla="*/ 340242 h 1630325"/>
              <a:gd name="connsiteX59" fmla="*/ 1943122 w 2499572"/>
              <a:gd name="connsiteY59" fmla="*/ 297712 h 1630325"/>
              <a:gd name="connsiteX60" fmla="*/ 1957299 w 2499572"/>
              <a:gd name="connsiteY60" fmla="*/ 255181 h 1630325"/>
              <a:gd name="connsiteX61" fmla="*/ 1964387 w 2499572"/>
              <a:gd name="connsiteY61" fmla="*/ 233916 h 1630325"/>
              <a:gd name="connsiteX62" fmla="*/ 1985652 w 2499572"/>
              <a:gd name="connsiteY62" fmla="*/ 163032 h 1630325"/>
              <a:gd name="connsiteX63" fmla="*/ 1992741 w 2499572"/>
              <a:gd name="connsiteY63" fmla="*/ 141767 h 1630325"/>
              <a:gd name="connsiteX64" fmla="*/ 2014006 w 2499572"/>
              <a:gd name="connsiteY64" fmla="*/ 134679 h 1630325"/>
              <a:gd name="connsiteX65" fmla="*/ 2035271 w 2499572"/>
              <a:gd name="connsiteY65" fmla="*/ 120502 h 1630325"/>
              <a:gd name="connsiteX66" fmla="*/ 2077801 w 2499572"/>
              <a:gd name="connsiteY66" fmla="*/ 106325 h 1630325"/>
              <a:gd name="connsiteX67" fmla="*/ 2148685 w 2499572"/>
              <a:gd name="connsiteY67" fmla="*/ 120502 h 1630325"/>
              <a:gd name="connsiteX68" fmla="*/ 2177038 w 2499572"/>
              <a:gd name="connsiteY68" fmla="*/ 127591 h 1630325"/>
              <a:gd name="connsiteX69" fmla="*/ 2169950 w 2499572"/>
              <a:gd name="connsiteY69" fmla="*/ 184298 h 1630325"/>
              <a:gd name="connsiteX70" fmla="*/ 2120331 w 2499572"/>
              <a:gd name="connsiteY70" fmla="*/ 248093 h 1630325"/>
              <a:gd name="connsiteX71" fmla="*/ 2084890 w 2499572"/>
              <a:gd name="connsiteY71" fmla="*/ 311888 h 1630325"/>
              <a:gd name="connsiteX72" fmla="*/ 2028183 w 2499572"/>
              <a:gd name="connsiteY72" fmla="*/ 396949 h 1630325"/>
              <a:gd name="connsiteX73" fmla="*/ 2014006 w 2499572"/>
              <a:gd name="connsiteY73" fmla="*/ 418214 h 1630325"/>
              <a:gd name="connsiteX74" fmla="*/ 2006917 w 2499572"/>
              <a:gd name="connsiteY74" fmla="*/ 439479 h 1630325"/>
              <a:gd name="connsiteX75" fmla="*/ 1985652 w 2499572"/>
              <a:gd name="connsiteY75" fmla="*/ 453656 h 1630325"/>
              <a:gd name="connsiteX76" fmla="*/ 1978564 w 2499572"/>
              <a:gd name="connsiteY76" fmla="*/ 474921 h 1630325"/>
              <a:gd name="connsiteX77" fmla="*/ 1957299 w 2499572"/>
              <a:gd name="connsiteY77" fmla="*/ 517451 h 1630325"/>
              <a:gd name="connsiteX78" fmla="*/ 1964387 w 2499572"/>
              <a:gd name="connsiteY78" fmla="*/ 581246 h 1630325"/>
              <a:gd name="connsiteX79" fmla="*/ 2028183 w 2499572"/>
              <a:gd name="connsiteY79" fmla="*/ 616688 h 1630325"/>
              <a:gd name="connsiteX80" fmla="*/ 2063624 w 2499572"/>
              <a:gd name="connsiteY80" fmla="*/ 609600 h 1630325"/>
              <a:gd name="connsiteX81" fmla="*/ 2084890 w 2499572"/>
              <a:gd name="connsiteY81" fmla="*/ 567070 h 1630325"/>
              <a:gd name="connsiteX82" fmla="*/ 2106155 w 2499572"/>
              <a:gd name="connsiteY82" fmla="*/ 538716 h 1630325"/>
              <a:gd name="connsiteX83" fmla="*/ 2120331 w 2499572"/>
              <a:gd name="connsiteY83" fmla="*/ 510363 h 1630325"/>
              <a:gd name="connsiteX84" fmla="*/ 2148685 w 2499572"/>
              <a:gd name="connsiteY84" fmla="*/ 467832 h 1630325"/>
              <a:gd name="connsiteX85" fmla="*/ 2155773 w 2499572"/>
              <a:gd name="connsiteY85" fmla="*/ 446567 h 1630325"/>
              <a:gd name="connsiteX86" fmla="*/ 2184127 w 2499572"/>
              <a:gd name="connsiteY86" fmla="*/ 396949 h 1630325"/>
              <a:gd name="connsiteX87" fmla="*/ 2198304 w 2499572"/>
              <a:gd name="connsiteY87" fmla="*/ 347330 h 1630325"/>
              <a:gd name="connsiteX88" fmla="*/ 2212480 w 2499572"/>
              <a:gd name="connsiteY88" fmla="*/ 304800 h 1630325"/>
              <a:gd name="connsiteX89" fmla="*/ 2233745 w 2499572"/>
              <a:gd name="connsiteY89" fmla="*/ 283535 h 1630325"/>
              <a:gd name="connsiteX90" fmla="*/ 2290452 w 2499572"/>
              <a:gd name="connsiteY90" fmla="*/ 241005 h 1630325"/>
              <a:gd name="connsiteX91" fmla="*/ 2354248 w 2499572"/>
              <a:gd name="connsiteY91" fmla="*/ 248093 h 1630325"/>
              <a:gd name="connsiteX92" fmla="*/ 2389690 w 2499572"/>
              <a:gd name="connsiteY92" fmla="*/ 283535 h 1630325"/>
              <a:gd name="connsiteX93" fmla="*/ 2410955 w 2499572"/>
              <a:gd name="connsiteY93" fmla="*/ 297712 h 1630325"/>
              <a:gd name="connsiteX94" fmla="*/ 2418043 w 2499572"/>
              <a:gd name="connsiteY94" fmla="*/ 318977 h 1630325"/>
              <a:gd name="connsiteX95" fmla="*/ 2439308 w 2499572"/>
              <a:gd name="connsiteY95" fmla="*/ 340242 h 1630325"/>
              <a:gd name="connsiteX96" fmla="*/ 2453485 w 2499572"/>
              <a:gd name="connsiteY96" fmla="*/ 361507 h 1630325"/>
              <a:gd name="connsiteX97" fmla="*/ 2460573 w 2499572"/>
              <a:gd name="connsiteY97" fmla="*/ 496186 h 1630325"/>
              <a:gd name="connsiteX98" fmla="*/ 2467662 w 2499572"/>
              <a:gd name="connsiteY98" fmla="*/ 517451 h 1630325"/>
              <a:gd name="connsiteX99" fmla="*/ 2460573 w 2499572"/>
              <a:gd name="connsiteY99" fmla="*/ 645042 h 1630325"/>
              <a:gd name="connsiteX100" fmla="*/ 2453485 w 2499572"/>
              <a:gd name="connsiteY100" fmla="*/ 666307 h 1630325"/>
              <a:gd name="connsiteX101" fmla="*/ 2410955 w 2499572"/>
              <a:gd name="connsiteY101" fmla="*/ 680484 h 1630325"/>
              <a:gd name="connsiteX102" fmla="*/ 2389690 w 2499572"/>
              <a:gd name="connsiteY102" fmla="*/ 694660 h 1630325"/>
              <a:gd name="connsiteX103" fmla="*/ 2283364 w 2499572"/>
              <a:gd name="connsiteY103" fmla="*/ 687572 h 1630325"/>
              <a:gd name="connsiteX104" fmla="*/ 2240834 w 2499572"/>
              <a:gd name="connsiteY104" fmla="*/ 673395 h 1630325"/>
              <a:gd name="connsiteX105" fmla="*/ 2120331 w 2499572"/>
              <a:gd name="connsiteY105" fmla="*/ 694660 h 1630325"/>
              <a:gd name="connsiteX106" fmla="*/ 2099066 w 2499572"/>
              <a:gd name="connsiteY106" fmla="*/ 701749 h 1630325"/>
              <a:gd name="connsiteX107" fmla="*/ 2056536 w 2499572"/>
              <a:gd name="connsiteY107" fmla="*/ 730102 h 1630325"/>
              <a:gd name="connsiteX108" fmla="*/ 2042359 w 2499572"/>
              <a:gd name="connsiteY108" fmla="*/ 751367 h 1630325"/>
              <a:gd name="connsiteX109" fmla="*/ 2084890 w 2499572"/>
              <a:gd name="connsiteY109" fmla="*/ 779721 h 1630325"/>
              <a:gd name="connsiteX110" fmla="*/ 2162862 w 2499572"/>
              <a:gd name="connsiteY110" fmla="*/ 772632 h 1630325"/>
              <a:gd name="connsiteX111" fmla="*/ 2184127 w 2499572"/>
              <a:gd name="connsiteY111" fmla="*/ 765544 h 1630325"/>
              <a:gd name="connsiteX112" fmla="*/ 2212480 w 2499572"/>
              <a:gd name="connsiteY112" fmla="*/ 758456 h 1630325"/>
              <a:gd name="connsiteX113" fmla="*/ 2403866 w 2499572"/>
              <a:gd name="connsiteY113" fmla="*/ 765544 h 1630325"/>
              <a:gd name="connsiteX114" fmla="*/ 2432220 w 2499572"/>
              <a:gd name="connsiteY114" fmla="*/ 800986 h 1630325"/>
              <a:gd name="connsiteX115" fmla="*/ 2467662 w 2499572"/>
              <a:gd name="connsiteY115" fmla="*/ 836428 h 1630325"/>
              <a:gd name="connsiteX116" fmla="*/ 2467662 w 2499572"/>
              <a:gd name="connsiteY116" fmla="*/ 907312 h 1630325"/>
              <a:gd name="connsiteX117" fmla="*/ 2446397 w 2499572"/>
              <a:gd name="connsiteY117" fmla="*/ 914400 h 1630325"/>
              <a:gd name="connsiteX118" fmla="*/ 2418043 w 2499572"/>
              <a:gd name="connsiteY118" fmla="*/ 921488 h 1630325"/>
              <a:gd name="connsiteX119" fmla="*/ 2113243 w 2499572"/>
              <a:gd name="connsiteY119" fmla="*/ 928577 h 1630325"/>
              <a:gd name="connsiteX120" fmla="*/ 2070713 w 2499572"/>
              <a:gd name="connsiteY120" fmla="*/ 949842 h 1630325"/>
              <a:gd name="connsiteX121" fmla="*/ 2056536 w 2499572"/>
              <a:gd name="connsiteY121" fmla="*/ 971107 h 1630325"/>
              <a:gd name="connsiteX122" fmla="*/ 2049448 w 2499572"/>
              <a:gd name="connsiteY122" fmla="*/ 1034902 h 1630325"/>
              <a:gd name="connsiteX123" fmla="*/ 2091978 w 2499572"/>
              <a:gd name="connsiteY123" fmla="*/ 1063256 h 1630325"/>
              <a:gd name="connsiteX124" fmla="*/ 2226657 w 2499572"/>
              <a:gd name="connsiteY124" fmla="*/ 1056167 h 1630325"/>
              <a:gd name="connsiteX125" fmla="*/ 2269187 w 2499572"/>
              <a:gd name="connsiteY125" fmla="*/ 1041991 h 1630325"/>
              <a:gd name="connsiteX126" fmla="*/ 2481838 w 2499572"/>
              <a:gd name="connsiteY126" fmla="*/ 1049079 h 1630325"/>
              <a:gd name="connsiteX127" fmla="*/ 2474750 w 2499572"/>
              <a:gd name="connsiteY127" fmla="*/ 1212112 h 1630325"/>
              <a:gd name="connsiteX128" fmla="*/ 2467662 w 2499572"/>
              <a:gd name="connsiteY128" fmla="*/ 1240465 h 1630325"/>
              <a:gd name="connsiteX129" fmla="*/ 2432220 w 2499572"/>
              <a:gd name="connsiteY129" fmla="*/ 1304260 h 1630325"/>
              <a:gd name="connsiteX130" fmla="*/ 2389690 w 2499572"/>
              <a:gd name="connsiteY130" fmla="*/ 1325525 h 1630325"/>
              <a:gd name="connsiteX131" fmla="*/ 2332983 w 2499572"/>
              <a:gd name="connsiteY131" fmla="*/ 1318437 h 1630325"/>
              <a:gd name="connsiteX132" fmla="*/ 2233745 w 2499572"/>
              <a:gd name="connsiteY132" fmla="*/ 1290084 h 1630325"/>
              <a:gd name="connsiteX133" fmla="*/ 2212480 w 2499572"/>
              <a:gd name="connsiteY133" fmla="*/ 1282995 h 1630325"/>
              <a:gd name="connsiteX134" fmla="*/ 2191215 w 2499572"/>
              <a:gd name="connsiteY134" fmla="*/ 1268819 h 1630325"/>
              <a:gd name="connsiteX135" fmla="*/ 2169950 w 2499572"/>
              <a:gd name="connsiteY135" fmla="*/ 1261730 h 1630325"/>
              <a:gd name="connsiteX136" fmla="*/ 2106155 w 2499572"/>
              <a:gd name="connsiteY136" fmla="*/ 1233377 h 1630325"/>
              <a:gd name="connsiteX137" fmla="*/ 2084890 w 2499572"/>
              <a:gd name="connsiteY137" fmla="*/ 1226288 h 1630325"/>
              <a:gd name="connsiteX138" fmla="*/ 1999829 w 2499572"/>
              <a:gd name="connsiteY138" fmla="*/ 1233377 h 1630325"/>
              <a:gd name="connsiteX139" fmla="*/ 1992741 w 2499572"/>
              <a:gd name="connsiteY139" fmla="*/ 1254642 h 1630325"/>
              <a:gd name="connsiteX140" fmla="*/ 1999829 w 2499572"/>
              <a:gd name="connsiteY140" fmla="*/ 1318437 h 1630325"/>
              <a:gd name="connsiteX141" fmla="*/ 2021094 w 2499572"/>
              <a:gd name="connsiteY141" fmla="*/ 1332614 h 1630325"/>
              <a:gd name="connsiteX142" fmla="*/ 2063624 w 2499572"/>
              <a:gd name="connsiteY142" fmla="*/ 1360967 h 1630325"/>
              <a:gd name="connsiteX143" fmla="*/ 2127420 w 2499572"/>
              <a:gd name="connsiteY143" fmla="*/ 1382232 h 1630325"/>
              <a:gd name="connsiteX144" fmla="*/ 2198304 w 2499572"/>
              <a:gd name="connsiteY144" fmla="*/ 1410586 h 1630325"/>
              <a:gd name="connsiteX145" fmla="*/ 2219569 w 2499572"/>
              <a:gd name="connsiteY145" fmla="*/ 1417674 h 1630325"/>
              <a:gd name="connsiteX146" fmla="*/ 2255011 w 2499572"/>
              <a:gd name="connsiteY146" fmla="*/ 1509823 h 1630325"/>
              <a:gd name="connsiteX147" fmla="*/ 2212480 w 2499572"/>
              <a:gd name="connsiteY147" fmla="*/ 1531088 h 1630325"/>
              <a:gd name="connsiteX148" fmla="*/ 2141597 w 2499572"/>
              <a:gd name="connsiteY148" fmla="*/ 1545265 h 1630325"/>
              <a:gd name="connsiteX149" fmla="*/ 2120331 w 2499572"/>
              <a:gd name="connsiteY149" fmla="*/ 1552353 h 1630325"/>
              <a:gd name="connsiteX150" fmla="*/ 2091978 w 2499572"/>
              <a:gd name="connsiteY150" fmla="*/ 1559442 h 1630325"/>
              <a:gd name="connsiteX151" fmla="*/ 2028183 w 2499572"/>
              <a:gd name="connsiteY151" fmla="*/ 1580707 h 1630325"/>
              <a:gd name="connsiteX152" fmla="*/ 2006917 w 2499572"/>
              <a:gd name="connsiteY152" fmla="*/ 1587795 h 1630325"/>
              <a:gd name="connsiteX153" fmla="*/ 1928945 w 2499572"/>
              <a:gd name="connsiteY153" fmla="*/ 1580707 h 1630325"/>
              <a:gd name="connsiteX154" fmla="*/ 1900592 w 2499572"/>
              <a:gd name="connsiteY154" fmla="*/ 1573619 h 1630325"/>
              <a:gd name="connsiteX155" fmla="*/ 1886415 w 2499572"/>
              <a:gd name="connsiteY155" fmla="*/ 1531088 h 1630325"/>
              <a:gd name="connsiteX156" fmla="*/ 1879327 w 2499572"/>
              <a:gd name="connsiteY156" fmla="*/ 1509823 h 1630325"/>
              <a:gd name="connsiteX157" fmla="*/ 1872238 w 2499572"/>
              <a:gd name="connsiteY157" fmla="*/ 1382232 h 1630325"/>
              <a:gd name="connsiteX158" fmla="*/ 1829708 w 2499572"/>
              <a:gd name="connsiteY158" fmla="*/ 1353879 h 1630325"/>
              <a:gd name="connsiteX159" fmla="*/ 1758824 w 2499572"/>
              <a:gd name="connsiteY159" fmla="*/ 1375144 h 1630325"/>
              <a:gd name="connsiteX160" fmla="*/ 1744648 w 2499572"/>
              <a:gd name="connsiteY160" fmla="*/ 1396409 h 1630325"/>
              <a:gd name="connsiteX161" fmla="*/ 1751736 w 2499572"/>
              <a:gd name="connsiteY161" fmla="*/ 1438939 h 1630325"/>
              <a:gd name="connsiteX162" fmla="*/ 1780090 w 2499572"/>
              <a:gd name="connsiteY162" fmla="*/ 1502735 h 1630325"/>
              <a:gd name="connsiteX163" fmla="*/ 1780090 w 2499572"/>
              <a:gd name="connsiteY163" fmla="*/ 1587795 h 1630325"/>
              <a:gd name="connsiteX164" fmla="*/ 1758824 w 2499572"/>
              <a:gd name="connsiteY164" fmla="*/ 1609060 h 1630325"/>
              <a:gd name="connsiteX165" fmla="*/ 1716294 w 2499572"/>
              <a:gd name="connsiteY165" fmla="*/ 1623237 h 1630325"/>
              <a:gd name="connsiteX166" fmla="*/ 1602880 w 2499572"/>
              <a:gd name="connsiteY166" fmla="*/ 1616149 h 1630325"/>
              <a:gd name="connsiteX167" fmla="*/ 1581615 w 2499572"/>
              <a:gd name="connsiteY167" fmla="*/ 1609060 h 1630325"/>
              <a:gd name="connsiteX168" fmla="*/ 1539085 w 2499572"/>
              <a:gd name="connsiteY168" fmla="*/ 1580707 h 1630325"/>
              <a:gd name="connsiteX169" fmla="*/ 1517820 w 2499572"/>
              <a:gd name="connsiteY169" fmla="*/ 1566530 h 1630325"/>
              <a:gd name="connsiteX170" fmla="*/ 1503643 w 2499572"/>
              <a:gd name="connsiteY170" fmla="*/ 1524000 h 1630325"/>
              <a:gd name="connsiteX171" fmla="*/ 1510731 w 2499572"/>
              <a:gd name="connsiteY171" fmla="*/ 1474381 h 1630325"/>
              <a:gd name="connsiteX172" fmla="*/ 1531997 w 2499572"/>
              <a:gd name="connsiteY172" fmla="*/ 1453116 h 1630325"/>
              <a:gd name="connsiteX173" fmla="*/ 1624145 w 2499572"/>
              <a:gd name="connsiteY173" fmla="*/ 1431851 h 1630325"/>
              <a:gd name="connsiteX174" fmla="*/ 1645411 w 2499572"/>
              <a:gd name="connsiteY174" fmla="*/ 1424763 h 1630325"/>
              <a:gd name="connsiteX175" fmla="*/ 1659587 w 2499572"/>
              <a:gd name="connsiteY175" fmla="*/ 1304260 h 1630325"/>
              <a:gd name="connsiteX176" fmla="*/ 1560350 w 2499572"/>
              <a:gd name="connsiteY176" fmla="*/ 1318437 h 1630325"/>
              <a:gd name="connsiteX177" fmla="*/ 1517820 w 2499572"/>
              <a:gd name="connsiteY177" fmla="*/ 1332614 h 1630325"/>
              <a:gd name="connsiteX178" fmla="*/ 1496555 w 2499572"/>
              <a:gd name="connsiteY178" fmla="*/ 1339702 h 1630325"/>
              <a:gd name="connsiteX179" fmla="*/ 1489466 w 2499572"/>
              <a:gd name="connsiteY179" fmla="*/ 1360967 h 1630325"/>
              <a:gd name="connsiteX180" fmla="*/ 1454024 w 2499572"/>
              <a:gd name="connsiteY180" fmla="*/ 1403498 h 1630325"/>
              <a:gd name="connsiteX181" fmla="*/ 1439848 w 2499572"/>
              <a:gd name="connsiteY181" fmla="*/ 1467293 h 1630325"/>
              <a:gd name="connsiteX182" fmla="*/ 1432759 w 2499572"/>
              <a:gd name="connsiteY182" fmla="*/ 1552353 h 1630325"/>
              <a:gd name="connsiteX183" fmla="*/ 1390229 w 2499572"/>
              <a:gd name="connsiteY183" fmla="*/ 1566530 h 1630325"/>
              <a:gd name="connsiteX184" fmla="*/ 1368964 w 2499572"/>
              <a:gd name="connsiteY184" fmla="*/ 1573619 h 1630325"/>
              <a:gd name="connsiteX185" fmla="*/ 1312257 w 2499572"/>
              <a:gd name="connsiteY185" fmla="*/ 1566530 h 1630325"/>
              <a:gd name="connsiteX186" fmla="*/ 1319345 w 2499572"/>
              <a:gd name="connsiteY186" fmla="*/ 1467293 h 1630325"/>
              <a:gd name="connsiteX187" fmla="*/ 1312257 w 2499572"/>
              <a:gd name="connsiteY187" fmla="*/ 1396409 h 1630325"/>
              <a:gd name="connsiteX188" fmla="*/ 1248462 w 2499572"/>
              <a:gd name="connsiteY188" fmla="*/ 1360967 h 1630325"/>
              <a:gd name="connsiteX189" fmla="*/ 1163401 w 2499572"/>
              <a:gd name="connsiteY189" fmla="*/ 1368056 h 1630325"/>
              <a:gd name="connsiteX190" fmla="*/ 1156313 w 2499572"/>
              <a:gd name="connsiteY190" fmla="*/ 1410586 h 1630325"/>
              <a:gd name="connsiteX191" fmla="*/ 1163401 w 2499572"/>
              <a:gd name="connsiteY191" fmla="*/ 1460205 h 1630325"/>
              <a:gd name="connsiteX192" fmla="*/ 1177578 w 2499572"/>
              <a:gd name="connsiteY192" fmla="*/ 1516912 h 1630325"/>
              <a:gd name="connsiteX193" fmla="*/ 1205931 w 2499572"/>
              <a:gd name="connsiteY193" fmla="*/ 1559442 h 1630325"/>
              <a:gd name="connsiteX194" fmla="*/ 1198843 w 2499572"/>
              <a:gd name="connsiteY194" fmla="*/ 1587795 h 1630325"/>
              <a:gd name="connsiteX195" fmla="*/ 1156313 w 2499572"/>
              <a:gd name="connsiteY195" fmla="*/ 1623237 h 1630325"/>
              <a:gd name="connsiteX196" fmla="*/ 1120871 w 2499572"/>
              <a:gd name="connsiteY196" fmla="*/ 1630325 h 1630325"/>
              <a:gd name="connsiteX197" fmla="*/ 986192 w 2499572"/>
              <a:gd name="connsiteY197" fmla="*/ 1623237 h 1630325"/>
              <a:gd name="connsiteX198" fmla="*/ 957838 w 2499572"/>
              <a:gd name="connsiteY198" fmla="*/ 1616149 h 1630325"/>
              <a:gd name="connsiteX199" fmla="*/ 936573 w 2499572"/>
              <a:gd name="connsiteY199" fmla="*/ 1601972 h 1630325"/>
              <a:gd name="connsiteX200" fmla="*/ 929485 w 2499572"/>
              <a:gd name="connsiteY200" fmla="*/ 1488558 h 1630325"/>
              <a:gd name="connsiteX201" fmla="*/ 943662 w 2499572"/>
              <a:gd name="connsiteY201" fmla="*/ 1467293 h 1630325"/>
              <a:gd name="connsiteX202" fmla="*/ 986192 w 2499572"/>
              <a:gd name="connsiteY202" fmla="*/ 1453116 h 1630325"/>
              <a:gd name="connsiteX203" fmla="*/ 1007457 w 2499572"/>
              <a:gd name="connsiteY203" fmla="*/ 1438939 h 1630325"/>
              <a:gd name="connsiteX204" fmla="*/ 1064164 w 2499572"/>
              <a:gd name="connsiteY204" fmla="*/ 1375144 h 1630325"/>
              <a:gd name="connsiteX205" fmla="*/ 1071252 w 2499572"/>
              <a:gd name="connsiteY205" fmla="*/ 1353879 h 1630325"/>
              <a:gd name="connsiteX206" fmla="*/ 1092517 w 2499572"/>
              <a:gd name="connsiteY206" fmla="*/ 1311349 h 1630325"/>
              <a:gd name="connsiteX207" fmla="*/ 1085429 w 2499572"/>
              <a:gd name="connsiteY207" fmla="*/ 1176670 h 1630325"/>
              <a:gd name="connsiteX208" fmla="*/ 1064164 w 2499572"/>
              <a:gd name="connsiteY208" fmla="*/ 1169581 h 1630325"/>
              <a:gd name="connsiteX209" fmla="*/ 986192 w 2499572"/>
              <a:gd name="connsiteY209" fmla="*/ 1176670 h 1630325"/>
              <a:gd name="connsiteX210" fmla="*/ 943662 w 2499572"/>
              <a:gd name="connsiteY210" fmla="*/ 1190846 h 1630325"/>
              <a:gd name="connsiteX211" fmla="*/ 901131 w 2499572"/>
              <a:gd name="connsiteY211" fmla="*/ 1240465 h 1630325"/>
              <a:gd name="connsiteX212" fmla="*/ 894043 w 2499572"/>
              <a:gd name="connsiteY212" fmla="*/ 1261730 h 1630325"/>
              <a:gd name="connsiteX213" fmla="*/ 872778 w 2499572"/>
              <a:gd name="connsiteY213" fmla="*/ 1282995 h 1630325"/>
              <a:gd name="connsiteX214" fmla="*/ 858601 w 2499572"/>
              <a:gd name="connsiteY214" fmla="*/ 1304260 h 1630325"/>
              <a:gd name="connsiteX215" fmla="*/ 851513 w 2499572"/>
              <a:gd name="connsiteY215" fmla="*/ 1325525 h 1630325"/>
              <a:gd name="connsiteX216" fmla="*/ 844424 w 2499572"/>
              <a:gd name="connsiteY216" fmla="*/ 1509823 h 1630325"/>
              <a:gd name="connsiteX217" fmla="*/ 830248 w 2499572"/>
              <a:gd name="connsiteY217" fmla="*/ 1531088 h 1630325"/>
              <a:gd name="connsiteX218" fmla="*/ 816071 w 2499572"/>
              <a:gd name="connsiteY218" fmla="*/ 1573619 h 1630325"/>
              <a:gd name="connsiteX219" fmla="*/ 801894 w 2499572"/>
              <a:gd name="connsiteY219" fmla="*/ 1616149 h 1630325"/>
              <a:gd name="connsiteX220" fmla="*/ 780629 w 2499572"/>
              <a:gd name="connsiteY220" fmla="*/ 1623237 h 1630325"/>
              <a:gd name="connsiteX221" fmla="*/ 738099 w 2499572"/>
              <a:gd name="connsiteY221" fmla="*/ 1609060 h 1630325"/>
              <a:gd name="connsiteX222" fmla="*/ 688480 w 2499572"/>
              <a:gd name="connsiteY222" fmla="*/ 1552353 h 1630325"/>
              <a:gd name="connsiteX223" fmla="*/ 695569 w 2499572"/>
              <a:gd name="connsiteY223" fmla="*/ 1488558 h 1630325"/>
              <a:gd name="connsiteX224" fmla="*/ 709745 w 2499572"/>
              <a:gd name="connsiteY224" fmla="*/ 1446028 h 1630325"/>
              <a:gd name="connsiteX225" fmla="*/ 716834 w 2499572"/>
              <a:gd name="connsiteY225" fmla="*/ 1424763 h 1630325"/>
              <a:gd name="connsiteX226" fmla="*/ 738099 w 2499572"/>
              <a:gd name="connsiteY226" fmla="*/ 1368056 h 1630325"/>
              <a:gd name="connsiteX227" fmla="*/ 752276 w 2499572"/>
              <a:gd name="connsiteY227" fmla="*/ 1325525 h 1630325"/>
              <a:gd name="connsiteX228" fmla="*/ 759364 w 2499572"/>
              <a:gd name="connsiteY228" fmla="*/ 1304260 h 1630325"/>
              <a:gd name="connsiteX229" fmla="*/ 752276 w 2499572"/>
              <a:gd name="connsiteY229" fmla="*/ 1212112 h 1630325"/>
              <a:gd name="connsiteX230" fmla="*/ 695569 w 2499572"/>
              <a:gd name="connsiteY230" fmla="*/ 1219200 h 1630325"/>
              <a:gd name="connsiteX231" fmla="*/ 653038 w 2499572"/>
              <a:gd name="connsiteY231" fmla="*/ 1247553 h 1630325"/>
              <a:gd name="connsiteX232" fmla="*/ 617597 w 2499572"/>
              <a:gd name="connsiteY232" fmla="*/ 1311349 h 1630325"/>
              <a:gd name="connsiteX233" fmla="*/ 610508 w 2499572"/>
              <a:gd name="connsiteY233" fmla="*/ 1481470 h 1630325"/>
              <a:gd name="connsiteX234" fmla="*/ 603420 w 2499572"/>
              <a:gd name="connsiteY234" fmla="*/ 1502735 h 1630325"/>
              <a:gd name="connsiteX235" fmla="*/ 596331 w 2499572"/>
              <a:gd name="connsiteY235" fmla="*/ 1531088 h 1630325"/>
              <a:gd name="connsiteX236" fmla="*/ 589243 w 2499572"/>
              <a:gd name="connsiteY236" fmla="*/ 1552353 h 1630325"/>
              <a:gd name="connsiteX237" fmla="*/ 567978 w 2499572"/>
              <a:gd name="connsiteY237" fmla="*/ 1573619 h 1630325"/>
              <a:gd name="connsiteX238" fmla="*/ 560890 w 2499572"/>
              <a:gd name="connsiteY238" fmla="*/ 1594884 h 1630325"/>
              <a:gd name="connsiteX239" fmla="*/ 518359 w 2499572"/>
              <a:gd name="connsiteY239" fmla="*/ 1623237 h 1630325"/>
              <a:gd name="connsiteX240" fmla="*/ 497094 w 2499572"/>
              <a:gd name="connsiteY240" fmla="*/ 1594884 h 1630325"/>
              <a:gd name="connsiteX241" fmla="*/ 475829 w 2499572"/>
              <a:gd name="connsiteY241" fmla="*/ 1587795 h 1630325"/>
              <a:gd name="connsiteX242" fmla="*/ 454564 w 2499572"/>
              <a:gd name="connsiteY242" fmla="*/ 1573619 h 1630325"/>
              <a:gd name="connsiteX243" fmla="*/ 404945 w 2499572"/>
              <a:gd name="connsiteY243" fmla="*/ 1559442 h 1630325"/>
              <a:gd name="connsiteX244" fmla="*/ 383680 w 2499572"/>
              <a:gd name="connsiteY244" fmla="*/ 1552353 h 1630325"/>
              <a:gd name="connsiteX245" fmla="*/ 348238 w 2499572"/>
              <a:gd name="connsiteY245" fmla="*/ 1545265 h 1630325"/>
              <a:gd name="connsiteX246" fmla="*/ 305708 w 2499572"/>
              <a:gd name="connsiteY246" fmla="*/ 1531088 h 1630325"/>
              <a:gd name="connsiteX247" fmla="*/ 284443 w 2499572"/>
              <a:gd name="connsiteY247" fmla="*/ 1524000 h 1630325"/>
              <a:gd name="connsiteX248" fmla="*/ 263178 w 2499572"/>
              <a:gd name="connsiteY248" fmla="*/ 1516912 h 1630325"/>
              <a:gd name="connsiteX249" fmla="*/ 249001 w 2499572"/>
              <a:gd name="connsiteY249" fmla="*/ 1495646 h 1630325"/>
              <a:gd name="connsiteX250" fmla="*/ 249001 w 2499572"/>
              <a:gd name="connsiteY250" fmla="*/ 1410586 h 1630325"/>
              <a:gd name="connsiteX251" fmla="*/ 256090 w 2499572"/>
              <a:gd name="connsiteY251" fmla="*/ 1389321 h 1630325"/>
              <a:gd name="connsiteX252" fmla="*/ 341150 w 2499572"/>
              <a:gd name="connsiteY252" fmla="*/ 1346791 h 1630325"/>
              <a:gd name="connsiteX253" fmla="*/ 362415 w 2499572"/>
              <a:gd name="connsiteY253" fmla="*/ 1339702 h 1630325"/>
              <a:gd name="connsiteX254" fmla="*/ 383680 w 2499572"/>
              <a:gd name="connsiteY254" fmla="*/ 1332614 h 1630325"/>
              <a:gd name="connsiteX255" fmla="*/ 397857 w 2499572"/>
              <a:gd name="connsiteY255" fmla="*/ 1311349 h 1630325"/>
              <a:gd name="connsiteX256" fmla="*/ 440387 w 2499572"/>
              <a:gd name="connsiteY256" fmla="*/ 1297172 h 1630325"/>
              <a:gd name="connsiteX257" fmla="*/ 461652 w 2499572"/>
              <a:gd name="connsiteY257" fmla="*/ 1282995 h 1630325"/>
              <a:gd name="connsiteX258" fmla="*/ 497094 w 2499572"/>
              <a:gd name="connsiteY258" fmla="*/ 1247553 h 1630325"/>
              <a:gd name="connsiteX259" fmla="*/ 518359 w 2499572"/>
              <a:gd name="connsiteY259" fmla="*/ 1205023 h 1630325"/>
              <a:gd name="connsiteX260" fmla="*/ 511271 w 2499572"/>
              <a:gd name="connsiteY260" fmla="*/ 1176670 h 1630325"/>
              <a:gd name="connsiteX261" fmla="*/ 504183 w 2499572"/>
              <a:gd name="connsiteY261" fmla="*/ 1155405 h 1630325"/>
              <a:gd name="connsiteX262" fmla="*/ 482917 w 2499572"/>
              <a:gd name="connsiteY262" fmla="*/ 1148316 h 1630325"/>
              <a:gd name="connsiteX263" fmla="*/ 412034 w 2499572"/>
              <a:gd name="connsiteY263" fmla="*/ 1155405 h 1630325"/>
              <a:gd name="connsiteX264" fmla="*/ 369504 w 2499572"/>
              <a:gd name="connsiteY264" fmla="*/ 1169581 h 1630325"/>
              <a:gd name="connsiteX265" fmla="*/ 348238 w 2499572"/>
              <a:gd name="connsiteY265" fmla="*/ 1176670 h 1630325"/>
              <a:gd name="connsiteX266" fmla="*/ 334062 w 2499572"/>
              <a:gd name="connsiteY266" fmla="*/ 1197935 h 1630325"/>
              <a:gd name="connsiteX267" fmla="*/ 312797 w 2499572"/>
              <a:gd name="connsiteY267" fmla="*/ 1212112 h 1630325"/>
              <a:gd name="connsiteX268" fmla="*/ 256090 w 2499572"/>
              <a:gd name="connsiteY268" fmla="*/ 1261730 h 1630325"/>
              <a:gd name="connsiteX269" fmla="*/ 213559 w 2499572"/>
              <a:gd name="connsiteY269" fmla="*/ 1290084 h 1630325"/>
              <a:gd name="connsiteX270" fmla="*/ 171029 w 2499572"/>
              <a:gd name="connsiteY270" fmla="*/ 1304260 h 1630325"/>
              <a:gd name="connsiteX271" fmla="*/ 149764 w 2499572"/>
              <a:gd name="connsiteY271" fmla="*/ 1318437 h 1630325"/>
              <a:gd name="connsiteX272" fmla="*/ 107234 w 2499572"/>
              <a:gd name="connsiteY272" fmla="*/ 1332614 h 1630325"/>
              <a:gd name="connsiteX273" fmla="*/ 29262 w 2499572"/>
              <a:gd name="connsiteY273" fmla="*/ 1311349 h 1630325"/>
              <a:gd name="connsiteX274" fmla="*/ 15085 w 2499572"/>
              <a:gd name="connsiteY274" fmla="*/ 1290084 h 1630325"/>
              <a:gd name="connsiteX275" fmla="*/ 15085 w 2499572"/>
              <a:gd name="connsiteY275" fmla="*/ 1127051 h 1630325"/>
              <a:gd name="connsiteX276" fmla="*/ 36350 w 2499572"/>
              <a:gd name="connsiteY276" fmla="*/ 1112874 h 1630325"/>
              <a:gd name="connsiteX277" fmla="*/ 85969 w 2499572"/>
              <a:gd name="connsiteY277" fmla="*/ 1098698 h 1630325"/>
              <a:gd name="connsiteX278" fmla="*/ 511271 w 2499572"/>
              <a:gd name="connsiteY278" fmla="*/ 1091609 h 1630325"/>
              <a:gd name="connsiteX279" fmla="*/ 546713 w 2499572"/>
              <a:gd name="connsiteY279" fmla="*/ 1084521 h 1630325"/>
              <a:gd name="connsiteX280" fmla="*/ 567978 w 2499572"/>
              <a:gd name="connsiteY280" fmla="*/ 1077432 h 1630325"/>
              <a:gd name="connsiteX281" fmla="*/ 575066 w 2499572"/>
              <a:gd name="connsiteY281" fmla="*/ 1049079 h 1630325"/>
              <a:gd name="connsiteX282" fmla="*/ 567978 w 2499572"/>
              <a:gd name="connsiteY282" fmla="*/ 956930 h 1630325"/>
              <a:gd name="connsiteX283" fmla="*/ 560890 w 2499572"/>
              <a:gd name="connsiteY283" fmla="*/ 935665 h 1630325"/>
              <a:gd name="connsiteX284" fmla="*/ 539624 w 2499572"/>
              <a:gd name="connsiteY284" fmla="*/ 921488 h 1630325"/>
              <a:gd name="connsiteX285" fmla="*/ 412034 w 2499572"/>
              <a:gd name="connsiteY285" fmla="*/ 935665 h 1630325"/>
              <a:gd name="connsiteX286" fmla="*/ 390769 w 2499572"/>
              <a:gd name="connsiteY286" fmla="*/ 942753 h 1630325"/>
              <a:gd name="connsiteX287" fmla="*/ 326973 w 2499572"/>
              <a:gd name="connsiteY287" fmla="*/ 956930 h 1630325"/>
              <a:gd name="connsiteX288" fmla="*/ 305708 w 2499572"/>
              <a:gd name="connsiteY288" fmla="*/ 964019 h 1630325"/>
              <a:gd name="connsiteX289" fmla="*/ 199383 w 2499572"/>
              <a:gd name="connsiteY289" fmla="*/ 978195 h 1630325"/>
              <a:gd name="connsiteX290" fmla="*/ 71792 w 2499572"/>
              <a:gd name="connsiteY290" fmla="*/ 971107 h 1630325"/>
              <a:gd name="connsiteX291" fmla="*/ 50527 w 2499572"/>
              <a:gd name="connsiteY291" fmla="*/ 956930 h 1630325"/>
              <a:gd name="connsiteX292" fmla="*/ 43438 w 2499572"/>
              <a:gd name="connsiteY292" fmla="*/ 914400 h 1630325"/>
              <a:gd name="connsiteX293" fmla="*/ 36350 w 2499572"/>
              <a:gd name="connsiteY293" fmla="*/ 886046 h 1630325"/>
              <a:gd name="connsiteX294" fmla="*/ 22173 w 2499572"/>
              <a:gd name="connsiteY294" fmla="*/ 843516 h 1630325"/>
              <a:gd name="connsiteX295" fmla="*/ 15085 w 2499572"/>
              <a:gd name="connsiteY295" fmla="*/ 822251 h 1630325"/>
              <a:gd name="connsiteX296" fmla="*/ 29262 w 2499572"/>
              <a:gd name="connsiteY296" fmla="*/ 744279 h 1630325"/>
              <a:gd name="connsiteX297" fmla="*/ 36350 w 2499572"/>
              <a:gd name="connsiteY297" fmla="*/ 723014 h 1630325"/>
              <a:gd name="connsiteX298" fmla="*/ 50527 w 2499572"/>
              <a:gd name="connsiteY298" fmla="*/ 701749 h 1630325"/>
              <a:gd name="connsiteX299" fmla="*/ 93057 w 2499572"/>
              <a:gd name="connsiteY299" fmla="*/ 673395 h 1630325"/>
              <a:gd name="connsiteX300" fmla="*/ 114322 w 2499572"/>
              <a:gd name="connsiteY300" fmla="*/ 666307 h 1630325"/>
              <a:gd name="connsiteX301" fmla="*/ 149764 w 2499572"/>
              <a:gd name="connsiteY301" fmla="*/ 673395 h 1630325"/>
              <a:gd name="connsiteX302" fmla="*/ 171029 w 2499572"/>
              <a:gd name="connsiteY302" fmla="*/ 694660 h 1630325"/>
              <a:gd name="connsiteX303" fmla="*/ 213559 w 2499572"/>
              <a:gd name="connsiteY303" fmla="*/ 715925 h 1630325"/>
              <a:gd name="connsiteX304" fmla="*/ 234824 w 2499572"/>
              <a:gd name="connsiteY304" fmla="*/ 737191 h 1630325"/>
              <a:gd name="connsiteX305" fmla="*/ 284443 w 2499572"/>
              <a:gd name="connsiteY305" fmla="*/ 751367 h 1630325"/>
              <a:gd name="connsiteX306" fmla="*/ 326973 w 2499572"/>
              <a:gd name="connsiteY306" fmla="*/ 765544 h 1630325"/>
              <a:gd name="connsiteX307" fmla="*/ 348238 w 2499572"/>
              <a:gd name="connsiteY307" fmla="*/ 772632 h 1630325"/>
              <a:gd name="connsiteX308" fmla="*/ 412034 w 2499572"/>
              <a:gd name="connsiteY308" fmla="*/ 793898 h 1630325"/>
              <a:gd name="connsiteX309" fmla="*/ 433299 w 2499572"/>
              <a:gd name="connsiteY309" fmla="*/ 800986 h 1630325"/>
              <a:gd name="connsiteX310" fmla="*/ 582155 w 2499572"/>
              <a:gd name="connsiteY310" fmla="*/ 793898 h 1630325"/>
              <a:gd name="connsiteX311" fmla="*/ 603420 w 2499572"/>
              <a:gd name="connsiteY311" fmla="*/ 786809 h 1630325"/>
              <a:gd name="connsiteX312" fmla="*/ 596331 w 2499572"/>
              <a:gd name="connsiteY312" fmla="*/ 701749 h 1630325"/>
              <a:gd name="connsiteX313" fmla="*/ 567978 w 2499572"/>
              <a:gd name="connsiteY313" fmla="*/ 687572 h 1630325"/>
              <a:gd name="connsiteX314" fmla="*/ 468741 w 2499572"/>
              <a:gd name="connsiteY314" fmla="*/ 680484 h 1630325"/>
              <a:gd name="connsiteX315" fmla="*/ 397857 w 2499572"/>
              <a:gd name="connsiteY315" fmla="*/ 659219 h 1630325"/>
              <a:gd name="connsiteX316" fmla="*/ 348238 w 2499572"/>
              <a:gd name="connsiteY316" fmla="*/ 630865 h 1630325"/>
              <a:gd name="connsiteX317" fmla="*/ 291531 w 2499572"/>
              <a:gd name="connsiteY317" fmla="*/ 616688 h 1630325"/>
              <a:gd name="connsiteX318" fmla="*/ 249001 w 2499572"/>
              <a:gd name="connsiteY318" fmla="*/ 602512 h 1630325"/>
              <a:gd name="connsiteX319" fmla="*/ 220648 w 2499572"/>
              <a:gd name="connsiteY319" fmla="*/ 588335 h 1630325"/>
              <a:gd name="connsiteX320" fmla="*/ 178117 w 2499572"/>
              <a:gd name="connsiteY320" fmla="*/ 581246 h 1630325"/>
              <a:gd name="connsiteX321" fmla="*/ 149764 w 2499572"/>
              <a:gd name="connsiteY321" fmla="*/ 574158 h 1630325"/>
              <a:gd name="connsiteX322" fmla="*/ 128499 w 2499572"/>
              <a:gd name="connsiteY322" fmla="*/ 559981 h 1630325"/>
              <a:gd name="connsiteX323" fmla="*/ 78880 w 2499572"/>
              <a:gd name="connsiteY323" fmla="*/ 545805 h 1630325"/>
              <a:gd name="connsiteX324" fmla="*/ 71792 w 2499572"/>
              <a:gd name="connsiteY324" fmla="*/ 368595 h 1630325"/>
              <a:gd name="connsiteX325" fmla="*/ 114322 w 2499572"/>
              <a:gd name="connsiteY325" fmla="*/ 340242 h 1630325"/>
              <a:gd name="connsiteX326" fmla="*/ 171029 w 2499572"/>
              <a:gd name="connsiteY326" fmla="*/ 347330 h 1630325"/>
              <a:gd name="connsiteX327" fmla="*/ 192294 w 2499572"/>
              <a:gd name="connsiteY327" fmla="*/ 361507 h 1630325"/>
              <a:gd name="connsiteX328" fmla="*/ 213559 w 2499572"/>
              <a:gd name="connsiteY328" fmla="*/ 368595 h 1630325"/>
              <a:gd name="connsiteX329" fmla="*/ 270266 w 2499572"/>
              <a:gd name="connsiteY329" fmla="*/ 432391 h 1630325"/>
              <a:gd name="connsiteX330" fmla="*/ 312797 w 2499572"/>
              <a:gd name="connsiteY330" fmla="*/ 460744 h 1630325"/>
              <a:gd name="connsiteX331" fmla="*/ 334062 w 2499572"/>
              <a:gd name="connsiteY331" fmla="*/ 474921 h 1630325"/>
              <a:gd name="connsiteX332" fmla="*/ 355327 w 2499572"/>
              <a:gd name="connsiteY332" fmla="*/ 496186 h 1630325"/>
              <a:gd name="connsiteX333" fmla="*/ 390769 w 2499572"/>
              <a:gd name="connsiteY333" fmla="*/ 503274 h 1630325"/>
              <a:gd name="connsiteX334" fmla="*/ 412034 w 2499572"/>
              <a:gd name="connsiteY334" fmla="*/ 510363 h 1630325"/>
              <a:gd name="connsiteX335" fmla="*/ 433299 w 2499572"/>
              <a:gd name="connsiteY335" fmla="*/ 531628 h 1630325"/>
              <a:gd name="connsiteX336" fmla="*/ 511271 w 2499572"/>
              <a:gd name="connsiteY336" fmla="*/ 552893 h 1630325"/>
              <a:gd name="connsiteX337" fmla="*/ 539624 w 2499572"/>
              <a:gd name="connsiteY337" fmla="*/ 559981 h 1630325"/>
              <a:gd name="connsiteX338" fmla="*/ 567978 w 2499572"/>
              <a:gd name="connsiteY338" fmla="*/ 574158 h 1630325"/>
              <a:gd name="connsiteX339" fmla="*/ 617597 w 2499572"/>
              <a:gd name="connsiteY339" fmla="*/ 581246 h 1630325"/>
              <a:gd name="connsiteX340" fmla="*/ 645950 w 2499572"/>
              <a:gd name="connsiteY340" fmla="*/ 588335 h 1630325"/>
              <a:gd name="connsiteX341" fmla="*/ 716834 w 2499572"/>
              <a:gd name="connsiteY341" fmla="*/ 581246 h 1630325"/>
              <a:gd name="connsiteX342" fmla="*/ 695569 w 2499572"/>
              <a:gd name="connsiteY342" fmla="*/ 482009 h 1630325"/>
              <a:gd name="connsiteX343" fmla="*/ 667215 w 2499572"/>
              <a:gd name="connsiteY343" fmla="*/ 439479 h 1630325"/>
              <a:gd name="connsiteX344" fmla="*/ 653038 w 2499572"/>
              <a:gd name="connsiteY344" fmla="*/ 418214 h 1630325"/>
              <a:gd name="connsiteX345" fmla="*/ 610508 w 2499572"/>
              <a:gd name="connsiteY345" fmla="*/ 404037 h 1630325"/>
              <a:gd name="connsiteX346" fmla="*/ 589243 w 2499572"/>
              <a:gd name="connsiteY346" fmla="*/ 396949 h 1630325"/>
              <a:gd name="connsiteX347" fmla="*/ 567978 w 2499572"/>
              <a:gd name="connsiteY347" fmla="*/ 382772 h 1630325"/>
              <a:gd name="connsiteX348" fmla="*/ 546713 w 2499572"/>
              <a:gd name="connsiteY348" fmla="*/ 375684 h 1630325"/>
              <a:gd name="connsiteX349" fmla="*/ 532536 w 2499572"/>
              <a:gd name="connsiteY349" fmla="*/ 354419 h 1630325"/>
              <a:gd name="connsiteX350" fmla="*/ 497094 w 2499572"/>
              <a:gd name="connsiteY350" fmla="*/ 311888 h 1630325"/>
              <a:gd name="connsiteX351" fmla="*/ 475829 w 2499572"/>
              <a:gd name="connsiteY351" fmla="*/ 269358 h 1630325"/>
              <a:gd name="connsiteX352" fmla="*/ 454564 w 2499572"/>
              <a:gd name="connsiteY352" fmla="*/ 255181 h 1630325"/>
              <a:gd name="connsiteX353" fmla="*/ 419122 w 2499572"/>
              <a:gd name="connsiteY353" fmla="*/ 191386 h 1630325"/>
              <a:gd name="connsiteX354" fmla="*/ 447476 w 2499572"/>
              <a:gd name="connsiteY354" fmla="*/ 70884 h 1630325"/>
              <a:gd name="connsiteX355" fmla="*/ 468741 w 2499572"/>
              <a:gd name="connsiteY355" fmla="*/ 63795 h 1630325"/>
              <a:gd name="connsiteX356" fmla="*/ 546713 w 2499572"/>
              <a:gd name="connsiteY356" fmla="*/ 70884 h 1630325"/>
              <a:gd name="connsiteX357" fmla="*/ 567978 w 2499572"/>
              <a:gd name="connsiteY357" fmla="*/ 77972 h 1630325"/>
              <a:gd name="connsiteX358" fmla="*/ 624685 w 2499572"/>
              <a:gd name="connsiteY358" fmla="*/ 92149 h 1630325"/>
              <a:gd name="connsiteX359" fmla="*/ 667215 w 2499572"/>
              <a:gd name="connsiteY359" fmla="*/ 106325 h 1630325"/>
              <a:gd name="connsiteX360" fmla="*/ 716834 w 2499572"/>
              <a:gd name="connsiteY360" fmla="*/ 155944 h 1630325"/>
              <a:gd name="connsiteX361" fmla="*/ 745187 w 2499572"/>
              <a:gd name="connsiteY361" fmla="*/ 198474 h 1630325"/>
              <a:gd name="connsiteX362" fmla="*/ 759364 w 2499572"/>
              <a:gd name="connsiteY362" fmla="*/ 219739 h 1630325"/>
              <a:gd name="connsiteX363" fmla="*/ 766452 w 2499572"/>
              <a:gd name="connsiteY363" fmla="*/ 241005 h 1630325"/>
              <a:gd name="connsiteX364" fmla="*/ 780629 w 2499572"/>
              <a:gd name="connsiteY364" fmla="*/ 262270 h 1630325"/>
              <a:gd name="connsiteX365" fmla="*/ 787717 w 2499572"/>
              <a:gd name="connsiteY365" fmla="*/ 297712 h 1630325"/>
              <a:gd name="connsiteX366" fmla="*/ 801894 w 2499572"/>
              <a:gd name="connsiteY366" fmla="*/ 340242 h 1630325"/>
              <a:gd name="connsiteX367" fmla="*/ 823159 w 2499572"/>
              <a:gd name="connsiteY367" fmla="*/ 425302 h 1630325"/>
              <a:gd name="connsiteX368" fmla="*/ 837336 w 2499572"/>
              <a:gd name="connsiteY368" fmla="*/ 446567 h 1630325"/>
              <a:gd name="connsiteX369" fmla="*/ 844424 w 2499572"/>
              <a:gd name="connsiteY369" fmla="*/ 467832 h 1630325"/>
              <a:gd name="connsiteX370" fmla="*/ 908220 w 2499572"/>
              <a:gd name="connsiteY370" fmla="*/ 474921 h 1630325"/>
              <a:gd name="connsiteX371" fmla="*/ 922397 w 2499572"/>
              <a:gd name="connsiteY371" fmla="*/ 453656 h 1630325"/>
              <a:gd name="connsiteX372" fmla="*/ 915308 w 2499572"/>
              <a:gd name="connsiteY372" fmla="*/ 396949 h 16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2499572" h="1630325">
                <a:moveTo>
                  <a:pt x="915308" y="396949"/>
                </a:moveTo>
                <a:cubicBezTo>
                  <a:pt x="915308" y="381591"/>
                  <a:pt x="921306" y="373506"/>
                  <a:pt x="922397" y="361507"/>
                </a:cubicBezTo>
                <a:cubicBezTo>
                  <a:pt x="926040" y="321435"/>
                  <a:pt x="924281" y="280904"/>
                  <a:pt x="929485" y="241005"/>
                </a:cubicBezTo>
                <a:cubicBezTo>
                  <a:pt x="931418" y="226187"/>
                  <a:pt x="938936" y="212651"/>
                  <a:pt x="943662" y="198474"/>
                </a:cubicBezTo>
                <a:lnTo>
                  <a:pt x="950750" y="177209"/>
                </a:lnTo>
                <a:cubicBezTo>
                  <a:pt x="953113" y="170121"/>
                  <a:pt x="955063" y="162881"/>
                  <a:pt x="957838" y="155944"/>
                </a:cubicBezTo>
                <a:cubicBezTo>
                  <a:pt x="962564" y="144130"/>
                  <a:pt x="965271" y="131292"/>
                  <a:pt x="972015" y="120502"/>
                </a:cubicBezTo>
                <a:cubicBezTo>
                  <a:pt x="977328" y="112001"/>
                  <a:pt x="986862" y="106938"/>
                  <a:pt x="993280" y="99237"/>
                </a:cubicBezTo>
                <a:cubicBezTo>
                  <a:pt x="998734" y="92692"/>
                  <a:pt x="1002731" y="85060"/>
                  <a:pt x="1007457" y="77972"/>
                </a:cubicBezTo>
                <a:cubicBezTo>
                  <a:pt x="1009820" y="70884"/>
                  <a:pt x="1010400" y="62924"/>
                  <a:pt x="1014545" y="56707"/>
                </a:cubicBezTo>
                <a:cubicBezTo>
                  <a:pt x="1020106" y="48366"/>
                  <a:pt x="1029393" y="43143"/>
                  <a:pt x="1035811" y="35442"/>
                </a:cubicBezTo>
                <a:cubicBezTo>
                  <a:pt x="1041265" y="28898"/>
                  <a:pt x="1045262" y="21265"/>
                  <a:pt x="1049987" y="14177"/>
                </a:cubicBezTo>
                <a:cubicBezTo>
                  <a:pt x="1050420" y="14249"/>
                  <a:pt x="1104600" y="21007"/>
                  <a:pt x="1113783" y="28353"/>
                </a:cubicBezTo>
                <a:cubicBezTo>
                  <a:pt x="1120435" y="33675"/>
                  <a:pt x="1123234" y="42530"/>
                  <a:pt x="1127959" y="49619"/>
                </a:cubicBezTo>
                <a:cubicBezTo>
                  <a:pt x="1130322" y="99237"/>
                  <a:pt x="1129562" y="149103"/>
                  <a:pt x="1135048" y="198474"/>
                </a:cubicBezTo>
                <a:cubicBezTo>
                  <a:pt x="1140273" y="245501"/>
                  <a:pt x="1147573" y="230615"/>
                  <a:pt x="1163401" y="262270"/>
                </a:cubicBezTo>
                <a:cubicBezTo>
                  <a:pt x="1166743" y="268953"/>
                  <a:pt x="1168437" y="276351"/>
                  <a:pt x="1170490" y="283535"/>
                </a:cubicBezTo>
                <a:cubicBezTo>
                  <a:pt x="1176058" y="303021"/>
                  <a:pt x="1175310" y="318764"/>
                  <a:pt x="1191755" y="333153"/>
                </a:cubicBezTo>
                <a:cubicBezTo>
                  <a:pt x="1204578" y="344373"/>
                  <a:pt x="1234285" y="361507"/>
                  <a:pt x="1234285" y="361507"/>
                </a:cubicBezTo>
                <a:cubicBezTo>
                  <a:pt x="1253187" y="359144"/>
                  <a:pt x="1275386" y="365343"/>
                  <a:pt x="1290992" y="354419"/>
                </a:cubicBezTo>
                <a:cubicBezTo>
                  <a:pt x="1303234" y="345849"/>
                  <a:pt x="1305169" y="311888"/>
                  <a:pt x="1305169" y="311888"/>
                </a:cubicBezTo>
                <a:cubicBezTo>
                  <a:pt x="1295966" y="238274"/>
                  <a:pt x="1308647" y="271031"/>
                  <a:pt x="1269727" y="212651"/>
                </a:cubicBezTo>
                <a:lnTo>
                  <a:pt x="1269727" y="212651"/>
                </a:lnTo>
                <a:lnTo>
                  <a:pt x="1255550" y="170121"/>
                </a:lnTo>
                <a:cubicBezTo>
                  <a:pt x="1257913" y="137042"/>
                  <a:pt x="1256875" y="103543"/>
                  <a:pt x="1262638" y="70884"/>
                </a:cubicBezTo>
                <a:cubicBezTo>
                  <a:pt x="1267263" y="44674"/>
                  <a:pt x="1280746" y="51198"/>
                  <a:pt x="1298080" y="42530"/>
                </a:cubicBezTo>
                <a:cubicBezTo>
                  <a:pt x="1353034" y="15052"/>
                  <a:pt x="1287168" y="39078"/>
                  <a:pt x="1340611" y="21265"/>
                </a:cubicBezTo>
                <a:cubicBezTo>
                  <a:pt x="1376053" y="23628"/>
                  <a:pt x="1411633" y="24430"/>
                  <a:pt x="1446936" y="28353"/>
                </a:cubicBezTo>
                <a:cubicBezTo>
                  <a:pt x="1454362" y="29178"/>
                  <a:pt x="1466580" y="28148"/>
                  <a:pt x="1468201" y="35442"/>
                </a:cubicBezTo>
                <a:cubicBezTo>
                  <a:pt x="1470458" y="45597"/>
                  <a:pt x="1463109" y="95245"/>
                  <a:pt x="1454024" y="113414"/>
                </a:cubicBezTo>
                <a:cubicBezTo>
                  <a:pt x="1450214" y="121034"/>
                  <a:pt x="1443308" y="126894"/>
                  <a:pt x="1439848" y="134679"/>
                </a:cubicBezTo>
                <a:cubicBezTo>
                  <a:pt x="1433779" y="148335"/>
                  <a:pt x="1425671" y="177209"/>
                  <a:pt x="1425671" y="177209"/>
                </a:cubicBezTo>
                <a:cubicBezTo>
                  <a:pt x="1428034" y="252818"/>
                  <a:pt x="1428563" y="328507"/>
                  <a:pt x="1432759" y="404037"/>
                </a:cubicBezTo>
                <a:cubicBezTo>
                  <a:pt x="1434606" y="437288"/>
                  <a:pt x="1436016" y="431114"/>
                  <a:pt x="1461113" y="439479"/>
                </a:cubicBezTo>
                <a:cubicBezTo>
                  <a:pt x="1513668" y="474515"/>
                  <a:pt x="1486936" y="471173"/>
                  <a:pt x="1539085" y="460744"/>
                </a:cubicBezTo>
                <a:cubicBezTo>
                  <a:pt x="1546173" y="453656"/>
                  <a:pt x="1552649" y="445897"/>
                  <a:pt x="1560350" y="439479"/>
                </a:cubicBezTo>
                <a:cubicBezTo>
                  <a:pt x="1566895" y="434025"/>
                  <a:pt x="1576005" y="431713"/>
                  <a:pt x="1581615" y="425302"/>
                </a:cubicBezTo>
                <a:cubicBezTo>
                  <a:pt x="1592835" y="412479"/>
                  <a:pt x="1609969" y="382772"/>
                  <a:pt x="1609969" y="382772"/>
                </a:cubicBezTo>
                <a:cubicBezTo>
                  <a:pt x="1639423" y="294404"/>
                  <a:pt x="1610502" y="387867"/>
                  <a:pt x="1624145" y="155944"/>
                </a:cubicBezTo>
                <a:cubicBezTo>
                  <a:pt x="1624852" y="143917"/>
                  <a:pt x="1628064" y="132125"/>
                  <a:pt x="1631234" y="120502"/>
                </a:cubicBezTo>
                <a:cubicBezTo>
                  <a:pt x="1635166" y="106085"/>
                  <a:pt x="1637122" y="90406"/>
                  <a:pt x="1645411" y="77972"/>
                </a:cubicBezTo>
                <a:cubicBezTo>
                  <a:pt x="1650136" y="70884"/>
                  <a:pt x="1653927" y="63074"/>
                  <a:pt x="1659587" y="56707"/>
                </a:cubicBezTo>
                <a:cubicBezTo>
                  <a:pt x="1694899" y="16981"/>
                  <a:pt x="1691062" y="21546"/>
                  <a:pt x="1723383" y="0"/>
                </a:cubicBezTo>
                <a:cubicBezTo>
                  <a:pt x="1780090" y="2363"/>
                  <a:pt x="1837520" y="-2243"/>
                  <a:pt x="1893504" y="7088"/>
                </a:cubicBezTo>
                <a:cubicBezTo>
                  <a:pt x="1913851" y="10479"/>
                  <a:pt x="1941944" y="41352"/>
                  <a:pt x="1957299" y="56707"/>
                </a:cubicBezTo>
                <a:cubicBezTo>
                  <a:pt x="1954936" y="80335"/>
                  <a:pt x="1953822" y="104121"/>
                  <a:pt x="1950211" y="127591"/>
                </a:cubicBezTo>
                <a:cubicBezTo>
                  <a:pt x="1949075" y="134976"/>
                  <a:pt x="1947267" y="142639"/>
                  <a:pt x="1943122" y="148856"/>
                </a:cubicBezTo>
                <a:cubicBezTo>
                  <a:pt x="1937561" y="157197"/>
                  <a:pt x="1928275" y="162420"/>
                  <a:pt x="1921857" y="170121"/>
                </a:cubicBezTo>
                <a:cubicBezTo>
                  <a:pt x="1916403" y="176666"/>
                  <a:pt x="1912406" y="184298"/>
                  <a:pt x="1907680" y="191386"/>
                </a:cubicBezTo>
                <a:cubicBezTo>
                  <a:pt x="1905317" y="198474"/>
                  <a:pt x="1903933" y="205968"/>
                  <a:pt x="1900592" y="212651"/>
                </a:cubicBezTo>
                <a:cubicBezTo>
                  <a:pt x="1895411" y="223013"/>
                  <a:pt x="1869963" y="255853"/>
                  <a:pt x="1865150" y="262270"/>
                </a:cubicBezTo>
                <a:cubicBezTo>
                  <a:pt x="1864204" y="266055"/>
                  <a:pt x="1855042" y="305784"/>
                  <a:pt x="1850973" y="311888"/>
                </a:cubicBezTo>
                <a:cubicBezTo>
                  <a:pt x="1845412" y="320229"/>
                  <a:pt x="1836796" y="326065"/>
                  <a:pt x="1829708" y="333153"/>
                </a:cubicBezTo>
                <a:cubicBezTo>
                  <a:pt x="1810799" y="389879"/>
                  <a:pt x="1810968" y="369569"/>
                  <a:pt x="1822620" y="439479"/>
                </a:cubicBezTo>
                <a:cubicBezTo>
                  <a:pt x="1823848" y="446849"/>
                  <a:pt x="1825041" y="454910"/>
                  <a:pt x="1829708" y="460744"/>
                </a:cubicBezTo>
                <a:cubicBezTo>
                  <a:pt x="1835030" y="467396"/>
                  <a:pt x="1843885" y="470195"/>
                  <a:pt x="1850973" y="474921"/>
                </a:cubicBezTo>
                <a:cubicBezTo>
                  <a:pt x="1898716" y="427178"/>
                  <a:pt x="1850768" y="482419"/>
                  <a:pt x="1879327" y="425302"/>
                </a:cubicBezTo>
                <a:cubicBezTo>
                  <a:pt x="1886947" y="410063"/>
                  <a:pt x="1907680" y="382772"/>
                  <a:pt x="1907680" y="382772"/>
                </a:cubicBezTo>
                <a:cubicBezTo>
                  <a:pt x="1910043" y="368595"/>
                  <a:pt x="1909241" y="353509"/>
                  <a:pt x="1914769" y="340242"/>
                </a:cubicBezTo>
                <a:cubicBezTo>
                  <a:pt x="1921322" y="324514"/>
                  <a:pt x="1937734" y="313876"/>
                  <a:pt x="1943122" y="297712"/>
                </a:cubicBezTo>
                <a:lnTo>
                  <a:pt x="1957299" y="255181"/>
                </a:lnTo>
                <a:cubicBezTo>
                  <a:pt x="1959662" y="248093"/>
                  <a:pt x="1962575" y="241165"/>
                  <a:pt x="1964387" y="233916"/>
                </a:cubicBezTo>
                <a:cubicBezTo>
                  <a:pt x="1975099" y="191073"/>
                  <a:pt x="1968398" y="214794"/>
                  <a:pt x="1985652" y="163032"/>
                </a:cubicBezTo>
                <a:cubicBezTo>
                  <a:pt x="1988015" y="155944"/>
                  <a:pt x="1985653" y="144130"/>
                  <a:pt x="1992741" y="141767"/>
                </a:cubicBezTo>
                <a:lnTo>
                  <a:pt x="2014006" y="134679"/>
                </a:lnTo>
                <a:cubicBezTo>
                  <a:pt x="2021094" y="129953"/>
                  <a:pt x="2027486" y="123962"/>
                  <a:pt x="2035271" y="120502"/>
                </a:cubicBezTo>
                <a:cubicBezTo>
                  <a:pt x="2048927" y="114433"/>
                  <a:pt x="2077801" y="106325"/>
                  <a:pt x="2077801" y="106325"/>
                </a:cubicBezTo>
                <a:cubicBezTo>
                  <a:pt x="2143664" y="122792"/>
                  <a:pt x="2061780" y="103120"/>
                  <a:pt x="2148685" y="120502"/>
                </a:cubicBezTo>
                <a:cubicBezTo>
                  <a:pt x="2158238" y="122413"/>
                  <a:pt x="2167587" y="125228"/>
                  <a:pt x="2177038" y="127591"/>
                </a:cubicBezTo>
                <a:cubicBezTo>
                  <a:pt x="2174675" y="146493"/>
                  <a:pt x="2176357" y="166358"/>
                  <a:pt x="2169950" y="184298"/>
                </a:cubicBezTo>
                <a:cubicBezTo>
                  <a:pt x="2160529" y="210678"/>
                  <a:pt x="2139235" y="229190"/>
                  <a:pt x="2120331" y="248093"/>
                </a:cubicBezTo>
                <a:cubicBezTo>
                  <a:pt x="2107855" y="285521"/>
                  <a:pt x="2117387" y="263142"/>
                  <a:pt x="2084890" y="311888"/>
                </a:cubicBezTo>
                <a:lnTo>
                  <a:pt x="2028183" y="396949"/>
                </a:lnTo>
                <a:cubicBezTo>
                  <a:pt x="2023457" y="404037"/>
                  <a:pt x="2016700" y="410132"/>
                  <a:pt x="2014006" y="418214"/>
                </a:cubicBezTo>
                <a:cubicBezTo>
                  <a:pt x="2011643" y="425302"/>
                  <a:pt x="2011585" y="433645"/>
                  <a:pt x="2006917" y="439479"/>
                </a:cubicBezTo>
                <a:cubicBezTo>
                  <a:pt x="2001595" y="446131"/>
                  <a:pt x="1992740" y="448930"/>
                  <a:pt x="1985652" y="453656"/>
                </a:cubicBezTo>
                <a:cubicBezTo>
                  <a:pt x="1983289" y="460744"/>
                  <a:pt x="1981905" y="468238"/>
                  <a:pt x="1978564" y="474921"/>
                </a:cubicBezTo>
                <a:cubicBezTo>
                  <a:pt x="1951082" y="529885"/>
                  <a:pt x="1975115" y="464001"/>
                  <a:pt x="1957299" y="517451"/>
                </a:cubicBezTo>
                <a:cubicBezTo>
                  <a:pt x="1959662" y="538716"/>
                  <a:pt x="1954243" y="562408"/>
                  <a:pt x="1964387" y="581246"/>
                </a:cubicBezTo>
                <a:cubicBezTo>
                  <a:pt x="1975052" y="601052"/>
                  <a:pt x="2007454" y="609779"/>
                  <a:pt x="2028183" y="616688"/>
                </a:cubicBezTo>
                <a:cubicBezTo>
                  <a:pt x="2039997" y="614325"/>
                  <a:pt x="2053164" y="615577"/>
                  <a:pt x="2063624" y="609600"/>
                </a:cubicBezTo>
                <a:cubicBezTo>
                  <a:pt x="2079339" y="600620"/>
                  <a:pt x="2077393" y="580190"/>
                  <a:pt x="2084890" y="567070"/>
                </a:cubicBezTo>
                <a:cubicBezTo>
                  <a:pt x="2090751" y="556813"/>
                  <a:pt x="2099894" y="548734"/>
                  <a:pt x="2106155" y="538716"/>
                </a:cubicBezTo>
                <a:cubicBezTo>
                  <a:pt x="2111755" y="529756"/>
                  <a:pt x="2114895" y="519424"/>
                  <a:pt x="2120331" y="510363"/>
                </a:cubicBezTo>
                <a:cubicBezTo>
                  <a:pt x="2129097" y="495752"/>
                  <a:pt x="2148685" y="467832"/>
                  <a:pt x="2148685" y="467832"/>
                </a:cubicBezTo>
                <a:cubicBezTo>
                  <a:pt x="2151048" y="460744"/>
                  <a:pt x="2152830" y="453435"/>
                  <a:pt x="2155773" y="446567"/>
                </a:cubicBezTo>
                <a:cubicBezTo>
                  <a:pt x="2166564" y="421388"/>
                  <a:pt x="2169890" y="418304"/>
                  <a:pt x="2184127" y="396949"/>
                </a:cubicBezTo>
                <a:cubicBezTo>
                  <a:pt x="2207947" y="325485"/>
                  <a:pt x="2171603" y="436335"/>
                  <a:pt x="2198304" y="347330"/>
                </a:cubicBezTo>
                <a:cubicBezTo>
                  <a:pt x="2202598" y="333017"/>
                  <a:pt x="2201913" y="315367"/>
                  <a:pt x="2212480" y="304800"/>
                </a:cubicBezTo>
                <a:cubicBezTo>
                  <a:pt x="2219568" y="297712"/>
                  <a:pt x="2226201" y="290136"/>
                  <a:pt x="2233745" y="283535"/>
                </a:cubicBezTo>
                <a:cubicBezTo>
                  <a:pt x="2260689" y="259959"/>
                  <a:pt x="2265129" y="257886"/>
                  <a:pt x="2290452" y="241005"/>
                </a:cubicBezTo>
                <a:cubicBezTo>
                  <a:pt x="2311717" y="243368"/>
                  <a:pt x="2333491" y="242904"/>
                  <a:pt x="2354248" y="248093"/>
                </a:cubicBezTo>
                <a:cubicBezTo>
                  <a:pt x="2379450" y="254393"/>
                  <a:pt x="2373939" y="267784"/>
                  <a:pt x="2389690" y="283535"/>
                </a:cubicBezTo>
                <a:cubicBezTo>
                  <a:pt x="2395714" y="289559"/>
                  <a:pt x="2403867" y="292986"/>
                  <a:pt x="2410955" y="297712"/>
                </a:cubicBezTo>
                <a:cubicBezTo>
                  <a:pt x="2413318" y="304800"/>
                  <a:pt x="2413898" y="312760"/>
                  <a:pt x="2418043" y="318977"/>
                </a:cubicBezTo>
                <a:cubicBezTo>
                  <a:pt x="2423604" y="327318"/>
                  <a:pt x="2432890" y="332541"/>
                  <a:pt x="2439308" y="340242"/>
                </a:cubicBezTo>
                <a:cubicBezTo>
                  <a:pt x="2444762" y="346787"/>
                  <a:pt x="2448759" y="354419"/>
                  <a:pt x="2453485" y="361507"/>
                </a:cubicBezTo>
                <a:cubicBezTo>
                  <a:pt x="2455848" y="406400"/>
                  <a:pt x="2456503" y="451415"/>
                  <a:pt x="2460573" y="496186"/>
                </a:cubicBezTo>
                <a:cubicBezTo>
                  <a:pt x="2461249" y="503627"/>
                  <a:pt x="2467662" y="509979"/>
                  <a:pt x="2467662" y="517451"/>
                </a:cubicBezTo>
                <a:cubicBezTo>
                  <a:pt x="2467662" y="560047"/>
                  <a:pt x="2464612" y="602638"/>
                  <a:pt x="2460573" y="645042"/>
                </a:cubicBezTo>
                <a:cubicBezTo>
                  <a:pt x="2459865" y="652480"/>
                  <a:pt x="2459565" y="661964"/>
                  <a:pt x="2453485" y="666307"/>
                </a:cubicBezTo>
                <a:cubicBezTo>
                  <a:pt x="2441325" y="674993"/>
                  <a:pt x="2423389" y="672195"/>
                  <a:pt x="2410955" y="680484"/>
                </a:cubicBezTo>
                <a:lnTo>
                  <a:pt x="2389690" y="694660"/>
                </a:lnTo>
                <a:cubicBezTo>
                  <a:pt x="2354248" y="692297"/>
                  <a:pt x="2318528" y="692595"/>
                  <a:pt x="2283364" y="687572"/>
                </a:cubicBezTo>
                <a:cubicBezTo>
                  <a:pt x="2268571" y="685459"/>
                  <a:pt x="2240834" y="673395"/>
                  <a:pt x="2240834" y="673395"/>
                </a:cubicBezTo>
                <a:cubicBezTo>
                  <a:pt x="2105052" y="683841"/>
                  <a:pt x="2187592" y="665834"/>
                  <a:pt x="2120331" y="694660"/>
                </a:cubicBezTo>
                <a:cubicBezTo>
                  <a:pt x="2113463" y="697603"/>
                  <a:pt x="2105598" y="698120"/>
                  <a:pt x="2099066" y="701749"/>
                </a:cubicBezTo>
                <a:cubicBezTo>
                  <a:pt x="2084172" y="710024"/>
                  <a:pt x="2056536" y="730102"/>
                  <a:pt x="2056536" y="730102"/>
                </a:cubicBezTo>
                <a:cubicBezTo>
                  <a:pt x="2051810" y="737190"/>
                  <a:pt x="2040959" y="742964"/>
                  <a:pt x="2042359" y="751367"/>
                </a:cubicBezTo>
                <a:cubicBezTo>
                  <a:pt x="2045482" y="770107"/>
                  <a:pt x="2071575" y="775283"/>
                  <a:pt x="2084890" y="779721"/>
                </a:cubicBezTo>
                <a:cubicBezTo>
                  <a:pt x="2110881" y="777358"/>
                  <a:pt x="2137026" y="776323"/>
                  <a:pt x="2162862" y="772632"/>
                </a:cubicBezTo>
                <a:cubicBezTo>
                  <a:pt x="2170259" y="771575"/>
                  <a:pt x="2176943" y="767597"/>
                  <a:pt x="2184127" y="765544"/>
                </a:cubicBezTo>
                <a:cubicBezTo>
                  <a:pt x="2193494" y="762868"/>
                  <a:pt x="2203029" y="760819"/>
                  <a:pt x="2212480" y="758456"/>
                </a:cubicBezTo>
                <a:cubicBezTo>
                  <a:pt x="2276275" y="760819"/>
                  <a:pt x="2340344" y="759192"/>
                  <a:pt x="2403866" y="765544"/>
                </a:cubicBezTo>
                <a:cubicBezTo>
                  <a:pt x="2429021" y="768059"/>
                  <a:pt x="2424478" y="785502"/>
                  <a:pt x="2432220" y="800986"/>
                </a:cubicBezTo>
                <a:cubicBezTo>
                  <a:pt x="2444034" y="824614"/>
                  <a:pt x="2446397" y="822251"/>
                  <a:pt x="2467662" y="836428"/>
                </a:cubicBezTo>
                <a:cubicBezTo>
                  <a:pt x="2472024" y="858238"/>
                  <a:pt x="2482202" y="885502"/>
                  <a:pt x="2467662" y="907312"/>
                </a:cubicBezTo>
                <a:cubicBezTo>
                  <a:pt x="2463517" y="913529"/>
                  <a:pt x="2453581" y="912347"/>
                  <a:pt x="2446397" y="914400"/>
                </a:cubicBezTo>
                <a:cubicBezTo>
                  <a:pt x="2437030" y="917076"/>
                  <a:pt x="2427776" y="921074"/>
                  <a:pt x="2418043" y="921488"/>
                </a:cubicBezTo>
                <a:cubicBezTo>
                  <a:pt x="2316507" y="925809"/>
                  <a:pt x="2214843" y="926214"/>
                  <a:pt x="2113243" y="928577"/>
                </a:cubicBezTo>
                <a:cubicBezTo>
                  <a:pt x="2095947" y="934342"/>
                  <a:pt x="2084455" y="936100"/>
                  <a:pt x="2070713" y="949842"/>
                </a:cubicBezTo>
                <a:cubicBezTo>
                  <a:pt x="2064689" y="955866"/>
                  <a:pt x="2061262" y="964019"/>
                  <a:pt x="2056536" y="971107"/>
                </a:cubicBezTo>
                <a:cubicBezTo>
                  <a:pt x="2051810" y="985286"/>
                  <a:pt x="2031726" y="1017180"/>
                  <a:pt x="2049448" y="1034902"/>
                </a:cubicBezTo>
                <a:cubicBezTo>
                  <a:pt x="2061496" y="1046950"/>
                  <a:pt x="2091978" y="1063256"/>
                  <a:pt x="2091978" y="1063256"/>
                </a:cubicBezTo>
                <a:cubicBezTo>
                  <a:pt x="2136871" y="1060893"/>
                  <a:pt x="2182022" y="1061523"/>
                  <a:pt x="2226657" y="1056167"/>
                </a:cubicBezTo>
                <a:cubicBezTo>
                  <a:pt x="2241494" y="1054387"/>
                  <a:pt x="2269187" y="1041991"/>
                  <a:pt x="2269187" y="1041991"/>
                </a:cubicBezTo>
                <a:cubicBezTo>
                  <a:pt x="2340071" y="1044354"/>
                  <a:pt x="2427199" y="1003861"/>
                  <a:pt x="2481838" y="1049079"/>
                </a:cubicBezTo>
                <a:cubicBezTo>
                  <a:pt x="2523744" y="1083760"/>
                  <a:pt x="2478768" y="1157865"/>
                  <a:pt x="2474750" y="1212112"/>
                </a:cubicBezTo>
                <a:cubicBezTo>
                  <a:pt x="2474030" y="1221827"/>
                  <a:pt x="2470338" y="1231098"/>
                  <a:pt x="2467662" y="1240465"/>
                </a:cubicBezTo>
                <a:cubicBezTo>
                  <a:pt x="2461579" y="1261754"/>
                  <a:pt x="2450136" y="1292316"/>
                  <a:pt x="2432220" y="1304260"/>
                </a:cubicBezTo>
                <a:cubicBezTo>
                  <a:pt x="2404738" y="1322582"/>
                  <a:pt x="2419037" y="1315743"/>
                  <a:pt x="2389690" y="1325525"/>
                </a:cubicBezTo>
                <a:cubicBezTo>
                  <a:pt x="2370788" y="1323162"/>
                  <a:pt x="2351706" y="1321948"/>
                  <a:pt x="2332983" y="1318437"/>
                </a:cubicBezTo>
                <a:cubicBezTo>
                  <a:pt x="2292308" y="1310811"/>
                  <a:pt x="2271345" y="1302617"/>
                  <a:pt x="2233745" y="1290084"/>
                </a:cubicBezTo>
                <a:cubicBezTo>
                  <a:pt x="2226657" y="1287721"/>
                  <a:pt x="2218697" y="1287139"/>
                  <a:pt x="2212480" y="1282995"/>
                </a:cubicBezTo>
                <a:cubicBezTo>
                  <a:pt x="2205392" y="1278270"/>
                  <a:pt x="2198835" y="1272629"/>
                  <a:pt x="2191215" y="1268819"/>
                </a:cubicBezTo>
                <a:cubicBezTo>
                  <a:pt x="2184532" y="1265477"/>
                  <a:pt x="2176633" y="1265072"/>
                  <a:pt x="2169950" y="1261730"/>
                </a:cubicBezTo>
                <a:cubicBezTo>
                  <a:pt x="2102556" y="1228032"/>
                  <a:pt x="2215871" y="1269949"/>
                  <a:pt x="2106155" y="1233377"/>
                </a:cubicBezTo>
                <a:lnTo>
                  <a:pt x="2084890" y="1226288"/>
                </a:lnTo>
                <a:cubicBezTo>
                  <a:pt x="2056536" y="1228651"/>
                  <a:pt x="2027023" y="1225010"/>
                  <a:pt x="1999829" y="1233377"/>
                </a:cubicBezTo>
                <a:cubicBezTo>
                  <a:pt x="1992688" y="1235574"/>
                  <a:pt x="1992741" y="1247170"/>
                  <a:pt x="1992741" y="1254642"/>
                </a:cubicBezTo>
                <a:cubicBezTo>
                  <a:pt x="1992741" y="1276038"/>
                  <a:pt x="1992517" y="1298329"/>
                  <a:pt x="1999829" y="1318437"/>
                </a:cubicBezTo>
                <a:cubicBezTo>
                  <a:pt x="2002740" y="1326443"/>
                  <a:pt x="2014549" y="1327160"/>
                  <a:pt x="2021094" y="1332614"/>
                </a:cubicBezTo>
                <a:cubicBezTo>
                  <a:pt x="2056491" y="1362112"/>
                  <a:pt x="2026254" y="1348511"/>
                  <a:pt x="2063624" y="1360967"/>
                </a:cubicBezTo>
                <a:cubicBezTo>
                  <a:pt x="2102888" y="1387142"/>
                  <a:pt x="2066298" y="1366952"/>
                  <a:pt x="2127420" y="1382232"/>
                </a:cubicBezTo>
                <a:cubicBezTo>
                  <a:pt x="2179049" y="1395139"/>
                  <a:pt x="2157239" y="1392987"/>
                  <a:pt x="2198304" y="1410586"/>
                </a:cubicBezTo>
                <a:cubicBezTo>
                  <a:pt x="2205172" y="1413529"/>
                  <a:pt x="2212481" y="1415311"/>
                  <a:pt x="2219569" y="1417674"/>
                </a:cubicBezTo>
                <a:cubicBezTo>
                  <a:pt x="2266834" y="1449185"/>
                  <a:pt x="2280390" y="1440033"/>
                  <a:pt x="2255011" y="1509823"/>
                </a:cubicBezTo>
                <a:cubicBezTo>
                  <a:pt x="2251409" y="1519729"/>
                  <a:pt x="2220883" y="1528687"/>
                  <a:pt x="2212480" y="1531088"/>
                </a:cubicBezTo>
                <a:cubicBezTo>
                  <a:pt x="2163046" y="1545213"/>
                  <a:pt x="2204268" y="1531339"/>
                  <a:pt x="2141597" y="1545265"/>
                </a:cubicBezTo>
                <a:cubicBezTo>
                  <a:pt x="2134303" y="1546886"/>
                  <a:pt x="2127516" y="1550300"/>
                  <a:pt x="2120331" y="1552353"/>
                </a:cubicBezTo>
                <a:cubicBezTo>
                  <a:pt x="2110964" y="1555029"/>
                  <a:pt x="2101309" y="1556643"/>
                  <a:pt x="2091978" y="1559442"/>
                </a:cubicBezTo>
                <a:cubicBezTo>
                  <a:pt x="2070508" y="1565883"/>
                  <a:pt x="2049448" y="1573619"/>
                  <a:pt x="2028183" y="1580707"/>
                </a:cubicBezTo>
                <a:lnTo>
                  <a:pt x="2006917" y="1587795"/>
                </a:lnTo>
                <a:cubicBezTo>
                  <a:pt x="1980926" y="1585432"/>
                  <a:pt x="1954814" y="1584156"/>
                  <a:pt x="1928945" y="1580707"/>
                </a:cubicBezTo>
                <a:cubicBezTo>
                  <a:pt x="1919289" y="1579420"/>
                  <a:pt x="1906932" y="1581016"/>
                  <a:pt x="1900592" y="1573619"/>
                </a:cubicBezTo>
                <a:cubicBezTo>
                  <a:pt x="1890867" y="1562273"/>
                  <a:pt x="1891141" y="1545265"/>
                  <a:pt x="1886415" y="1531088"/>
                </a:cubicBezTo>
                <a:lnTo>
                  <a:pt x="1879327" y="1509823"/>
                </a:lnTo>
                <a:cubicBezTo>
                  <a:pt x="1876964" y="1467293"/>
                  <a:pt x="1885153" y="1422823"/>
                  <a:pt x="1872238" y="1382232"/>
                </a:cubicBezTo>
                <a:cubicBezTo>
                  <a:pt x="1867072" y="1365996"/>
                  <a:pt x="1829708" y="1353879"/>
                  <a:pt x="1829708" y="1353879"/>
                </a:cubicBezTo>
                <a:cubicBezTo>
                  <a:pt x="1777936" y="1371137"/>
                  <a:pt x="1801675" y="1364432"/>
                  <a:pt x="1758824" y="1375144"/>
                </a:cubicBezTo>
                <a:cubicBezTo>
                  <a:pt x="1754099" y="1382232"/>
                  <a:pt x="1745589" y="1387942"/>
                  <a:pt x="1744648" y="1396409"/>
                </a:cubicBezTo>
                <a:cubicBezTo>
                  <a:pt x="1743061" y="1410693"/>
                  <a:pt x="1748250" y="1424996"/>
                  <a:pt x="1751736" y="1438939"/>
                </a:cubicBezTo>
                <a:cubicBezTo>
                  <a:pt x="1761859" y="1479429"/>
                  <a:pt x="1761471" y="1474807"/>
                  <a:pt x="1780090" y="1502735"/>
                </a:cubicBezTo>
                <a:cubicBezTo>
                  <a:pt x="1791180" y="1536007"/>
                  <a:pt x="1795917" y="1540316"/>
                  <a:pt x="1780090" y="1587795"/>
                </a:cubicBezTo>
                <a:cubicBezTo>
                  <a:pt x="1776920" y="1597305"/>
                  <a:pt x="1767587" y="1604192"/>
                  <a:pt x="1758824" y="1609060"/>
                </a:cubicBezTo>
                <a:cubicBezTo>
                  <a:pt x="1745761" y="1616317"/>
                  <a:pt x="1716294" y="1623237"/>
                  <a:pt x="1716294" y="1623237"/>
                </a:cubicBezTo>
                <a:cubicBezTo>
                  <a:pt x="1678489" y="1620874"/>
                  <a:pt x="1640550" y="1620114"/>
                  <a:pt x="1602880" y="1616149"/>
                </a:cubicBezTo>
                <a:cubicBezTo>
                  <a:pt x="1595449" y="1615367"/>
                  <a:pt x="1588147" y="1612689"/>
                  <a:pt x="1581615" y="1609060"/>
                </a:cubicBezTo>
                <a:cubicBezTo>
                  <a:pt x="1566721" y="1600785"/>
                  <a:pt x="1553262" y="1590158"/>
                  <a:pt x="1539085" y="1580707"/>
                </a:cubicBezTo>
                <a:lnTo>
                  <a:pt x="1517820" y="1566530"/>
                </a:lnTo>
                <a:cubicBezTo>
                  <a:pt x="1513094" y="1552353"/>
                  <a:pt x="1501530" y="1538793"/>
                  <a:pt x="1503643" y="1524000"/>
                </a:cubicBezTo>
                <a:cubicBezTo>
                  <a:pt x="1506006" y="1507460"/>
                  <a:pt x="1504526" y="1489894"/>
                  <a:pt x="1510731" y="1474381"/>
                </a:cubicBezTo>
                <a:cubicBezTo>
                  <a:pt x="1514454" y="1465073"/>
                  <a:pt x="1523234" y="1457984"/>
                  <a:pt x="1531997" y="1453116"/>
                </a:cubicBezTo>
                <a:cubicBezTo>
                  <a:pt x="1558943" y="1438146"/>
                  <a:pt x="1594877" y="1436032"/>
                  <a:pt x="1624145" y="1431851"/>
                </a:cubicBezTo>
                <a:cubicBezTo>
                  <a:pt x="1631234" y="1429488"/>
                  <a:pt x="1638728" y="1428105"/>
                  <a:pt x="1645411" y="1424763"/>
                </a:cubicBezTo>
                <a:cubicBezTo>
                  <a:pt x="1696777" y="1399080"/>
                  <a:pt x="1664964" y="1384904"/>
                  <a:pt x="1659587" y="1304260"/>
                </a:cubicBezTo>
                <a:cubicBezTo>
                  <a:pt x="1610336" y="1309186"/>
                  <a:pt x="1598888" y="1306876"/>
                  <a:pt x="1560350" y="1318437"/>
                </a:cubicBezTo>
                <a:cubicBezTo>
                  <a:pt x="1546037" y="1322731"/>
                  <a:pt x="1531997" y="1327888"/>
                  <a:pt x="1517820" y="1332614"/>
                </a:cubicBezTo>
                <a:lnTo>
                  <a:pt x="1496555" y="1339702"/>
                </a:lnTo>
                <a:cubicBezTo>
                  <a:pt x="1494192" y="1346790"/>
                  <a:pt x="1492808" y="1354284"/>
                  <a:pt x="1489466" y="1360967"/>
                </a:cubicBezTo>
                <a:cubicBezTo>
                  <a:pt x="1479596" y="1380706"/>
                  <a:pt x="1469703" y="1387819"/>
                  <a:pt x="1454024" y="1403498"/>
                </a:cubicBezTo>
                <a:cubicBezTo>
                  <a:pt x="1444553" y="1431913"/>
                  <a:pt x="1444007" y="1429867"/>
                  <a:pt x="1439848" y="1467293"/>
                </a:cubicBezTo>
                <a:cubicBezTo>
                  <a:pt x="1436706" y="1495571"/>
                  <a:pt x="1445483" y="1526905"/>
                  <a:pt x="1432759" y="1552353"/>
                </a:cubicBezTo>
                <a:cubicBezTo>
                  <a:pt x="1426076" y="1565719"/>
                  <a:pt x="1404406" y="1561804"/>
                  <a:pt x="1390229" y="1566530"/>
                </a:cubicBezTo>
                <a:lnTo>
                  <a:pt x="1368964" y="1573619"/>
                </a:lnTo>
                <a:cubicBezTo>
                  <a:pt x="1350062" y="1571256"/>
                  <a:pt x="1320313" y="1583792"/>
                  <a:pt x="1312257" y="1566530"/>
                </a:cubicBezTo>
                <a:cubicBezTo>
                  <a:pt x="1298233" y="1536478"/>
                  <a:pt x="1319345" y="1500456"/>
                  <a:pt x="1319345" y="1467293"/>
                </a:cubicBezTo>
                <a:cubicBezTo>
                  <a:pt x="1319345" y="1443547"/>
                  <a:pt x="1322876" y="1417648"/>
                  <a:pt x="1312257" y="1396409"/>
                </a:cubicBezTo>
                <a:cubicBezTo>
                  <a:pt x="1302509" y="1376912"/>
                  <a:pt x="1268788" y="1367743"/>
                  <a:pt x="1248462" y="1360967"/>
                </a:cubicBezTo>
                <a:cubicBezTo>
                  <a:pt x="1220108" y="1363330"/>
                  <a:pt x="1188452" y="1354567"/>
                  <a:pt x="1163401" y="1368056"/>
                </a:cubicBezTo>
                <a:cubicBezTo>
                  <a:pt x="1150747" y="1374870"/>
                  <a:pt x="1156313" y="1396214"/>
                  <a:pt x="1156313" y="1410586"/>
                </a:cubicBezTo>
                <a:cubicBezTo>
                  <a:pt x="1156313" y="1427294"/>
                  <a:pt x="1160654" y="1443725"/>
                  <a:pt x="1163401" y="1460205"/>
                </a:cubicBezTo>
                <a:cubicBezTo>
                  <a:pt x="1164896" y="1469177"/>
                  <a:pt x="1171059" y="1505177"/>
                  <a:pt x="1177578" y="1516912"/>
                </a:cubicBezTo>
                <a:cubicBezTo>
                  <a:pt x="1185852" y="1531806"/>
                  <a:pt x="1205931" y="1559442"/>
                  <a:pt x="1205931" y="1559442"/>
                </a:cubicBezTo>
                <a:cubicBezTo>
                  <a:pt x="1203568" y="1568893"/>
                  <a:pt x="1203676" y="1579337"/>
                  <a:pt x="1198843" y="1587795"/>
                </a:cubicBezTo>
                <a:cubicBezTo>
                  <a:pt x="1193829" y="1596570"/>
                  <a:pt x="1166989" y="1619234"/>
                  <a:pt x="1156313" y="1623237"/>
                </a:cubicBezTo>
                <a:cubicBezTo>
                  <a:pt x="1145032" y="1627467"/>
                  <a:pt x="1132685" y="1627962"/>
                  <a:pt x="1120871" y="1630325"/>
                </a:cubicBezTo>
                <a:cubicBezTo>
                  <a:pt x="1075978" y="1627962"/>
                  <a:pt x="1030978" y="1627131"/>
                  <a:pt x="986192" y="1623237"/>
                </a:cubicBezTo>
                <a:cubicBezTo>
                  <a:pt x="976486" y="1622393"/>
                  <a:pt x="966792" y="1619987"/>
                  <a:pt x="957838" y="1616149"/>
                </a:cubicBezTo>
                <a:cubicBezTo>
                  <a:pt x="950008" y="1612793"/>
                  <a:pt x="943661" y="1606698"/>
                  <a:pt x="936573" y="1601972"/>
                </a:cubicBezTo>
                <a:cubicBezTo>
                  <a:pt x="919058" y="1549426"/>
                  <a:pt x="914284" y="1554431"/>
                  <a:pt x="929485" y="1488558"/>
                </a:cubicBezTo>
                <a:cubicBezTo>
                  <a:pt x="931401" y="1480257"/>
                  <a:pt x="936438" y="1471808"/>
                  <a:pt x="943662" y="1467293"/>
                </a:cubicBezTo>
                <a:cubicBezTo>
                  <a:pt x="956334" y="1459373"/>
                  <a:pt x="973758" y="1461405"/>
                  <a:pt x="986192" y="1453116"/>
                </a:cubicBezTo>
                <a:cubicBezTo>
                  <a:pt x="993280" y="1448390"/>
                  <a:pt x="1001090" y="1444599"/>
                  <a:pt x="1007457" y="1438939"/>
                </a:cubicBezTo>
                <a:cubicBezTo>
                  <a:pt x="1047183" y="1403627"/>
                  <a:pt x="1042617" y="1407464"/>
                  <a:pt x="1064164" y="1375144"/>
                </a:cubicBezTo>
                <a:cubicBezTo>
                  <a:pt x="1066527" y="1368056"/>
                  <a:pt x="1067911" y="1360562"/>
                  <a:pt x="1071252" y="1353879"/>
                </a:cubicBezTo>
                <a:cubicBezTo>
                  <a:pt x="1098734" y="1298915"/>
                  <a:pt x="1074701" y="1364799"/>
                  <a:pt x="1092517" y="1311349"/>
                </a:cubicBezTo>
                <a:cubicBezTo>
                  <a:pt x="1090154" y="1266456"/>
                  <a:pt x="1094245" y="1220752"/>
                  <a:pt x="1085429" y="1176670"/>
                </a:cubicBezTo>
                <a:cubicBezTo>
                  <a:pt x="1083964" y="1169343"/>
                  <a:pt x="1071636" y="1169581"/>
                  <a:pt x="1064164" y="1169581"/>
                </a:cubicBezTo>
                <a:cubicBezTo>
                  <a:pt x="1038066" y="1169581"/>
                  <a:pt x="1012183" y="1174307"/>
                  <a:pt x="986192" y="1176670"/>
                </a:cubicBezTo>
                <a:cubicBezTo>
                  <a:pt x="972015" y="1181395"/>
                  <a:pt x="952628" y="1178891"/>
                  <a:pt x="943662" y="1190846"/>
                </a:cubicBezTo>
                <a:cubicBezTo>
                  <a:pt x="916382" y="1227220"/>
                  <a:pt x="930751" y="1210846"/>
                  <a:pt x="901131" y="1240465"/>
                </a:cubicBezTo>
                <a:cubicBezTo>
                  <a:pt x="898768" y="1247553"/>
                  <a:pt x="898188" y="1255513"/>
                  <a:pt x="894043" y="1261730"/>
                </a:cubicBezTo>
                <a:cubicBezTo>
                  <a:pt x="888482" y="1270071"/>
                  <a:pt x="879196" y="1275294"/>
                  <a:pt x="872778" y="1282995"/>
                </a:cubicBezTo>
                <a:cubicBezTo>
                  <a:pt x="867324" y="1289540"/>
                  <a:pt x="863327" y="1297172"/>
                  <a:pt x="858601" y="1304260"/>
                </a:cubicBezTo>
                <a:cubicBezTo>
                  <a:pt x="856238" y="1311348"/>
                  <a:pt x="852027" y="1318071"/>
                  <a:pt x="851513" y="1325525"/>
                </a:cubicBezTo>
                <a:cubicBezTo>
                  <a:pt x="847283" y="1386857"/>
                  <a:pt x="850750" y="1448671"/>
                  <a:pt x="844424" y="1509823"/>
                </a:cubicBezTo>
                <a:cubicBezTo>
                  <a:pt x="843547" y="1518297"/>
                  <a:pt x="833708" y="1523303"/>
                  <a:pt x="830248" y="1531088"/>
                </a:cubicBezTo>
                <a:cubicBezTo>
                  <a:pt x="824179" y="1544744"/>
                  <a:pt x="820797" y="1559442"/>
                  <a:pt x="816071" y="1573619"/>
                </a:cubicBezTo>
                <a:cubicBezTo>
                  <a:pt x="816071" y="1573620"/>
                  <a:pt x="801895" y="1616149"/>
                  <a:pt x="801894" y="1616149"/>
                </a:cubicBezTo>
                <a:lnTo>
                  <a:pt x="780629" y="1623237"/>
                </a:lnTo>
                <a:cubicBezTo>
                  <a:pt x="766452" y="1618511"/>
                  <a:pt x="746388" y="1621494"/>
                  <a:pt x="738099" y="1609060"/>
                </a:cubicBezTo>
                <a:cubicBezTo>
                  <a:pt x="705019" y="1559442"/>
                  <a:pt x="723922" y="1575981"/>
                  <a:pt x="688480" y="1552353"/>
                </a:cubicBezTo>
                <a:cubicBezTo>
                  <a:pt x="690843" y="1531088"/>
                  <a:pt x="691373" y="1509538"/>
                  <a:pt x="695569" y="1488558"/>
                </a:cubicBezTo>
                <a:cubicBezTo>
                  <a:pt x="698500" y="1473905"/>
                  <a:pt x="705019" y="1460205"/>
                  <a:pt x="709745" y="1446028"/>
                </a:cubicBezTo>
                <a:cubicBezTo>
                  <a:pt x="712108" y="1438940"/>
                  <a:pt x="715369" y="1432090"/>
                  <a:pt x="716834" y="1424763"/>
                </a:cubicBezTo>
                <a:cubicBezTo>
                  <a:pt x="725593" y="1380967"/>
                  <a:pt x="717239" y="1399345"/>
                  <a:pt x="738099" y="1368056"/>
                </a:cubicBezTo>
                <a:lnTo>
                  <a:pt x="752276" y="1325525"/>
                </a:lnTo>
                <a:lnTo>
                  <a:pt x="759364" y="1304260"/>
                </a:lnTo>
                <a:cubicBezTo>
                  <a:pt x="757001" y="1273544"/>
                  <a:pt x="770760" y="1236757"/>
                  <a:pt x="752276" y="1212112"/>
                </a:cubicBezTo>
                <a:cubicBezTo>
                  <a:pt x="740846" y="1196872"/>
                  <a:pt x="713509" y="1212793"/>
                  <a:pt x="695569" y="1219200"/>
                </a:cubicBezTo>
                <a:cubicBezTo>
                  <a:pt x="679523" y="1224930"/>
                  <a:pt x="653038" y="1247553"/>
                  <a:pt x="653038" y="1247553"/>
                </a:cubicBezTo>
                <a:cubicBezTo>
                  <a:pt x="620541" y="1296301"/>
                  <a:pt x="630073" y="1273920"/>
                  <a:pt x="617597" y="1311349"/>
                </a:cubicBezTo>
                <a:cubicBezTo>
                  <a:pt x="615234" y="1368056"/>
                  <a:pt x="614701" y="1424869"/>
                  <a:pt x="610508" y="1481470"/>
                </a:cubicBezTo>
                <a:cubicBezTo>
                  <a:pt x="609956" y="1488921"/>
                  <a:pt x="605473" y="1495551"/>
                  <a:pt x="603420" y="1502735"/>
                </a:cubicBezTo>
                <a:cubicBezTo>
                  <a:pt x="600744" y="1512102"/>
                  <a:pt x="599007" y="1521721"/>
                  <a:pt x="596331" y="1531088"/>
                </a:cubicBezTo>
                <a:cubicBezTo>
                  <a:pt x="594278" y="1538272"/>
                  <a:pt x="593387" y="1546136"/>
                  <a:pt x="589243" y="1552353"/>
                </a:cubicBezTo>
                <a:cubicBezTo>
                  <a:pt x="583682" y="1560694"/>
                  <a:pt x="575066" y="1566530"/>
                  <a:pt x="567978" y="1573619"/>
                </a:cubicBezTo>
                <a:cubicBezTo>
                  <a:pt x="565615" y="1580707"/>
                  <a:pt x="565035" y="1588667"/>
                  <a:pt x="560890" y="1594884"/>
                </a:cubicBezTo>
                <a:cubicBezTo>
                  <a:pt x="545719" y="1617639"/>
                  <a:pt x="540653" y="1615806"/>
                  <a:pt x="518359" y="1623237"/>
                </a:cubicBezTo>
                <a:cubicBezTo>
                  <a:pt x="511271" y="1613786"/>
                  <a:pt x="506170" y="1602447"/>
                  <a:pt x="497094" y="1594884"/>
                </a:cubicBezTo>
                <a:cubicBezTo>
                  <a:pt x="491354" y="1590101"/>
                  <a:pt x="482512" y="1591137"/>
                  <a:pt x="475829" y="1587795"/>
                </a:cubicBezTo>
                <a:cubicBezTo>
                  <a:pt x="468209" y="1583985"/>
                  <a:pt x="462184" y="1577429"/>
                  <a:pt x="454564" y="1573619"/>
                </a:cubicBezTo>
                <a:cubicBezTo>
                  <a:pt x="443227" y="1567950"/>
                  <a:pt x="415553" y="1562473"/>
                  <a:pt x="404945" y="1559442"/>
                </a:cubicBezTo>
                <a:cubicBezTo>
                  <a:pt x="397761" y="1557389"/>
                  <a:pt x="390929" y="1554165"/>
                  <a:pt x="383680" y="1552353"/>
                </a:cubicBezTo>
                <a:cubicBezTo>
                  <a:pt x="371992" y="1549431"/>
                  <a:pt x="359861" y="1548435"/>
                  <a:pt x="348238" y="1545265"/>
                </a:cubicBezTo>
                <a:cubicBezTo>
                  <a:pt x="333821" y="1541333"/>
                  <a:pt x="319885" y="1535814"/>
                  <a:pt x="305708" y="1531088"/>
                </a:cubicBezTo>
                <a:lnTo>
                  <a:pt x="284443" y="1524000"/>
                </a:lnTo>
                <a:lnTo>
                  <a:pt x="263178" y="1516912"/>
                </a:lnTo>
                <a:cubicBezTo>
                  <a:pt x="258452" y="1509823"/>
                  <a:pt x="252811" y="1503266"/>
                  <a:pt x="249001" y="1495646"/>
                </a:cubicBezTo>
                <a:cubicBezTo>
                  <a:pt x="234452" y="1466547"/>
                  <a:pt x="243079" y="1446115"/>
                  <a:pt x="249001" y="1410586"/>
                </a:cubicBezTo>
                <a:cubicBezTo>
                  <a:pt x="250229" y="1403216"/>
                  <a:pt x="250807" y="1394604"/>
                  <a:pt x="256090" y="1389321"/>
                </a:cubicBezTo>
                <a:cubicBezTo>
                  <a:pt x="283575" y="1361836"/>
                  <a:pt x="306556" y="1358322"/>
                  <a:pt x="341150" y="1346791"/>
                </a:cubicBezTo>
                <a:lnTo>
                  <a:pt x="362415" y="1339702"/>
                </a:lnTo>
                <a:lnTo>
                  <a:pt x="383680" y="1332614"/>
                </a:lnTo>
                <a:cubicBezTo>
                  <a:pt x="388406" y="1325526"/>
                  <a:pt x="390633" y="1315864"/>
                  <a:pt x="397857" y="1311349"/>
                </a:cubicBezTo>
                <a:cubicBezTo>
                  <a:pt x="410529" y="1303429"/>
                  <a:pt x="440387" y="1297172"/>
                  <a:pt x="440387" y="1297172"/>
                </a:cubicBezTo>
                <a:cubicBezTo>
                  <a:pt x="447475" y="1292446"/>
                  <a:pt x="455628" y="1289019"/>
                  <a:pt x="461652" y="1282995"/>
                </a:cubicBezTo>
                <a:cubicBezTo>
                  <a:pt x="508908" y="1235739"/>
                  <a:pt x="440387" y="1285358"/>
                  <a:pt x="497094" y="1247553"/>
                </a:cubicBezTo>
                <a:cubicBezTo>
                  <a:pt x="504262" y="1236801"/>
                  <a:pt x="518359" y="1219698"/>
                  <a:pt x="518359" y="1205023"/>
                </a:cubicBezTo>
                <a:cubicBezTo>
                  <a:pt x="518359" y="1195281"/>
                  <a:pt x="513947" y="1186037"/>
                  <a:pt x="511271" y="1176670"/>
                </a:cubicBezTo>
                <a:cubicBezTo>
                  <a:pt x="509218" y="1169486"/>
                  <a:pt x="509466" y="1160688"/>
                  <a:pt x="504183" y="1155405"/>
                </a:cubicBezTo>
                <a:cubicBezTo>
                  <a:pt x="498899" y="1150121"/>
                  <a:pt x="490006" y="1150679"/>
                  <a:pt x="482917" y="1148316"/>
                </a:cubicBezTo>
                <a:cubicBezTo>
                  <a:pt x="459289" y="1150679"/>
                  <a:pt x="435373" y="1151029"/>
                  <a:pt x="412034" y="1155405"/>
                </a:cubicBezTo>
                <a:cubicBezTo>
                  <a:pt x="397347" y="1158159"/>
                  <a:pt x="383681" y="1164856"/>
                  <a:pt x="369504" y="1169581"/>
                </a:cubicBezTo>
                <a:lnTo>
                  <a:pt x="348238" y="1176670"/>
                </a:lnTo>
                <a:cubicBezTo>
                  <a:pt x="343513" y="1183758"/>
                  <a:pt x="340086" y="1191911"/>
                  <a:pt x="334062" y="1197935"/>
                </a:cubicBezTo>
                <a:cubicBezTo>
                  <a:pt x="328038" y="1203959"/>
                  <a:pt x="318407" y="1205701"/>
                  <a:pt x="312797" y="1212112"/>
                </a:cubicBezTo>
                <a:cubicBezTo>
                  <a:pt x="265537" y="1266123"/>
                  <a:pt x="308693" y="1248580"/>
                  <a:pt x="256090" y="1261730"/>
                </a:cubicBezTo>
                <a:cubicBezTo>
                  <a:pt x="241913" y="1271181"/>
                  <a:pt x="229723" y="1284696"/>
                  <a:pt x="213559" y="1290084"/>
                </a:cubicBezTo>
                <a:lnTo>
                  <a:pt x="171029" y="1304260"/>
                </a:lnTo>
                <a:cubicBezTo>
                  <a:pt x="163941" y="1308986"/>
                  <a:pt x="157549" y="1314977"/>
                  <a:pt x="149764" y="1318437"/>
                </a:cubicBezTo>
                <a:cubicBezTo>
                  <a:pt x="136108" y="1324506"/>
                  <a:pt x="107234" y="1332614"/>
                  <a:pt x="107234" y="1332614"/>
                </a:cubicBezTo>
                <a:cubicBezTo>
                  <a:pt x="73692" y="1328421"/>
                  <a:pt x="52237" y="1334324"/>
                  <a:pt x="29262" y="1311349"/>
                </a:cubicBezTo>
                <a:cubicBezTo>
                  <a:pt x="23238" y="1305325"/>
                  <a:pt x="19811" y="1297172"/>
                  <a:pt x="15085" y="1290084"/>
                </a:cubicBezTo>
                <a:cubicBezTo>
                  <a:pt x="-4955" y="1229962"/>
                  <a:pt x="-5104" y="1238095"/>
                  <a:pt x="15085" y="1127051"/>
                </a:cubicBezTo>
                <a:cubicBezTo>
                  <a:pt x="16609" y="1118669"/>
                  <a:pt x="28730" y="1116684"/>
                  <a:pt x="36350" y="1112874"/>
                </a:cubicBezTo>
                <a:cubicBezTo>
                  <a:pt x="43268" y="1109415"/>
                  <a:pt x="81124" y="1098849"/>
                  <a:pt x="85969" y="1098698"/>
                </a:cubicBezTo>
                <a:cubicBezTo>
                  <a:pt x="227687" y="1094269"/>
                  <a:pt x="369504" y="1093972"/>
                  <a:pt x="511271" y="1091609"/>
                </a:cubicBezTo>
                <a:cubicBezTo>
                  <a:pt x="523085" y="1089246"/>
                  <a:pt x="535025" y="1087443"/>
                  <a:pt x="546713" y="1084521"/>
                </a:cubicBezTo>
                <a:cubicBezTo>
                  <a:pt x="553962" y="1082709"/>
                  <a:pt x="563310" y="1083267"/>
                  <a:pt x="567978" y="1077432"/>
                </a:cubicBezTo>
                <a:cubicBezTo>
                  <a:pt x="574064" y="1069825"/>
                  <a:pt x="572703" y="1058530"/>
                  <a:pt x="575066" y="1049079"/>
                </a:cubicBezTo>
                <a:cubicBezTo>
                  <a:pt x="572703" y="1018363"/>
                  <a:pt x="571799" y="987499"/>
                  <a:pt x="567978" y="956930"/>
                </a:cubicBezTo>
                <a:cubicBezTo>
                  <a:pt x="567051" y="949516"/>
                  <a:pt x="565558" y="941499"/>
                  <a:pt x="560890" y="935665"/>
                </a:cubicBezTo>
                <a:cubicBezTo>
                  <a:pt x="555568" y="929012"/>
                  <a:pt x="546713" y="926214"/>
                  <a:pt x="539624" y="921488"/>
                </a:cubicBezTo>
                <a:cubicBezTo>
                  <a:pt x="519283" y="923522"/>
                  <a:pt x="436550" y="931208"/>
                  <a:pt x="412034" y="935665"/>
                </a:cubicBezTo>
                <a:cubicBezTo>
                  <a:pt x="404683" y="937002"/>
                  <a:pt x="397953" y="940700"/>
                  <a:pt x="390769" y="942753"/>
                </a:cubicBezTo>
                <a:cubicBezTo>
                  <a:pt x="339798" y="957316"/>
                  <a:pt x="385483" y="942302"/>
                  <a:pt x="326973" y="956930"/>
                </a:cubicBezTo>
                <a:cubicBezTo>
                  <a:pt x="319724" y="958742"/>
                  <a:pt x="313035" y="962554"/>
                  <a:pt x="305708" y="964019"/>
                </a:cubicBezTo>
                <a:cubicBezTo>
                  <a:pt x="289406" y="967279"/>
                  <a:pt x="213180" y="976470"/>
                  <a:pt x="199383" y="978195"/>
                </a:cubicBezTo>
                <a:cubicBezTo>
                  <a:pt x="156853" y="975832"/>
                  <a:pt x="113960" y="977131"/>
                  <a:pt x="71792" y="971107"/>
                </a:cubicBezTo>
                <a:cubicBezTo>
                  <a:pt x="63358" y="969902"/>
                  <a:pt x="54337" y="964550"/>
                  <a:pt x="50527" y="956930"/>
                </a:cubicBezTo>
                <a:cubicBezTo>
                  <a:pt x="44099" y="944075"/>
                  <a:pt x="46257" y="928493"/>
                  <a:pt x="43438" y="914400"/>
                </a:cubicBezTo>
                <a:cubicBezTo>
                  <a:pt x="41527" y="904847"/>
                  <a:pt x="39149" y="895377"/>
                  <a:pt x="36350" y="886046"/>
                </a:cubicBezTo>
                <a:cubicBezTo>
                  <a:pt x="32056" y="871733"/>
                  <a:pt x="26899" y="857693"/>
                  <a:pt x="22173" y="843516"/>
                </a:cubicBezTo>
                <a:lnTo>
                  <a:pt x="15085" y="822251"/>
                </a:lnTo>
                <a:cubicBezTo>
                  <a:pt x="19811" y="796260"/>
                  <a:pt x="23727" y="770109"/>
                  <a:pt x="29262" y="744279"/>
                </a:cubicBezTo>
                <a:cubicBezTo>
                  <a:pt x="30828" y="736973"/>
                  <a:pt x="33009" y="729697"/>
                  <a:pt x="36350" y="723014"/>
                </a:cubicBezTo>
                <a:cubicBezTo>
                  <a:pt x="40160" y="715394"/>
                  <a:pt x="44116" y="707359"/>
                  <a:pt x="50527" y="701749"/>
                </a:cubicBezTo>
                <a:cubicBezTo>
                  <a:pt x="63350" y="690529"/>
                  <a:pt x="76893" y="678783"/>
                  <a:pt x="93057" y="673395"/>
                </a:cubicBezTo>
                <a:lnTo>
                  <a:pt x="114322" y="666307"/>
                </a:lnTo>
                <a:cubicBezTo>
                  <a:pt x="126136" y="668670"/>
                  <a:pt x="138988" y="668007"/>
                  <a:pt x="149764" y="673395"/>
                </a:cubicBezTo>
                <a:cubicBezTo>
                  <a:pt x="158730" y="677878"/>
                  <a:pt x="163328" y="688242"/>
                  <a:pt x="171029" y="694660"/>
                </a:cubicBezTo>
                <a:cubicBezTo>
                  <a:pt x="189351" y="709929"/>
                  <a:pt x="192245" y="708821"/>
                  <a:pt x="213559" y="715925"/>
                </a:cubicBezTo>
                <a:cubicBezTo>
                  <a:pt x="220647" y="723014"/>
                  <a:pt x="226483" y="731630"/>
                  <a:pt x="234824" y="737191"/>
                </a:cubicBezTo>
                <a:cubicBezTo>
                  <a:pt x="241319" y="741521"/>
                  <a:pt x="280148" y="750079"/>
                  <a:pt x="284443" y="751367"/>
                </a:cubicBezTo>
                <a:cubicBezTo>
                  <a:pt x="298756" y="755661"/>
                  <a:pt x="312796" y="760818"/>
                  <a:pt x="326973" y="765544"/>
                </a:cubicBezTo>
                <a:lnTo>
                  <a:pt x="348238" y="772632"/>
                </a:lnTo>
                <a:lnTo>
                  <a:pt x="412034" y="793898"/>
                </a:lnTo>
                <a:lnTo>
                  <a:pt x="433299" y="800986"/>
                </a:lnTo>
                <a:cubicBezTo>
                  <a:pt x="482918" y="798623"/>
                  <a:pt x="532652" y="798023"/>
                  <a:pt x="582155" y="793898"/>
                </a:cubicBezTo>
                <a:cubicBezTo>
                  <a:pt x="589601" y="793277"/>
                  <a:pt x="602284" y="794194"/>
                  <a:pt x="603420" y="786809"/>
                </a:cubicBezTo>
                <a:cubicBezTo>
                  <a:pt x="607746" y="758688"/>
                  <a:pt x="605900" y="728543"/>
                  <a:pt x="596331" y="701749"/>
                </a:cubicBezTo>
                <a:cubicBezTo>
                  <a:pt x="592777" y="691798"/>
                  <a:pt x="578401" y="689309"/>
                  <a:pt x="567978" y="687572"/>
                </a:cubicBezTo>
                <a:cubicBezTo>
                  <a:pt x="535266" y="682120"/>
                  <a:pt x="501820" y="682847"/>
                  <a:pt x="468741" y="680484"/>
                </a:cubicBezTo>
                <a:cubicBezTo>
                  <a:pt x="416969" y="663226"/>
                  <a:pt x="440708" y="669931"/>
                  <a:pt x="397857" y="659219"/>
                </a:cubicBezTo>
                <a:cubicBezTo>
                  <a:pt x="382300" y="648848"/>
                  <a:pt x="366226" y="636861"/>
                  <a:pt x="348238" y="630865"/>
                </a:cubicBezTo>
                <a:cubicBezTo>
                  <a:pt x="329754" y="624704"/>
                  <a:pt x="310015" y="622849"/>
                  <a:pt x="291531" y="616688"/>
                </a:cubicBezTo>
                <a:cubicBezTo>
                  <a:pt x="277354" y="611963"/>
                  <a:pt x="262876" y="608062"/>
                  <a:pt x="249001" y="602512"/>
                </a:cubicBezTo>
                <a:cubicBezTo>
                  <a:pt x="239190" y="598588"/>
                  <a:pt x="230769" y="591371"/>
                  <a:pt x="220648" y="588335"/>
                </a:cubicBezTo>
                <a:cubicBezTo>
                  <a:pt x="206882" y="584205"/>
                  <a:pt x="192210" y="584065"/>
                  <a:pt x="178117" y="581246"/>
                </a:cubicBezTo>
                <a:cubicBezTo>
                  <a:pt x="168564" y="579335"/>
                  <a:pt x="159215" y="576521"/>
                  <a:pt x="149764" y="574158"/>
                </a:cubicBezTo>
                <a:cubicBezTo>
                  <a:pt x="142676" y="569432"/>
                  <a:pt x="136119" y="563791"/>
                  <a:pt x="128499" y="559981"/>
                </a:cubicBezTo>
                <a:cubicBezTo>
                  <a:pt x="118330" y="554897"/>
                  <a:pt x="87964" y="548076"/>
                  <a:pt x="78880" y="545805"/>
                </a:cubicBezTo>
                <a:cubicBezTo>
                  <a:pt x="40134" y="487680"/>
                  <a:pt x="38103" y="493725"/>
                  <a:pt x="71792" y="368595"/>
                </a:cubicBezTo>
                <a:cubicBezTo>
                  <a:pt x="76221" y="352143"/>
                  <a:pt x="114322" y="340242"/>
                  <a:pt x="114322" y="340242"/>
                </a:cubicBezTo>
                <a:cubicBezTo>
                  <a:pt x="133224" y="342605"/>
                  <a:pt x="152651" y="342318"/>
                  <a:pt x="171029" y="347330"/>
                </a:cubicBezTo>
                <a:cubicBezTo>
                  <a:pt x="179248" y="349572"/>
                  <a:pt x="184674" y="357697"/>
                  <a:pt x="192294" y="361507"/>
                </a:cubicBezTo>
                <a:cubicBezTo>
                  <a:pt x="198977" y="364848"/>
                  <a:pt x="206471" y="366232"/>
                  <a:pt x="213559" y="368595"/>
                </a:cubicBezTo>
                <a:cubicBezTo>
                  <a:pt x="238857" y="406541"/>
                  <a:pt x="221713" y="383837"/>
                  <a:pt x="270266" y="432391"/>
                </a:cubicBezTo>
                <a:cubicBezTo>
                  <a:pt x="296814" y="458939"/>
                  <a:pt x="282021" y="450486"/>
                  <a:pt x="312797" y="460744"/>
                </a:cubicBezTo>
                <a:cubicBezTo>
                  <a:pt x="319885" y="465470"/>
                  <a:pt x="327517" y="469467"/>
                  <a:pt x="334062" y="474921"/>
                </a:cubicBezTo>
                <a:cubicBezTo>
                  <a:pt x="341763" y="481339"/>
                  <a:pt x="346361" y="491703"/>
                  <a:pt x="355327" y="496186"/>
                </a:cubicBezTo>
                <a:cubicBezTo>
                  <a:pt x="366103" y="501574"/>
                  <a:pt x="379081" y="500352"/>
                  <a:pt x="390769" y="503274"/>
                </a:cubicBezTo>
                <a:cubicBezTo>
                  <a:pt x="398018" y="505086"/>
                  <a:pt x="404946" y="508000"/>
                  <a:pt x="412034" y="510363"/>
                </a:cubicBezTo>
                <a:cubicBezTo>
                  <a:pt x="419122" y="517451"/>
                  <a:pt x="424536" y="526760"/>
                  <a:pt x="433299" y="531628"/>
                </a:cubicBezTo>
                <a:cubicBezTo>
                  <a:pt x="455430" y="543923"/>
                  <a:pt x="486837" y="547463"/>
                  <a:pt x="511271" y="552893"/>
                </a:cubicBezTo>
                <a:cubicBezTo>
                  <a:pt x="520781" y="555006"/>
                  <a:pt x="530173" y="557618"/>
                  <a:pt x="539624" y="559981"/>
                </a:cubicBezTo>
                <a:cubicBezTo>
                  <a:pt x="549075" y="564707"/>
                  <a:pt x="557783" y="571378"/>
                  <a:pt x="567978" y="574158"/>
                </a:cubicBezTo>
                <a:cubicBezTo>
                  <a:pt x="584097" y="578554"/>
                  <a:pt x="601159" y="578257"/>
                  <a:pt x="617597" y="581246"/>
                </a:cubicBezTo>
                <a:cubicBezTo>
                  <a:pt x="627182" y="582989"/>
                  <a:pt x="636499" y="585972"/>
                  <a:pt x="645950" y="588335"/>
                </a:cubicBezTo>
                <a:cubicBezTo>
                  <a:pt x="669578" y="585972"/>
                  <a:pt x="700043" y="598037"/>
                  <a:pt x="716834" y="581246"/>
                </a:cubicBezTo>
                <a:cubicBezTo>
                  <a:pt x="724631" y="573449"/>
                  <a:pt x="702637" y="492611"/>
                  <a:pt x="695569" y="482009"/>
                </a:cubicBezTo>
                <a:lnTo>
                  <a:pt x="667215" y="439479"/>
                </a:lnTo>
                <a:cubicBezTo>
                  <a:pt x="662489" y="432391"/>
                  <a:pt x="661120" y="420908"/>
                  <a:pt x="653038" y="418214"/>
                </a:cubicBezTo>
                <a:lnTo>
                  <a:pt x="610508" y="404037"/>
                </a:lnTo>
                <a:lnTo>
                  <a:pt x="589243" y="396949"/>
                </a:lnTo>
                <a:cubicBezTo>
                  <a:pt x="582155" y="392223"/>
                  <a:pt x="575598" y="386582"/>
                  <a:pt x="567978" y="382772"/>
                </a:cubicBezTo>
                <a:cubicBezTo>
                  <a:pt x="561295" y="379431"/>
                  <a:pt x="552547" y="380351"/>
                  <a:pt x="546713" y="375684"/>
                </a:cubicBezTo>
                <a:cubicBezTo>
                  <a:pt x="540061" y="370362"/>
                  <a:pt x="537990" y="360964"/>
                  <a:pt x="532536" y="354419"/>
                </a:cubicBezTo>
                <a:cubicBezTo>
                  <a:pt x="487054" y="299840"/>
                  <a:pt x="532293" y="364685"/>
                  <a:pt x="497094" y="311888"/>
                </a:cubicBezTo>
                <a:cubicBezTo>
                  <a:pt x="491329" y="294592"/>
                  <a:pt x="489571" y="283100"/>
                  <a:pt x="475829" y="269358"/>
                </a:cubicBezTo>
                <a:cubicBezTo>
                  <a:pt x="469805" y="263334"/>
                  <a:pt x="461652" y="259907"/>
                  <a:pt x="454564" y="255181"/>
                </a:cubicBezTo>
                <a:cubicBezTo>
                  <a:pt x="422066" y="206434"/>
                  <a:pt x="431599" y="228815"/>
                  <a:pt x="419122" y="191386"/>
                </a:cubicBezTo>
                <a:cubicBezTo>
                  <a:pt x="423227" y="133923"/>
                  <a:pt x="403879" y="99949"/>
                  <a:pt x="447476" y="70884"/>
                </a:cubicBezTo>
                <a:cubicBezTo>
                  <a:pt x="453693" y="66739"/>
                  <a:pt x="461653" y="66158"/>
                  <a:pt x="468741" y="63795"/>
                </a:cubicBezTo>
                <a:cubicBezTo>
                  <a:pt x="494732" y="66158"/>
                  <a:pt x="520877" y="67193"/>
                  <a:pt x="546713" y="70884"/>
                </a:cubicBezTo>
                <a:cubicBezTo>
                  <a:pt x="554110" y="71941"/>
                  <a:pt x="560770" y="76006"/>
                  <a:pt x="567978" y="77972"/>
                </a:cubicBezTo>
                <a:cubicBezTo>
                  <a:pt x="586776" y="83099"/>
                  <a:pt x="606201" y="85988"/>
                  <a:pt x="624685" y="92149"/>
                </a:cubicBezTo>
                <a:lnTo>
                  <a:pt x="667215" y="106325"/>
                </a:lnTo>
                <a:cubicBezTo>
                  <a:pt x="746083" y="158905"/>
                  <a:pt x="691148" y="109709"/>
                  <a:pt x="716834" y="155944"/>
                </a:cubicBezTo>
                <a:cubicBezTo>
                  <a:pt x="725109" y="170838"/>
                  <a:pt x="735736" y="184297"/>
                  <a:pt x="745187" y="198474"/>
                </a:cubicBezTo>
                <a:lnTo>
                  <a:pt x="759364" y="219739"/>
                </a:lnTo>
                <a:cubicBezTo>
                  <a:pt x="761727" y="226828"/>
                  <a:pt x="763110" y="234322"/>
                  <a:pt x="766452" y="241005"/>
                </a:cubicBezTo>
                <a:cubicBezTo>
                  <a:pt x="770262" y="248625"/>
                  <a:pt x="777638" y="254293"/>
                  <a:pt x="780629" y="262270"/>
                </a:cubicBezTo>
                <a:cubicBezTo>
                  <a:pt x="784859" y="273551"/>
                  <a:pt x="784547" y="286089"/>
                  <a:pt x="787717" y="297712"/>
                </a:cubicBezTo>
                <a:cubicBezTo>
                  <a:pt x="791649" y="312129"/>
                  <a:pt x="799437" y="325502"/>
                  <a:pt x="801894" y="340242"/>
                </a:cubicBezTo>
                <a:cubicBezTo>
                  <a:pt x="805437" y="361497"/>
                  <a:pt x="810680" y="406584"/>
                  <a:pt x="823159" y="425302"/>
                </a:cubicBezTo>
                <a:lnTo>
                  <a:pt x="837336" y="446567"/>
                </a:lnTo>
                <a:cubicBezTo>
                  <a:pt x="839699" y="453655"/>
                  <a:pt x="839756" y="461998"/>
                  <a:pt x="844424" y="467832"/>
                </a:cubicBezTo>
                <a:cubicBezTo>
                  <a:pt x="863968" y="492261"/>
                  <a:pt x="880366" y="479563"/>
                  <a:pt x="908220" y="474921"/>
                </a:cubicBezTo>
                <a:cubicBezTo>
                  <a:pt x="912946" y="467833"/>
                  <a:pt x="921192" y="462090"/>
                  <a:pt x="922397" y="453656"/>
                </a:cubicBezTo>
                <a:cubicBezTo>
                  <a:pt x="923775" y="444012"/>
                  <a:pt x="915308" y="412307"/>
                  <a:pt x="915308" y="396949"/>
                </a:cubicBezTo>
                <a:close/>
              </a:path>
            </a:pathLst>
          </a:custGeom>
          <a:solidFill>
            <a:srgbClr val="D9D9D9">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9" name="Skupina 38"/>
          <p:cNvGrpSpPr/>
          <p:nvPr/>
        </p:nvGrpSpPr>
        <p:grpSpPr>
          <a:xfrm>
            <a:off x="2678328" y="1496292"/>
            <a:ext cx="3801481" cy="2811444"/>
            <a:chOff x="2678328" y="1496292"/>
            <a:chExt cx="3801481" cy="2811444"/>
          </a:xfrm>
        </p:grpSpPr>
        <p:cxnSp>
          <p:nvCxnSpPr>
            <p:cNvPr id="32" name="Přímá spojnice se šipkou 31"/>
            <p:cNvCxnSpPr/>
            <p:nvPr/>
          </p:nvCxnSpPr>
          <p:spPr>
            <a:xfrm flipV="1">
              <a:off x="4006054" y="3478192"/>
              <a:ext cx="1243065" cy="829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5269676" y="3489260"/>
              <a:ext cx="782587" cy="369332"/>
            </a:xfrm>
            <a:prstGeom prst="rect">
              <a:avLst/>
            </a:prstGeom>
            <a:noFill/>
          </p:spPr>
          <p:txBody>
            <a:bodyPr wrap="none" rtlCol="0">
              <a:spAutoFit/>
            </a:bodyPr>
            <a:lstStyle/>
            <a:p>
              <a:r>
                <a:rPr lang="en-US" b="1" dirty="0" smtClean="0">
                  <a:solidFill>
                    <a:prstClr val="black"/>
                  </a:solidFill>
                </a:rPr>
                <a:t>LIPIDS</a:t>
              </a:r>
              <a:endParaRPr lang="en-US" b="1" dirty="0">
                <a:solidFill>
                  <a:prstClr val="black"/>
                </a:solidFill>
              </a:endParaRPr>
            </a:p>
          </p:txBody>
        </p:sp>
        <p:sp>
          <p:nvSpPr>
            <p:cNvPr id="42" name="TextovéPole 41"/>
            <p:cNvSpPr txBox="1"/>
            <p:nvPr/>
          </p:nvSpPr>
          <p:spPr>
            <a:xfrm>
              <a:off x="5146234" y="3031125"/>
              <a:ext cx="1134349" cy="369332"/>
            </a:xfrm>
            <a:prstGeom prst="rect">
              <a:avLst/>
            </a:prstGeom>
            <a:noFill/>
          </p:spPr>
          <p:txBody>
            <a:bodyPr wrap="none" rtlCol="0">
              <a:spAutoFit/>
            </a:bodyPr>
            <a:lstStyle/>
            <a:p>
              <a:r>
                <a:rPr lang="en-US" b="1" dirty="0" smtClean="0">
                  <a:solidFill>
                    <a:prstClr val="black"/>
                  </a:solidFill>
                </a:rPr>
                <a:t>PROTEINS</a:t>
              </a:r>
              <a:endParaRPr lang="en-US" b="1" dirty="0">
                <a:solidFill>
                  <a:prstClr val="black"/>
                </a:solidFill>
              </a:endParaRPr>
            </a:p>
          </p:txBody>
        </p:sp>
        <p:sp>
          <p:nvSpPr>
            <p:cNvPr id="64" name="Oblouk 63"/>
            <p:cNvSpPr/>
            <p:nvPr/>
          </p:nvSpPr>
          <p:spPr>
            <a:xfrm>
              <a:off x="2678328" y="1953592"/>
              <a:ext cx="2834513" cy="428537"/>
            </a:xfrm>
            <a:prstGeom prst="arc">
              <a:avLst>
                <a:gd name="adj1" fmla="val 20428228"/>
                <a:gd name="adj2" fmla="val 75099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7" name="TextovéPole 66"/>
            <p:cNvSpPr txBox="1"/>
            <p:nvPr/>
          </p:nvSpPr>
          <p:spPr>
            <a:xfrm>
              <a:off x="4662230" y="1975801"/>
              <a:ext cx="540533" cy="369332"/>
            </a:xfrm>
            <a:prstGeom prst="rect">
              <a:avLst/>
            </a:prstGeom>
            <a:noFill/>
          </p:spPr>
          <p:txBody>
            <a:bodyPr wrap="none" rtlCol="0">
              <a:spAutoFit/>
            </a:bodyPr>
            <a:lstStyle/>
            <a:p>
              <a:r>
                <a:rPr lang="en-US" dirty="0" smtClean="0">
                  <a:solidFill>
                    <a:prstClr val="black"/>
                  </a:solidFill>
                </a:rPr>
                <a:t>PPP</a:t>
              </a:r>
              <a:endParaRPr lang="en-US" dirty="0">
                <a:solidFill>
                  <a:prstClr val="black"/>
                </a:solidFill>
              </a:endParaRPr>
            </a:p>
          </p:txBody>
        </p:sp>
        <p:sp>
          <p:nvSpPr>
            <p:cNvPr id="68" name="Oblouk 67"/>
            <p:cNvSpPr/>
            <p:nvPr/>
          </p:nvSpPr>
          <p:spPr>
            <a:xfrm flipH="1">
              <a:off x="4646449" y="1496292"/>
              <a:ext cx="791768" cy="1310682"/>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9" name="TextovéPole 68"/>
            <p:cNvSpPr txBox="1"/>
            <p:nvPr/>
          </p:nvSpPr>
          <p:spPr>
            <a:xfrm>
              <a:off x="4974332" y="2618042"/>
              <a:ext cx="1505477" cy="369332"/>
            </a:xfrm>
            <a:prstGeom prst="rect">
              <a:avLst/>
            </a:prstGeom>
            <a:noFill/>
          </p:spPr>
          <p:txBody>
            <a:bodyPr wrap="none" rtlCol="0">
              <a:spAutoFit/>
            </a:bodyPr>
            <a:lstStyle/>
            <a:p>
              <a:r>
                <a:rPr lang="en-US" b="1" dirty="0" smtClean="0">
                  <a:solidFill>
                    <a:prstClr val="black"/>
                  </a:solidFill>
                </a:rPr>
                <a:t>NUCLEOTIDES</a:t>
              </a:r>
              <a:endParaRPr lang="en-US" b="1" dirty="0">
                <a:solidFill>
                  <a:prstClr val="black"/>
                </a:solidFill>
              </a:endParaRPr>
            </a:p>
          </p:txBody>
        </p:sp>
        <p:cxnSp>
          <p:nvCxnSpPr>
            <p:cNvPr id="48" name="Přímá spojnice se šipkou 47"/>
            <p:cNvCxnSpPr/>
            <p:nvPr/>
          </p:nvCxnSpPr>
          <p:spPr>
            <a:xfrm>
              <a:off x="3581849" y="2580198"/>
              <a:ext cx="1563098" cy="6317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Skupina 37"/>
          <p:cNvGrpSpPr/>
          <p:nvPr/>
        </p:nvGrpSpPr>
        <p:grpSpPr>
          <a:xfrm>
            <a:off x="3644900" y="23288"/>
            <a:ext cx="3162474" cy="1327530"/>
            <a:chOff x="3644900" y="23288"/>
            <a:chExt cx="3162474" cy="1327530"/>
          </a:xfrm>
        </p:grpSpPr>
        <p:sp>
          <p:nvSpPr>
            <p:cNvPr id="14" name="TextovéPole 13"/>
            <p:cNvSpPr txBox="1"/>
            <p:nvPr/>
          </p:nvSpPr>
          <p:spPr>
            <a:xfrm>
              <a:off x="5438217" y="23288"/>
              <a:ext cx="1369157" cy="461665"/>
            </a:xfrm>
            <a:prstGeom prst="rect">
              <a:avLst/>
            </a:prstGeom>
            <a:noFill/>
          </p:spPr>
          <p:txBody>
            <a:bodyPr wrap="none" rtlCol="0">
              <a:spAutoFit/>
            </a:bodyPr>
            <a:lstStyle/>
            <a:p>
              <a:r>
                <a:rPr lang="en-US" sz="2400" b="1" dirty="0" smtClean="0">
                  <a:solidFill>
                    <a:prstClr val="black"/>
                  </a:solidFill>
                </a:rPr>
                <a:t>GLUCOSE</a:t>
              </a:r>
              <a:endParaRPr lang="en-US" sz="2400" b="1" dirty="0">
                <a:solidFill>
                  <a:prstClr val="black"/>
                </a:solidFill>
              </a:endParaRPr>
            </a:p>
          </p:txBody>
        </p:sp>
        <p:grpSp>
          <p:nvGrpSpPr>
            <p:cNvPr id="37" name="Skupina 36"/>
            <p:cNvGrpSpPr/>
            <p:nvPr/>
          </p:nvGrpSpPr>
          <p:grpSpPr>
            <a:xfrm>
              <a:off x="3644900" y="332772"/>
              <a:ext cx="1815457" cy="1018046"/>
              <a:chOff x="3644900" y="332772"/>
              <a:chExt cx="1815457" cy="1018046"/>
            </a:xfrm>
          </p:grpSpPr>
          <p:cxnSp>
            <p:nvCxnSpPr>
              <p:cNvPr id="34" name="Přímá spojnice 33"/>
              <p:cNvCxnSpPr/>
              <p:nvPr/>
            </p:nvCxnSpPr>
            <p:spPr>
              <a:xfrm>
                <a:off x="3644900" y="89111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Válec 10"/>
              <p:cNvSpPr/>
              <p:nvPr/>
            </p:nvSpPr>
            <p:spPr>
              <a:xfrm rot="2929288">
                <a:off x="4958098" y="36807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Přímá spojnice se šipkou 15"/>
              <p:cNvCxnSpPr/>
              <p:nvPr/>
            </p:nvCxnSpPr>
            <p:spPr>
              <a:xfrm flipH="1">
                <a:off x="4163292" y="332772"/>
                <a:ext cx="1297065" cy="10180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4972579" y="500300"/>
                <a:ext cx="273812" cy="214656"/>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3" name="Skupina 42"/>
          <p:cNvGrpSpPr/>
          <p:nvPr/>
        </p:nvGrpSpPr>
        <p:grpSpPr>
          <a:xfrm>
            <a:off x="17413" y="2924903"/>
            <a:ext cx="2594169" cy="2062419"/>
            <a:chOff x="17413" y="2924903"/>
            <a:chExt cx="2594169" cy="2062419"/>
          </a:xfrm>
        </p:grpSpPr>
        <p:sp>
          <p:nvSpPr>
            <p:cNvPr id="46" name="TextovéPole 45"/>
            <p:cNvSpPr txBox="1"/>
            <p:nvPr/>
          </p:nvSpPr>
          <p:spPr>
            <a:xfrm>
              <a:off x="17413" y="4525657"/>
              <a:ext cx="1029064" cy="461665"/>
            </a:xfrm>
            <a:prstGeom prst="rect">
              <a:avLst/>
            </a:prstGeom>
            <a:noFill/>
          </p:spPr>
          <p:txBody>
            <a:bodyPr wrap="none" rtlCol="0">
              <a:spAutoFit/>
            </a:bodyPr>
            <a:lstStyle/>
            <a:p>
              <a:r>
                <a:rPr lang="en-US" sz="2400" dirty="0" smtClean="0">
                  <a:solidFill>
                    <a:prstClr val="black"/>
                  </a:solidFill>
                </a:rPr>
                <a:t>lactate</a:t>
              </a:r>
              <a:endParaRPr lang="en-US" sz="2400" dirty="0">
                <a:solidFill>
                  <a:prstClr val="black"/>
                </a:solidFill>
              </a:endParaRPr>
            </a:p>
          </p:txBody>
        </p:sp>
        <p:sp>
          <p:nvSpPr>
            <p:cNvPr id="53" name="TextovéPole 52"/>
            <p:cNvSpPr txBox="1"/>
            <p:nvPr/>
          </p:nvSpPr>
          <p:spPr>
            <a:xfrm>
              <a:off x="1345339" y="3672172"/>
              <a:ext cx="818429" cy="369332"/>
            </a:xfrm>
            <a:prstGeom prst="rect">
              <a:avLst/>
            </a:prstGeom>
            <a:noFill/>
          </p:spPr>
          <p:txBody>
            <a:bodyPr wrap="none" rtlCol="0">
              <a:spAutoFit/>
            </a:bodyPr>
            <a:lstStyle/>
            <a:p>
              <a:r>
                <a:rPr lang="en-US" dirty="0" smtClean="0">
                  <a:solidFill>
                    <a:prstClr val="black"/>
                  </a:solidFill>
                </a:rPr>
                <a:t>lactate</a:t>
              </a:r>
              <a:endParaRPr lang="en-US" dirty="0">
                <a:solidFill>
                  <a:prstClr val="black"/>
                </a:solidFill>
              </a:endParaRPr>
            </a:p>
          </p:txBody>
        </p:sp>
        <p:cxnSp>
          <p:nvCxnSpPr>
            <p:cNvPr id="57" name="Přímá spojnice se šipkou 56"/>
            <p:cNvCxnSpPr/>
            <p:nvPr/>
          </p:nvCxnSpPr>
          <p:spPr>
            <a:xfrm flipH="1">
              <a:off x="2113009" y="3456709"/>
              <a:ext cx="498573" cy="3190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5" name="Skupina 64"/>
            <p:cNvGrpSpPr/>
            <p:nvPr/>
          </p:nvGrpSpPr>
          <p:grpSpPr>
            <a:xfrm>
              <a:off x="1494750" y="2924903"/>
              <a:ext cx="867545" cy="684803"/>
              <a:chOff x="1509932" y="2924903"/>
              <a:chExt cx="867545" cy="684803"/>
            </a:xfrm>
          </p:grpSpPr>
          <p:sp>
            <p:nvSpPr>
              <p:cNvPr id="59" name="TextovéPole 58"/>
              <p:cNvSpPr txBox="1"/>
              <p:nvPr/>
            </p:nvSpPr>
            <p:spPr>
              <a:xfrm>
                <a:off x="1509932" y="2924903"/>
                <a:ext cx="867545" cy="684803"/>
              </a:xfrm>
              <a:prstGeom prst="rect">
                <a:avLst/>
              </a:prstGeom>
              <a:noFill/>
            </p:spPr>
            <p:txBody>
              <a:bodyPr wrap="none" rtlCol="0">
                <a:spAutoFit/>
              </a:bodyPr>
              <a:lstStyle/>
              <a:p>
                <a:r>
                  <a:rPr lang="en-US" sz="1400" dirty="0" smtClean="0">
                    <a:solidFill>
                      <a:prstClr val="black"/>
                    </a:solidFill>
                  </a:rPr>
                  <a:t>      NADH</a:t>
                </a:r>
              </a:p>
              <a:p>
                <a:endParaRPr lang="en-US" sz="1050" dirty="0">
                  <a:solidFill>
                    <a:prstClr val="black"/>
                  </a:solidFill>
                </a:endParaRPr>
              </a:p>
              <a:p>
                <a:r>
                  <a:rPr lang="en-US" sz="1400" dirty="0" smtClean="0">
                    <a:solidFill>
                      <a:prstClr val="black"/>
                    </a:solidFill>
                  </a:rPr>
                  <a:t>NAD+</a:t>
                </a:r>
                <a:endParaRPr lang="en-US" sz="1400" dirty="0">
                  <a:solidFill>
                    <a:prstClr val="black"/>
                  </a:solidFill>
                </a:endParaRPr>
              </a:p>
            </p:txBody>
          </p:sp>
          <p:sp>
            <p:nvSpPr>
              <p:cNvPr id="60" name="Oblouk 59"/>
              <p:cNvSpPr/>
              <p:nvPr/>
            </p:nvSpPr>
            <p:spPr>
              <a:xfrm>
                <a:off x="1789102" y="3129662"/>
                <a:ext cx="581891" cy="330895"/>
              </a:xfrm>
              <a:prstGeom prst="arc">
                <a:avLst>
                  <a:gd name="adj1" fmla="val 19954723"/>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51" name="Skupina 50"/>
            <p:cNvGrpSpPr/>
            <p:nvPr/>
          </p:nvGrpSpPr>
          <p:grpSpPr>
            <a:xfrm rot="5400000">
              <a:off x="723762" y="3872654"/>
              <a:ext cx="545806" cy="785919"/>
              <a:chOff x="3542863" y="713345"/>
              <a:chExt cx="545806" cy="785919"/>
            </a:xfrm>
          </p:grpSpPr>
          <p:sp>
            <p:nvSpPr>
              <p:cNvPr id="71" name="Válec 70"/>
              <p:cNvSpPr/>
              <p:nvPr/>
            </p:nvSpPr>
            <p:spPr>
              <a:xfrm rot="19565941">
                <a:off x="3542863" y="783340"/>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2" name="Přímá spojnice se šipkou 71"/>
              <p:cNvCxnSpPr/>
              <p:nvPr/>
            </p:nvCxnSpPr>
            <p:spPr>
              <a:xfrm>
                <a:off x="3553493" y="713345"/>
                <a:ext cx="535176" cy="7859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3676650" y="886883"/>
                <a:ext cx="186267" cy="281517"/>
              </a:xfrm>
              <a:prstGeom prst="straightConnector1">
                <a:avLst/>
              </a:prstGeom>
              <a:ln w="762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Skupina 39"/>
          <p:cNvGrpSpPr/>
          <p:nvPr/>
        </p:nvGrpSpPr>
        <p:grpSpPr>
          <a:xfrm>
            <a:off x="2799879" y="4210551"/>
            <a:ext cx="4467017" cy="1813487"/>
            <a:chOff x="2799879" y="4210551"/>
            <a:chExt cx="4467017" cy="1813487"/>
          </a:xfrm>
        </p:grpSpPr>
        <p:sp>
          <p:nvSpPr>
            <p:cNvPr id="9" name="Oblouk 8"/>
            <p:cNvSpPr/>
            <p:nvPr/>
          </p:nvSpPr>
          <p:spPr>
            <a:xfrm>
              <a:off x="2799879" y="4210551"/>
              <a:ext cx="1010259" cy="1024102"/>
            </a:xfrm>
            <a:prstGeom prst="arc">
              <a:avLst>
                <a:gd name="adj1" fmla="val 20313322"/>
                <a:gd name="adj2" fmla="val 213340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 name="TextovéPole 25"/>
            <p:cNvSpPr txBox="1"/>
            <p:nvPr/>
          </p:nvSpPr>
          <p:spPr>
            <a:xfrm>
              <a:off x="3414300" y="4948275"/>
              <a:ext cx="1135824" cy="369332"/>
            </a:xfrm>
            <a:prstGeom prst="rect">
              <a:avLst/>
            </a:prstGeom>
            <a:noFill/>
          </p:spPr>
          <p:txBody>
            <a:bodyPr wrap="none" rtlCol="0">
              <a:spAutoFit/>
            </a:bodyPr>
            <a:lstStyle/>
            <a:p>
              <a:r>
                <a:rPr lang="en-US" dirty="0" smtClean="0">
                  <a:solidFill>
                    <a:prstClr val="black"/>
                  </a:solidFill>
                </a:rPr>
                <a:t>glutamate</a:t>
              </a:r>
              <a:endParaRPr lang="en-US" dirty="0">
                <a:solidFill>
                  <a:prstClr val="black"/>
                </a:solidFill>
              </a:endParaRPr>
            </a:p>
          </p:txBody>
        </p:sp>
        <p:sp>
          <p:nvSpPr>
            <p:cNvPr id="29" name="TextovéPole 28"/>
            <p:cNvSpPr txBox="1"/>
            <p:nvPr/>
          </p:nvSpPr>
          <p:spPr>
            <a:xfrm>
              <a:off x="6139280" y="5654706"/>
              <a:ext cx="1127616" cy="369332"/>
            </a:xfrm>
            <a:prstGeom prst="rect">
              <a:avLst/>
            </a:prstGeom>
            <a:noFill/>
          </p:spPr>
          <p:txBody>
            <a:bodyPr wrap="none" rtlCol="0">
              <a:spAutoFit/>
            </a:bodyPr>
            <a:lstStyle/>
            <a:p>
              <a:r>
                <a:rPr lang="en-US" dirty="0" smtClean="0">
                  <a:solidFill>
                    <a:prstClr val="black"/>
                  </a:solidFill>
                </a:rPr>
                <a:t>glutamine</a:t>
              </a:r>
              <a:endParaRPr lang="en-US" dirty="0">
                <a:solidFill>
                  <a:prstClr val="black"/>
                </a:solidFill>
              </a:endParaRPr>
            </a:p>
          </p:txBody>
        </p:sp>
        <p:grpSp>
          <p:nvGrpSpPr>
            <p:cNvPr id="13" name="Skupina 12"/>
            <p:cNvGrpSpPr/>
            <p:nvPr/>
          </p:nvGrpSpPr>
          <p:grpSpPr>
            <a:xfrm>
              <a:off x="4528602" y="5208666"/>
              <a:ext cx="1776048" cy="568703"/>
              <a:chOff x="4567767" y="5168900"/>
              <a:chExt cx="1776048" cy="568703"/>
            </a:xfrm>
          </p:grpSpPr>
          <p:sp>
            <p:nvSpPr>
              <p:cNvPr id="78" name="Válec 77"/>
              <p:cNvSpPr/>
              <p:nvPr/>
            </p:nvSpPr>
            <p:spPr>
              <a:xfrm rot="6342553">
                <a:off x="5781961" y="5330021"/>
                <a:ext cx="382772" cy="432391"/>
              </a:xfrm>
              <a:prstGeom prst="can">
                <a:avLst/>
              </a:prstGeom>
              <a:gradFill flip="none" rotWithShape="1">
                <a:gsLst>
                  <a:gs pos="0">
                    <a:schemeClr val="tx1">
                      <a:lumMod val="50000"/>
                      <a:lumOff val="50000"/>
                    </a:schemeClr>
                  </a:gs>
                  <a:gs pos="100000">
                    <a:schemeClr val="accent3">
                      <a:lumMod val="95000"/>
                      <a:lumOff val="5000"/>
                    </a:schemeClr>
                  </a:gs>
                  <a:gs pos="100000">
                    <a:schemeClr val="accent3">
                      <a:lumMod val="60000"/>
                    </a:schemeClr>
                  </a:gs>
                </a:gsLst>
                <a:lin ang="108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9" name="Přímá spojnice se šipkou 78"/>
              <p:cNvCxnSpPr/>
              <p:nvPr/>
            </p:nvCxnSpPr>
            <p:spPr>
              <a:xfrm flipH="1" flipV="1">
                <a:off x="4567767" y="5168900"/>
                <a:ext cx="1776048" cy="470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flipH="1" flipV="1">
                <a:off x="5765800" y="5487989"/>
                <a:ext cx="314325" cy="80961"/>
              </a:xfrm>
              <a:prstGeom prst="straightConnector1">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7" name="TextovéPole 86"/>
          <p:cNvSpPr txBox="1"/>
          <p:nvPr/>
        </p:nvSpPr>
        <p:spPr>
          <a:xfrm>
            <a:off x="429768" y="2702797"/>
            <a:ext cx="45719" cy="369332"/>
          </a:xfrm>
          <a:prstGeom prst="rect">
            <a:avLst/>
          </a:prstGeom>
          <a:noFill/>
        </p:spPr>
        <p:txBody>
          <a:bodyPr wrap="square" rtlCol="0">
            <a:spAutoFit/>
          </a:bodyPr>
          <a:lstStyle/>
          <a:p>
            <a:endParaRPr lang="en-US" dirty="0">
              <a:solidFill>
                <a:prstClr val="black"/>
              </a:solidFill>
            </a:endParaRPr>
          </a:p>
        </p:txBody>
      </p:sp>
      <p:grpSp>
        <p:nvGrpSpPr>
          <p:cNvPr id="20" name="Skupina 19"/>
          <p:cNvGrpSpPr/>
          <p:nvPr/>
        </p:nvGrpSpPr>
        <p:grpSpPr>
          <a:xfrm rot="13290293">
            <a:off x="2522805" y="5291054"/>
            <a:ext cx="120564" cy="143832"/>
            <a:chOff x="1963145" y="4609747"/>
            <a:chExt cx="120564" cy="143832"/>
          </a:xfrm>
        </p:grpSpPr>
        <p:sp>
          <p:nvSpPr>
            <p:cNvPr id="18" name="Volný tvar 17"/>
            <p:cNvSpPr/>
            <p:nvPr/>
          </p:nvSpPr>
          <p:spPr>
            <a:xfrm>
              <a:off x="1963145" y="4685837"/>
              <a:ext cx="120564" cy="67742"/>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Volný tvar 73"/>
            <p:cNvSpPr/>
            <p:nvPr/>
          </p:nvSpPr>
          <p:spPr>
            <a:xfrm flipV="1">
              <a:off x="1963145" y="4609747"/>
              <a:ext cx="120564" cy="59418"/>
            </a:xfrm>
            <a:custGeom>
              <a:avLst/>
              <a:gdLst>
                <a:gd name="connsiteX0" fmla="*/ 3634 w 120564"/>
                <a:gd name="connsiteY0" fmla="*/ 24142 h 67742"/>
                <a:gd name="connsiteX1" fmla="*/ 50406 w 120564"/>
                <a:gd name="connsiteY1" fmla="*/ 28819 h 67742"/>
                <a:gd name="connsiteX2" fmla="*/ 57422 w 120564"/>
                <a:gd name="connsiteY2" fmla="*/ 33496 h 67742"/>
                <a:gd name="connsiteX3" fmla="*/ 69115 w 120564"/>
                <a:gd name="connsiteY3" fmla="*/ 42850 h 67742"/>
                <a:gd name="connsiteX4" fmla="*/ 73792 w 120564"/>
                <a:gd name="connsiteY4" fmla="*/ 47528 h 67742"/>
                <a:gd name="connsiteX5" fmla="*/ 80808 w 120564"/>
                <a:gd name="connsiteY5" fmla="*/ 52205 h 67742"/>
                <a:gd name="connsiteX6" fmla="*/ 83147 w 120564"/>
                <a:gd name="connsiteY6" fmla="*/ 59221 h 67742"/>
                <a:gd name="connsiteX7" fmla="*/ 113549 w 120564"/>
                <a:gd name="connsiteY7" fmla="*/ 63898 h 67742"/>
                <a:gd name="connsiteX8" fmla="*/ 118226 w 120564"/>
                <a:gd name="connsiteY8" fmla="*/ 47528 h 67742"/>
                <a:gd name="connsiteX9" fmla="*/ 120564 w 120564"/>
                <a:gd name="connsiteY9" fmla="*/ 40512 h 67742"/>
                <a:gd name="connsiteX10" fmla="*/ 118226 w 120564"/>
                <a:gd name="connsiteY10" fmla="*/ 7771 h 67742"/>
                <a:gd name="connsiteX11" fmla="*/ 111210 w 120564"/>
                <a:gd name="connsiteY11" fmla="*/ 5433 h 67742"/>
                <a:gd name="connsiteX12" fmla="*/ 43390 w 120564"/>
                <a:gd name="connsiteY12" fmla="*/ 3094 h 67742"/>
                <a:gd name="connsiteX13" fmla="*/ 36374 w 120564"/>
                <a:gd name="connsiteY13" fmla="*/ 755 h 67742"/>
                <a:gd name="connsiteX14" fmla="*/ 3634 w 120564"/>
                <a:gd name="connsiteY14" fmla="*/ 10110 h 67742"/>
                <a:gd name="connsiteX15" fmla="*/ 3634 w 120564"/>
                <a:gd name="connsiteY15" fmla="*/ 24142 h 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64" h="67742">
                  <a:moveTo>
                    <a:pt x="3634" y="24142"/>
                  </a:moveTo>
                  <a:cubicBezTo>
                    <a:pt x="11429" y="27260"/>
                    <a:pt x="38202" y="22717"/>
                    <a:pt x="50406" y="28819"/>
                  </a:cubicBezTo>
                  <a:cubicBezTo>
                    <a:pt x="52920" y="30076"/>
                    <a:pt x="55083" y="31937"/>
                    <a:pt x="57422" y="33496"/>
                  </a:cubicBezTo>
                  <a:cubicBezTo>
                    <a:pt x="66738" y="47472"/>
                    <a:pt x="56563" y="35318"/>
                    <a:pt x="69115" y="42850"/>
                  </a:cubicBezTo>
                  <a:cubicBezTo>
                    <a:pt x="71006" y="43984"/>
                    <a:pt x="72070" y="46150"/>
                    <a:pt x="73792" y="47528"/>
                  </a:cubicBezTo>
                  <a:cubicBezTo>
                    <a:pt x="75987" y="49284"/>
                    <a:pt x="78469" y="50646"/>
                    <a:pt x="80808" y="52205"/>
                  </a:cubicBezTo>
                  <a:cubicBezTo>
                    <a:pt x="81588" y="54544"/>
                    <a:pt x="82045" y="57016"/>
                    <a:pt x="83147" y="59221"/>
                  </a:cubicBezTo>
                  <a:cubicBezTo>
                    <a:pt x="90340" y="73607"/>
                    <a:pt x="91948" y="65862"/>
                    <a:pt x="113549" y="63898"/>
                  </a:cubicBezTo>
                  <a:cubicBezTo>
                    <a:pt x="119155" y="47076"/>
                    <a:pt x="112353" y="68083"/>
                    <a:pt x="118226" y="47528"/>
                  </a:cubicBezTo>
                  <a:cubicBezTo>
                    <a:pt x="118903" y="45158"/>
                    <a:pt x="119785" y="42851"/>
                    <a:pt x="120564" y="40512"/>
                  </a:cubicBezTo>
                  <a:cubicBezTo>
                    <a:pt x="119785" y="29598"/>
                    <a:pt x="121045" y="18343"/>
                    <a:pt x="118226" y="7771"/>
                  </a:cubicBezTo>
                  <a:cubicBezTo>
                    <a:pt x="117591" y="5389"/>
                    <a:pt x="113670" y="5587"/>
                    <a:pt x="111210" y="5433"/>
                  </a:cubicBezTo>
                  <a:cubicBezTo>
                    <a:pt x="88634" y="4022"/>
                    <a:pt x="65997" y="3874"/>
                    <a:pt x="43390" y="3094"/>
                  </a:cubicBezTo>
                  <a:cubicBezTo>
                    <a:pt x="41051" y="2314"/>
                    <a:pt x="38839" y="755"/>
                    <a:pt x="36374" y="755"/>
                  </a:cubicBezTo>
                  <a:cubicBezTo>
                    <a:pt x="22872" y="755"/>
                    <a:pt x="8319" y="-3946"/>
                    <a:pt x="3634" y="10110"/>
                  </a:cubicBezTo>
                  <a:cubicBezTo>
                    <a:pt x="2894" y="12329"/>
                    <a:pt x="-4161" y="21024"/>
                    <a:pt x="3634" y="24142"/>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Skupina 35"/>
          <p:cNvGrpSpPr/>
          <p:nvPr/>
        </p:nvGrpSpPr>
        <p:grpSpPr>
          <a:xfrm>
            <a:off x="1502238" y="1341251"/>
            <a:ext cx="3141622" cy="4049750"/>
            <a:chOff x="1502238" y="1341251"/>
            <a:chExt cx="3141622" cy="4049750"/>
          </a:xfrm>
        </p:grpSpPr>
        <p:grpSp>
          <p:nvGrpSpPr>
            <p:cNvPr id="35" name="Skupina 34"/>
            <p:cNvGrpSpPr/>
            <p:nvPr/>
          </p:nvGrpSpPr>
          <p:grpSpPr>
            <a:xfrm>
              <a:off x="2282911" y="3570299"/>
              <a:ext cx="1796710" cy="1620366"/>
              <a:chOff x="2282911" y="3570299"/>
              <a:chExt cx="1796710" cy="1620366"/>
            </a:xfrm>
          </p:grpSpPr>
          <p:sp>
            <p:nvSpPr>
              <p:cNvPr id="4" name="TextovéPole 3"/>
              <p:cNvSpPr txBox="1"/>
              <p:nvPr/>
            </p:nvSpPr>
            <p:spPr>
              <a:xfrm>
                <a:off x="2828432" y="4341624"/>
                <a:ext cx="649793" cy="646331"/>
              </a:xfrm>
              <a:prstGeom prst="rect">
                <a:avLst/>
              </a:prstGeom>
              <a:noFill/>
            </p:spPr>
            <p:txBody>
              <a:bodyPr wrap="none" rtlCol="0">
                <a:spAutoFit/>
              </a:bodyPr>
              <a:lstStyle/>
              <a:p>
                <a:r>
                  <a:rPr lang="en-US" dirty="0" smtClean="0">
                    <a:solidFill>
                      <a:prstClr val="black"/>
                    </a:solidFill>
                  </a:rPr>
                  <a:t>TCA</a:t>
                </a:r>
              </a:p>
              <a:p>
                <a:r>
                  <a:rPr lang="en-US" dirty="0" smtClean="0">
                    <a:solidFill>
                      <a:prstClr val="black"/>
                    </a:solidFill>
                  </a:rPr>
                  <a:t>cycle</a:t>
                </a:r>
                <a:endParaRPr lang="en-US" dirty="0">
                  <a:solidFill>
                    <a:prstClr val="black"/>
                  </a:solidFill>
                </a:endParaRPr>
              </a:p>
            </p:txBody>
          </p:sp>
          <p:grpSp>
            <p:nvGrpSpPr>
              <p:cNvPr id="8" name="Skupina 7"/>
              <p:cNvGrpSpPr/>
              <p:nvPr/>
            </p:nvGrpSpPr>
            <p:grpSpPr>
              <a:xfrm>
                <a:off x="2642504" y="4210551"/>
                <a:ext cx="1060026" cy="980114"/>
                <a:chOff x="2591864" y="4214927"/>
                <a:chExt cx="1060026" cy="980114"/>
              </a:xfrm>
            </p:grpSpPr>
            <p:sp>
              <p:nvSpPr>
                <p:cNvPr id="2" name="Ovál 1"/>
                <p:cNvSpPr/>
                <p:nvPr/>
              </p:nvSpPr>
              <p:spPr>
                <a:xfrm>
                  <a:off x="2607420" y="4214927"/>
                  <a:ext cx="1011382" cy="980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vnoramenný trojúhelník 4"/>
                <p:cNvSpPr/>
                <p:nvPr/>
              </p:nvSpPr>
              <p:spPr>
                <a:xfrm rot="9830724">
                  <a:off x="3557597" y="4554024"/>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vnoramenný trojúhelník 11"/>
                <p:cNvSpPr/>
                <p:nvPr/>
              </p:nvSpPr>
              <p:spPr>
                <a:xfrm rot="20283814">
                  <a:off x="2591864" y="4832779"/>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blouk 6"/>
                <p:cNvSpPr/>
                <p:nvPr/>
              </p:nvSpPr>
              <p:spPr>
                <a:xfrm>
                  <a:off x="2921313" y="4265613"/>
                  <a:ext cx="662124" cy="683757"/>
                </a:xfrm>
                <a:prstGeom prst="arc">
                  <a:avLst>
                    <a:gd name="adj1" fmla="val 17832168"/>
                    <a:gd name="adj2" fmla="val 20221997"/>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 name="TextovéPole 2"/>
              <p:cNvSpPr txBox="1"/>
              <p:nvPr/>
            </p:nvSpPr>
            <p:spPr>
              <a:xfrm>
                <a:off x="3293572" y="4184872"/>
                <a:ext cx="786049" cy="369332"/>
              </a:xfrm>
              <a:prstGeom prst="rect">
                <a:avLst/>
              </a:prstGeom>
              <a:noFill/>
            </p:spPr>
            <p:txBody>
              <a:bodyPr wrap="none" rtlCol="0">
                <a:spAutoFit/>
              </a:bodyPr>
              <a:lstStyle/>
              <a:p>
                <a:r>
                  <a:rPr lang="en-US" dirty="0" smtClean="0">
                    <a:solidFill>
                      <a:prstClr val="black"/>
                    </a:solidFill>
                  </a:rPr>
                  <a:t>citrate</a:t>
                </a:r>
                <a:endParaRPr lang="en-US" dirty="0">
                  <a:solidFill>
                    <a:prstClr val="black"/>
                  </a:solidFill>
                </a:endParaRPr>
              </a:p>
            </p:txBody>
          </p:sp>
          <p:sp>
            <p:nvSpPr>
              <p:cNvPr id="27" name="TextovéPole 26"/>
              <p:cNvSpPr txBox="1"/>
              <p:nvPr/>
            </p:nvSpPr>
            <p:spPr>
              <a:xfrm>
                <a:off x="2282911" y="3765848"/>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28" name="Oblouk 27"/>
              <p:cNvSpPr/>
              <p:nvPr/>
            </p:nvSpPr>
            <p:spPr>
              <a:xfrm flipH="1">
                <a:off x="2730556" y="3570299"/>
                <a:ext cx="866392" cy="646950"/>
              </a:xfrm>
              <a:prstGeom prst="arc">
                <a:avLst>
                  <a:gd name="adj1" fmla="val 1765690"/>
                  <a:gd name="adj2" fmla="val 52178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cxnSp>
          <p:nvCxnSpPr>
            <p:cNvPr id="50" name="Přímá spojnice se šipkou 49"/>
            <p:cNvCxnSpPr/>
            <p:nvPr/>
          </p:nvCxnSpPr>
          <p:spPr>
            <a:xfrm flipH="1">
              <a:off x="2741228" y="3454487"/>
              <a:ext cx="128606" cy="303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2608351" y="3085984"/>
              <a:ext cx="1010661" cy="369332"/>
            </a:xfrm>
            <a:prstGeom prst="rect">
              <a:avLst/>
            </a:prstGeom>
            <a:noFill/>
          </p:spPr>
          <p:txBody>
            <a:bodyPr wrap="none" rtlCol="0">
              <a:spAutoFit/>
            </a:bodyPr>
            <a:lstStyle/>
            <a:p>
              <a:r>
                <a:rPr lang="en-US" dirty="0" smtClean="0">
                  <a:solidFill>
                    <a:prstClr val="black"/>
                  </a:solidFill>
                </a:rPr>
                <a:t>pyruvate</a:t>
              </a:r>
              <a:endParaRPr lang="en-US" dirty="0">
                <a:solidFill>
                  <a:prstClr val="black"/>
                </a:solidFill>
              </a:endParaRPr>
            </a:p>
          </p:txBody>
        </p:sp>
        <p:sp>
          <p:nvSpPr>
            <p:cNvPr id="63" name="TextovéPole 62"/>
            <p:cNvSpPr txBox="1"/>
            <p:nvPr/>
          </p:nvSpPr>
          <p:spPr>
            <a:xfrm>
              <a:off x="3515795" y="1341251"/>
              <a:ext cx="891270" cy="369332"/>
            </a:xfrm>
            <a:prstGeom prst="rect">
              <a:avLst/>
            </a:prstGeom>
            <a:noFill/>
          </p:spPr>
          <p:txBody>
            <a:bodyPr wrap="none" rtlCol="0">
              <a:spAutoFit/>
            </a:bodyPr>
            <a:lstStyle/>
            <a:p>
              <a:r>
                <a:rPr lang="en-US" dirty="0" smtClean="0">
                  <a:solidFill>
                    <a:prstClr val="black"/>
                  </a:solidFill>
                </a:rPr>
                <a:t>glucose</a:t>
              </a:r>
            </a:p>
          </p:txBody>
        </p:sp>
        <p:sp>
          <p:nvSpPr>
            <p:cNvPr id="66" name="Obdélník 65"/>
            <p:cNvSpPr/>
            <p:nvPr/>
          </p:nvSpPr>
          <p:spPr>
            <a:xfrm>
              <a:off x="3393518" y="1774484"/>
              <a:ext cx="1250342" cy="369332"/>
            </a:xfrm>
            <a:prstGeom prst="rect">
              <a:avLst/>
            </a:prstGeom>
          </p:spPr>
          <p:txBody>
            <a:bodyPr wrap="none">
              <a:spAutoFit/>
            </a:bodyPr>
            <a:lstStyle/>
            <a:p>
              <a:r>
                <a:rPr lang="en-US" dirty="0">
                  <a:solidFill>
                    <a:prstClr val="black"/>
                  </a:solidFill>
                </a:rPr>
                <a:t>glucose 6-P</a:t>
              </a:r>
            </a:p>
          </p:txBody>
        </p:sp>
        <p:cxnSp>
          <p:nvCxnSpPr>
            <p:cNvPr id="70" name="Přímá spojnice se šipkou 69"/>
            <p:cNvCxnSpPr/>
            <p:nvPr/>
          </p:nvCxnSpPr>
          <p:spPr>
            <a:xfrm>
              <a:off x="3970650" y="1655313"/>
              <a:ext cx="0" cy="189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Přímá spojnice se šipkou 74"/>
            <p:cNvCxnSpPr/>
            <p:nvPr/>
          </p:nvCxnSpPr>
          <p:spPr>
            <a:xfrm flipH="1">
              <a:off x="3061855" y="2182415"/>
              <a:ext cx="856113" cy="9140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1502238" y="1923589"/>
              <a:ext cx="1833066" cy="523220"/>
            </a:xfrm>
            <a:prstGeom prst="rect">
              <a:avLst/>
            </a:prstGeom>
            <a:noFill/>
          </p:spPr>
          <p:txBody>
            <a:bodyPr wrap="none" rtlCol="0">
              <a:spAutoFit/>
            </a:bodyPr>
            <a:lstStyle/>
            <a:p>
              <a:r>
                <a:rPr lang="en-US" sz="2800" dirty="0" smtClean="0">
                  <a:solidFill>
                    <a:prstClr val="black"/>
                  </a:solidFill>
                </a:rPr>
                <a:t>GLYCOLYSIS</a:t>
              </a:r>
              <a:endParaRPr lang="en-US" sz="2800" dirty="0">
                <a:solidFill>
                  <a:prstClr val="black"/>
                </a:solidFill>
              </a:endParaRPr>
            </a:p>
          </p:txBody>
        </p:sp>
        <p:cxnSp>
          <p:nvCxnSpPr>
            <p:cNvPr id="81" name="Přímá spojnice se šipkou 80"/>
            <p:cNvCxnSpPr/>
            <p:nvPr/>
          </p:nvCxnSpPr>
          <p:spPr>
            <a:xfrm flipH="1" flipV="1">
              <a:off x="3014841" y="2693393"/>
              <a:ext cx="413507" cy="9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ovéPole 84"/>
            <p:cNvSpPr txBox="1"/>
            <p:nvPr/>
          </p:nvSpPr>
          <p:spPr>
            <a:xfrm>
              <a:off x="2227887" y="2493384"/>
              <a:ext cx="819070" cy="369332"/>
            </a:xfrm>
            <a:prstGeom prst="rect">
              <a:avLst/>
            </a:prstGeom>
            <a:noFill/>
          </p:spPr>
          <p:txBody>
            <a:bodyPr wrap="none" rtlCol="0">
              <a:spAutoFit/>
            </a:bodyPr>
            <a:lstStyle/>
            <a:p>
              <a:r>
                <a:rPr lang="en-US" b="1" dirty="0" smtClean="0">
                  <a:solidFill>
                    <a:prstClr val="black"/>
                  </a:solidFill>
                </a:rPr>
                <a:t>2x ATP</a:t>
              </a:r>
              <a:endParaRPr lang="en-US" b="1" dirty="0">
                <a:solidFill>
                  <a:prstClr val="black"/>
                </a:solidFill>
              </a:endParaRPr>
            </a:p>
          </p:txBody>
        </p:sp>
        <p:sp>
          <p:nvSpPr>
            <p:cNvPr id="15" name="TextovéPole 14"/>
            <p:cNvSpPr txBox="1"/>
            <p:nvPr/>
          </p:nvSpPr>
          <p:spPr>
            <a:xfrm>
              <a:off x="2107830" y="4867781"/>
              <a:ext cx="544123" cy="523220"/>
            </a:xfrm>
            <a:prstGeom prst="rect">
              <a:avLst/>
            </a:prstGeom>
            <a:noFill/>
          </p:spPr>
          <p:txBody>
            <a:bodyPr wrap="none" rtlCol="0">
              <a:spAutoFit/>
            </a:bodyPr>
            <a:lstStyle/>
            <a:p>
              <a:r>
                <a:rPr lang="en-US" sz="1400" b="1" dirty="0" smtClean="0">
                  <a:solidFill>
                    <a:prstClr val="black"/>
                  </a:solidFill>
                </a:rPr>
                <a:t>36x </a:t>
              </a:r>
            </a:p>
            <a:p>
              <a:r>
                <a:rPr lang="en-US" sz="1400" b="1" dirty="0" smtClean="0">
                  <a:solidFill>
                    <a:prstClr val="black"/>
                  </a:solidFill>
                </a:rPr>
                <a:t>  ATP</a:t>
              </a:r>
              <a:endParaRPr lang="en-US" sz="1400" b="1" dirty="0">
                <a:solidFill>
                  <a:prstClr val="black"/>
                </a:solidFill>
              </a:endParaRPr>
            </a:p>
          </p:txBody>
        </p:sp>
        <p:sp>
          <p:nvSpPr>
            <p:cNvPr id="22" name="TextovéPole 21"/>
            <p:cNvSpPr txBox="1"/>
            <p:nvPr/>
          </p:nvSpPr>
          <p:spPr>
            <a:xfrm>
              <a:off x="1834400" y="4610816"/>
              <a:ext cx="810222" cy="338554"/>
            </a:xfrm>
            <a:prstGeom prst="rect">
              <a:avLst/>
            </a:prstGeom>
            <a:noFill/>
          </p:spPr>
          <p:txBody>
            <a:bodyPr wrap="none" rtlCol="0">
              <a:spAutoFit/>
            </a:bodyPr>
            <a:lstStyle/>
            <a:p>
              <a:r>
                <a:rPr lang="en-US" sz="1600" dirty="0" err="1" smtClean="0">
                  <a:solidFill>
                    <a:prstClr val="black"/>
                  </a:solidFill>
                </a:rPr>
                <a:t>OxPhos</a:t>
              </a:r>
              <a:endParaRPr lang="en-US" sz="1600" dirty="0">
                <a:solidFill>
                  <a:prstClr val="black"/>
                </a:solidFill>
              </a:endParaRPr>
            </a:p>
          </p:txBody>
        </p:sp>
      </p:grpSp>
      <p:sp>
        <p:nvSpPr>
          <p:cNvPr id="31" name="TextovéPole 30"/>
          <p:cNvSpPr txBox="1"/>
          <p:nvPr/>
        </p:nvSpPr>
        <p:spPr>
          <a:xfrm>
            <a:off x="1525934" y="137300"/>
            <a:ext cx="1972015" cy="523220"/>
          </a:xfrm>
          <a:prstGeom prst="rect">
            <a:avLst/>
          </a:prstGeom>
          <a:noFill/>
        </p:spPr>
        <p:txBody>
          <a:bodyPr wrap="none" rtlCol="0">
            <a:spAutoFit/>
          </a:bodyPr>
          <a:lstStyle/>
          <a:p>
            <a:r>
              <a:rPr lang="en-US" sz="2800" dirty="0" smtClean="0">
                <a:solidFill>
                  <a:prstClr val="black"/>
                </a:solidFill>
              </a:rPr>
              <a:t>immune cell</a:t>
            </a:r>
            <a:endParaRPr lang="en-US" sz="2800" dirty="0">
              <a:solidFill>
                <a:prstClr val="black"/>
              </a:solidFill>
            </a:endParaRPr>
          </a:p>
        </p:txBody>
      </p:sp>
      <p:sp>
        <p:nvSpPr>
          <p:cNvPr id="45" name="Obdélník 44"/>
          <p:cNvSpPr/>
          <p:nvPr/>
        </p:nvSpPr>
        <p:spPr>
          <a:xfrm>
            <a:off x="39433" y="132788"/>
            <a:ext cx="1555619" cy="523220"/>
          </a:xfrm>
          <a:prstGeom prst="rect">
            <a:avLst/>
          </a:prstGeom>
        </p:spPr>
        <p:txBody>
          <a:bodyPr wrap="none">
            <a:spAutoFit/>
          </a:bodyPr>
          <a:lstStyle/>
          <a:p>
            <a:r>
              <a:rPr lang="en-US" sz="2800" dirty="0">
                <a:solidFill>
                  <a:srgbClr val="000000"/>
                </a:solidFill>
              </a:rPr>
              <a:t>Activated</a:t>
            </a:r>
            <a:endParaRPr lang="en-US" dirty="0">
              <a:solidFill>
                <a:srgbClr val="000000"/>
              </a:solidFill>
            </a:endParaRPr>
          </a:p>
        </p:txBody>
      </p:sp>
      <p:sp>
        <p:nvSpPr>
          <p:cNvPr id="76" name="Rovnoramenný trojúhelník 75"/>
          <p:cNvSpPr/>
          <p:nvPr/>
        </p:nvSpPr>
        <p:spPr>
          <a:xfrm rot="20441636">
            <a:off x="3735837" y="4506942"/>
            <a:ext cx="94293" cy="945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ovéPole 43"/>
          <p:cNvSpPr txBox="1"/>
          <p:nvPr/>
        </p:nvSpPr>
        <p:spPr>
          <a:xfrm>
            <a:off x="424508" y="734873"/>
            <a:ext cx="2098780" cy="461665"/>
          </a:xfrm>
          <a:prstGeom prst="rect">
            <a:avLst/>
          </a:prstGeom>
          <a:noFill/>
        </p:spPr>
        <p:txBody>
          <a:bodyPr wrap="none" rtlCol="0">
            <a:spAutoFit/>
          </a:bodyPr>
          <a:lstStyle/>
          <a:p>
            <a:r>
              <a:rPr lang="en-US" sz="2400" dirty="0" smtClean="0">
                <a:solidFill>
                  <a:prstClr val="black"/>
                </a:solidFill>
              </a:rPr>
              <a:t>Warburg effect</a:t>
            </a:r>
            <a:endParaRPr lang="en-US" sz="2400" dirty="0">
              <a:solidFill>
                <a:prstClr val="black"/>
              </a:solidFill>
            </a:endParaRPr>
          </a:p>
        </p:txBody>
      </p:sp>
      <p:sp>
        <p:nvSpPr>
          <p:cNvPr id="10" name="TextovéPole 9"/>
          <p:cNvSpPr txBox="1"/>
          <p:nvPr/>
        </p:nvSpPr>
        <p:spPr>
          <a:xfrm>
            <a:off x="5516792" y="-76880"/>
            <a:ext cx="2156103" cy="707886"/>
          </a:xfrm>
          <a:prstGeom prst="rect">
            <a:avLst/>
          </a:prstGeom>
          <a:solidFill>
            <a:schemeClr val="bg1">
              <a:lumMod val="75000"/>
            </a:schemeClr>
          </a:solidFill>
        </p:spPr>
        <p:txBody>
          <a:bodyPr wrap="none" rtlCol="0">
            <a:spAutoFit/>
          </a:bodyPr>
          <a:lstStyle/>
          <a:p>
            <a:r>
              <a:rPr lang="en-US" sz="4000" b="1" dirty="0" smtClean="0">
                <a:solidFill>
                  <a:srgbClr val="000000"/>
                </a:solidFill>
              </a:rPr>
              <a:t>GLUCOSE</a:t>
            </a:r>
            <a:endParaRPr lang="en-US" sz="4000" b="1" dirty="0">
              <a:solidFill>
                <a:srgbClr val="000000"/>
              </a:solidFill>
            </a:endParaRPr>
          </a:p>
        </p:txBody>
      </p:sp>
      <p:cxnSp>
        <p:nvCxnSpPr>
          <p:cNvPr id="86" name="Přímá spojnice 85"/>
          <p:cNvCxnSpPr/>
          <p:nvPr/>
        </p:nvCxnSpPr>
        <p:spPr>
          <a:xfrm rot="14460978">
            <a:off x="8409103" y="2929694"/>
            <a:ext cx="0" cy="0"/>
          </a:xfrm>
          <a:prstGeom prst="line">
            <a:avLst/>
          </a:prstGeom>
          <a:noFill/>
          <a:ln w="6350" cap="flat" cmpd="sng" algn="ctr">
            <a:solidFill>
              <a:srgbClr val="5B9BD5"/>
            </a:solidFill>
            <a:prstDash val="solid"/>
            <a:miter lim="800000"/>
          </a:ln>
          <a:effectLst/>
        </p:spPr>
      </p:cxnSp>
      <p:grpSp>
        <p:nvGrpSpPr>
          <p:cNvPr id="88" name="Skupina 87"/>
          <p:cNvGrpSpPr/>
          <p:nvPr/>
        </p:nvGrpSpPr>
        <p:grpSpPr>
          <a:xfrm>
            <a:off x="6420527" y="2109619"/>
            <a:ext cx="2564937" cy="861097"/>
            <a:chOff x="6453744" y="2176391"/>
            <a:chExt cx="2564937" cy="861097"/>
          </a:xfrm>
        </p:grpSpPr>
        <p:grpSp>
          <p:nvGrpSpPr>
            <p:cNvPr id="89" name="Skupina 88"/>
            <p:cNvGrpSpPr/>
            <p:nvPr/>
          </p:nvGrpSpPr>
          <p:grpSpPr>
            <a:xfrm>
              <a:off x="7023985" y="2336427"/>
              <a:ext cx="1054589" cy="397102"/>
              <a:chOff x="7023985" y="2336427"/>
              <a:chExt cx="1054589" cy="397102"/>
            </a:xfrm>
          </p:grpSpPr>
          <p:sp>
            <p:nvSpPr>
              <p:cNvPr id="93" name="Válec 92"/>
              <p:cNvSpPr/>
              <p:nvPr/>
            </p:nvSpPr>
            <p:spPr>
              <a:xfrm rot="17390266">
                <a:off x="7226061" y="2311617"/>
                <a:ext cx="382772" cy="432391"/>
              </a:xfrm>
              <a:prstGeom prst="can">
                <a:avLst/>
              </a:prstGeom>
              <a:gradFill flip="none" rotWithShape="1">
                <a:gsLst>
                  <a:gs pos="0">
                    <a:sysClr val="windowText" lastClr="000000">
                      <a:lumMod val="50000"/>
                      <a:lumOff val="50000"/>
                    </a:sysClr>
                  </a:gs>
                  <a:gs pos="100000">
                    <a:srgbClr val="A5A5A5">
                      <a:lumMod val="95000"/>
                      <a:lumOff val="5000"/>
                    </a:srgbClr>
                  </a:gs>
                  <a:gs pos="100000">
                    <a:srgbClr val="A5A5A5">
                      <a:lumMod val="60000"/>
                    </a:srgbClr>
                  </a:gs>
                </a:gsLst>
                <a:lin ang="10800000" scaled="1"/>
                <a:tileRect/>
              </a:gra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94" name="Přímá spojnice se šipkou 93"/>
              <p:cNvCxnSpPr/>
              <p:nvPr/>
            </p:nvCxnSpPr>
            <p:spPr>
              <a:xfrm>
                <a:off x="7023985" y="2388017"/>
                <a:ext cx="1054589" cy="345512"/>
              </a:xfrm>
              <a:prstGeom prst="straightConnector1">
                <a:avLst/>
              </a:prstGeom>
              <a:noFill/>
              <a:ln w="76200" cap="flat" cmpd="sng" algn="ctr">
                <a:solidFill>
                  <a:sysClr val="windowText" lastClr="000000"/>
                </a:solidFill>
                <a:prstDash val="solid"/>
                <a:miter lim="800000"/>
                <a:tailEnd type="triangle"/>
              </a:ln>
              <a:effectLst/>
            </p:spPr>
          </p:cxnSp>
          <p:cxnSp>
            <p:nvCxnSpPr>
              <p:cNvPr id="95" name="Přímá spojnice se šipkou 94"/>
              <p:cNvCxnSpPr/>
              <p:nvPr/>
            </p:nvCxnSpPr>
            <p:spPr>
              <a:xfrm>
                <a:off x="7300113" y="2480283"/>
                <a:ext cx="331880" cy="107170"/>
              </a:xfrm>
              <a:prstGeom prst="straightConnector1">
                <a:avLst/>
              </a:prstGeom>
              <a:noFill/>
              <a:ln w="76200" cap="flat" cmpd="sng" algn="ctr">
                <a:solidFill>
                  <a:sysClr val="windowText" lastClr="000000">
                    <a:lumMod val="65000"/>
                    <a:lumOff val="35000"/>
                  </a:sysClr>
                </a:solidFill>
                <a:prstDash val="solid"/>
                <a:miter lim="800000"/>
                <a:headEnd type="none" w="med" len="med"/>
                <a:tailEnd type="none" w="med" len="med"/>
              </a:ln>
              <a:effectLst/>
            </p:spPr>
          </p:cxnSp>
        </p:grpSp>
        <p:sp>
          <p:nvSpPr>
            <p:cNvPr id="90" name="TextovéPole 89"/>
            <p:cNvSpPr txBox="1"/>
            <p:nvPr/>
          </p:nvSpPr>
          <p:spPr>
            <a:xfrm>
              <a:off x="6714909" y="2627561"/>
              <a:ext cx="67518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ENT2</a:t>
              </a:r>
            </a:p>
          </p:txBody>
        </p:sp>
        <p:sp>
          <p:nvSpPr>
            <p:cNvPr id="91" name="TextovéPole 90"/>
            <p:cNvSpPr txBox="1"/>
            <p:nvPr/>
          </p:nvSpPr>
          <p:spPr>
            <a:xfrm>
              <a:off x="6453744" y="2176391"/>
              <a:ext cx="57099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Ado</a:t>
              </a:r>
            </a:p>
          </p:txBody>
        </p:sp>
        <p:sp>
          <p:nvSpPr>
            <p:cNvPr id="92" name="TextovéPole 91"/>
            <p:cNvSpPr txBox="1"/>
            <p:nvPr/>
          </p:nvSpPr>
          <p:spPr>
            <a:xfrm>
              <a:off x="8067780" y="2575823"/>
              <a:ext cx="95090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rPr>
                <a:t>e-Ado</a:t>
              </a:r>
            </a:p>
          </p:txBody>
        </p:sp>
      </p:grpSp>
      <p:sp>
        <p:nvSpPr>
          <p:cNvPr id="96" name="TextovéPole 95"/>
          <p:cNvSpPr txBox="1"/>
          <p:nvPr/>
        </p:nvSpPr>
        <p:spPr>
          <a:xfrm>
            <a:off x="7432836" y="3988072"/>
            <a:ext cx="1417696"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systemic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metabolism</a:t>
            </a:r>
          </a:p>
        </p:txBody>
      </p:sp>
      <p:grpSp>
        <p:nvGrpSpPr>
          <p:cNvPr id="97" name="Skupina 96"/>
          <p:cNvGrpSpPr/>
          <p:nvPr/>
        </p:nvGrpSpPr>
        <p:grpSpPr>
          <a:xfrm>
            <a:off x="7228060" y="4904178"/>
            <a:ext cx="717513" cy="1001107"/>
            <a:chOff x="9281120" y="3994556"/>
            <a:chExt cx="2088233" cy="3011995"/>
          </a:xfrm>
        </p:grpSpPr>
        <p:sp>
          <p:nvSpPr>
            <p:cNvPr id="98" name="Volný tvar 97"/>
            <p:cNvSpPr/>
            <p:nvPr/>
          </p:nvSpPr>
          <p:spPr>
            <a:xfrm rot="10800000">
              <a:off x="9281120" y="3994556"/>
              <a:ext cx="2088233" cy="3011995"/>
            </a:xfrm>
            <a:custGeom>
              <a:avLst/>
              <a:gdLst>
                <a:gd name="connsiteX0" fmla="*/ 662050 w 2996170"/>
                <a:gd name="connsiteY0" fmla="*/ 23302 h 4411057"/>
                <a:gd name="connsiteX1" fmla="*/ 668873 w 2996170"/>
                <a:gd name="connsiteY1" fmla="*/ 57421 h 4411057"/>
                <a:gd name="connsiteX2" fmla="*/ 682521 w 2996170"/>
                <a:gd name="connsiteY2" fmla="*/ 77893 h 4411057"/>
                <a:gd name="connsiteX3" fmla="*/ 689345 w 2996170"/>
                <a:gd name="connsiteY3" fmla="*/ 118836 h 4411057"/>
                <a:gd name="connsiteX4" fmla="*/ 702993 w 2996170"/>
                <a:gd name="connsiteY4" fmla="*/ 166603 h 4411057"/>
                <a:gd name="connsiteX5" fmla="*/ 709817 w 2996170"/>
                <a:gd name="connsiteY5" fmla="*/ 214371 h 4411057"/>
                <a:gd name="connsiteX6" fmla="*/ 696169 w 2996170"/>
                <a:gd name="connsiteY6" fmla="*/ 419087 h 4411057"/>
                <a:gd name="connsiteX7" fmla="*/ 682521 w 2996170"/>
                <a:gd name="connsiteY7" fmla="*/ 446383 h 4411057"/>
                <a:gd name="connsiteX8" fmla="*/ 675697 w 2996170"/>
                <a:gd name="connsiteY8" fmla="*/ 487326 h 4411057"/>
                <a:gd name="connsiteX9" fmla="*/ 662050 w 2996170"/>
                <a:gd name="connsiteY9" fmla="*/ 528269 h 4411057"/>
                <a:gd name="connsiteX10" fmla="*/ 655226 w 2996170"/>
                <a:gd name="connsiteY10" fmla="*/ 582860 h 4411057"/>
                <a:gd name="connsiteX11" fmla="*/ 641578 w 2996170"/>
                <a:gd name="connsiteY11" fmla="*/ 630627 h 4411057"/>
                <a:gd name="connsiteX12" fmla="*/ 621106 w 2996170"/>
                <a:gd name="connsiteY12" fmla="*/ 760281 h 4411057"/>
                <a:gd name="connsiteX13" fmla="*/ 614282 w 2996170"/>
                <a:gd name="connsiteY13" fmla="*/ 780753 h 4411057"/>
                <a:gd name="connsiteX14" fmla="*/ 607458 w 2996170"/>
                <a:gd name="connsiteY14" fmla="*/ 808048 h 4411057"/>
                <a:gd name="connsiteX15" fmla="*/ 593811 w 2996170"/>
                <a:gd name="connsiteY15" fmla="*/ 1449493 h 4411057"/>
                <a:gd name="connsiteX16" fmla="*/ 586987 w 2996170"/>
                <a:gd name="connsiteY16" fmla="*/ 1476789 h 4411057"/>
                <a:gd name="connsiteX17" fmla="*/ 580163 w 2996170"/>
                <a:gd name="connsiteY17" fmla="*/ 1517732 h 4411057"/>
                <a:gd name="connsiteX18" fmla="*/ 573339 w 2996170"/>
                <a:gd name="connsiteY18" fmla="*/ 1551851 h 4411057"/>
                <a:gd name="connsiteX19" fmla="*/ 559691 w 2996170"/>
                <a:gd name="connsiteY19" fmla="*/ 1626914 h 4411057"/>
                <a:gd name="connsiteX20" fmla="*/ 546044 w 2996170"/>
                <a:gd name="connsiteY20" fmla="*/ 1667857 h 4411057"/>
                <a:gd name="connsiteX21" fmla="*/ 532396 w 2996170"/>
                <a:gd name="connsiteY21" fmla="*/ 1715624 h 4411057"/>
                <a:gd name="connsiteX22" fmla="*/ 518748 w 2996170"/>
                <a:gd name="connsiteY22" fmla="*/ 1783863 h 4411057"/>
                <a:gd name="connsiteX23" fmla="*/ 511924 w 2996170"/>
                <a:gd name="connsiteY23" fmla="*/ 1804335 h 4411057"/>
                <a:gd name="connsiteX24" fmla="*/ 498276 w 2996170"/>
                <a:gd name="connsiteY24" fmla="*/ 1824806 h 4411057"/>
                <a:gd name="connsiteX25" fmla="*/ 484629 w 2996170"/>
                <a:gd name="connsiteY25" fmla="*/ 1865750 h 4411057"/>
                <a:gd name="connsiteX26" fmla="*/ 477805 w 2996170"/>
                <a:gd name="connsiteY26" fmla="*/ 1886221 h 4411057"/>
                <a:gd name="connsiteX27" fmla="*/ 464157 w 2996170"/>
                <a:gd name="connsiteY27" fmla="*/ 1913517 h 4411057"/>
                <a:gd name="connsiteX28" fmla="*/ 430038 w 2996170"/>
                <a:gd name="connsiteY28" fmla="*/ 1974932 h 4411057"/>
                <a:gd name="connsiteX29" fmla="*/ 389094 w 2996170"/>
                <a:gd name="connsiteY29" fmla="*/ 2015875 h 4411057"/>
                <a:gd name="connsiteX30" fmla="*/ 368623 w 2996170"/>
                <a:gd name="connsiteY30" fmla="*/ 2036347 h 4411057"/>
                <a:gd name="connsiteX31" fmla="*/ 348151 w 2996170"/>
                <a:gd name="connsiteY31" fmla="*/ 2084114 h 4411057"/>
                <a:gd name="connsiteX32" fmla="*/ 320856 w 2996170"/>
                <a:gd name="connsiteY32" fmla="*/ 2125057 h 4411057"/>
                <a:gd name="connsiteX33" fmla="*/ 293560 w 2996170"/>
                <a:gd name="connsiteY33" fmla="*/ 2186472 h 4411057"/>
                <a:gd name="connsiteX34" fmla="*/ 273088 w 2996170"/>
                <a:gd name="connsiteY34" fmla="*/ 2234239 h 4411057"/>
                <a:gd name="connsiteX35" fmla="*/ 266264 w 2996170"/>
                <a:gd name="connsiteY35" fmla="*/ 2254711 h 4411057"/>
                <a:gd name="connsiteX36" fmla="*/ 252617 w 2996170"/>
                <a:gd name="connsiteY36" fmla="*/ 2275183 h 4411057"/>
                <a:gd name="connsiteX37" fmla="*/ 232145 w 2996170"/>
                <a:gd name="connsiteY37" fmla="*/ 2336598 h 4411057"/>
                <a:gd name="connsiteX38" fmla="*/ 211673 w 2996170"/>
                <a:gd name="connsiteY38" fmla="*/ 2398012 h 4411057"/>
                <a:gd name="connsiteX39" fmla="*/ 204850 w 2996170"/>
                <a:gd name="connsiteY39" fmla="*/ 2418484 h 4411057"/>
                <a:gd name="connsiteX40" fmla="*/ 184378 w 2996170"/>
                <a:gd name="connsiteY40" fmla="*/ 2486723 h 4411057"/>
                <a:gd name="connsiteX41" fmla="*/ 163906 w 2996170"/>
                <a:gd name="connsiteY41" fmla="*/ 2507195 h 4411057"/>
                <a:gd name="connsiteX42" fmla="*/ 157082 w 2996170"/>
                <a:gd name="connsiteY42" fmla="*/ 2527666 h 4411057"/>
                <a:gd name="connsiteX43" fmla="*/ 143435 w 2996170"/>
                <a:gd name="connsiteY43" fmla="*/ 2582257 h 4411057"/>
                <a:gd name="connsiteX44" fmla="*/ 129787 w 2996170"/>
                <a:gd name="connsiteY44" fmla="*/ 2623200 h 4411057"/>
                <a:gd name="connsiteX45" fmla="*/ 109315 w 2996170"/>
                <a:gd name="connsiteY45" fmla="*/ 2636848 h 4411057"/>
                <a:gd name="connsiteX46" fmla="*/ 102491 w 2996170"/>
                <a:gd name="connsiteY46" fmla="*/ 2664144 h 4411057"/>
                <a:gd name="connsiteX47" fmla="*/ 95667 w 2996170"/>
                <a:gd name="connsiteY47" fmla="*/ 2698263 h 4411057"/>
                <a:gd name="connsiteX48" fmla="*/ 82020 w 2996170"/>
                <a:gd name="connsiteY48" fmla="*/ 2739206 h 4411057"/>
                <a:gd name="connsiteX49" fmla="*/ 68372 w 2996170"/>
                <a:gd name="connsiteY49" fmla="*/ 2759678 h 4411057"/>
                <a:gd name="connsiteX50" fmla="*/ 61548 w 2996170"/>
                <a:gd name="connsiteY50" fmla="*/ 2793798 h 4411057"/>
                <a:gd name="connsiteX51" fmla="*/ 54724 w 2996170"/>
                <a:gd name="connsiteY51" fmla="*/ 2862036 h 4411057"/>
                <a:gd name="connsiteX52" fmla="*/ 41076 w 2996170"/>
                <a:gd name="connsiteY52" fmla="*/ 2902980 h 4411057"/>
                <a:gd name="connsiteX53" fmla="*/ 20605 w 2996170"/>
                <a:gd name="connsiteY53" fmla="*/ 2998514 h 4411057"/>
                <a:gd name="connsiteX54" fmla="*/ 6957 w 2996170"/>
                <a:gd name="connsiteY54" fmla="*/ 3312412 h 4411057"/>
                <a:gd name="connsiteX55" fmla="*/ 133 w 2996170"/>
                <a:gd name="connsiteY55" fmla="*/ 3496657 h 4411057"/>
                <a:gd name="connsiteX56" fmla="*/ 13781 w 2996170"/>
                <a:gd name="connsiteY56" fmla="*/ 3619487 h 4411057"/>
                <a:gd name="connsiteX57" fmla="*/ 27429 w 2996170"/>
                <a:gd name="connsiteY57" fmla="*/ 3639959 h 4411057"/>
                <a:gd name="connsiteX58" fmla="*/ 54724 w 2996170"/>
                <a:gd name="connsiteY58" fmla="*/ 3680902 h 4411057"/>
                <a:gd name="connsiteX59" fmla="*/ 61548 w 2996170"/>
                <a:gd name="connsiteY59" fmla="*/ 3701374 h 4411057"/>
                <a:gd name="connsiteX60" fmla="*/ 88844 w 2996170"/>
                <a:gd name="connsiteY60" fmla="*/ 3755965 h 4411057"/>
                <a:gd name="connsiteX61" fmla="*/ 116139 w 2996170"/>
                <a:gd name="connsiteY61" fmla="*/ 3796908 h 4411057"/>
                <a:gd name="connsiteX62" fmla="*/ 129787 w 2996170"/>
                <a:gd name="connsiteY62" fmla="*/ 3817380 h 4411057"/>
                <a:gd name="connsiteX63" fmla="*/ 150258 w 2996170"/>
                <a:gd name="connsiteY63" fmla="*/ 3858323 h 4411057"/>
                <a:gd name="connsiteX64" fmla="*/ 191202 w 2996170"/>
                <a:gd name="connsiteY64" fmla="*/ 3899266 h 4411057"/>
                <a:gd name="connsiteX65" fmla="*/ 225321 w 2996170"/>
                <a:gd name="connsiteY65" fmla="*/ 3926562 h 4411057"/>
                <a:gd name="connsiteX66" fmla="*/ 259441 w 2996170"/>
                <a:gd name="connsiteY66" fmla="*/ 3967505 h 4411057"/>
                <a:gd name="connsiteX67" fmla="*/ 286736 w 2996170"/>
                <a:gd name="connsiteY67" fmla="*/ 3987977 h 4411057"/>
                <a:gd name="connsiteX68" fmla="*/ 320856 w 2996170"/>
                <a:gd name="connsiteY68" fmla="*/ 4035744 h 4411057"/>
                <a:gd name="connsiteX69" fmla="*/ 361799 w 2996170"/>
                <a:gd name="connsiteY69" fmla="*/ 4063039 h 4411057"/>
                <a:gd name="connsiteX70" fmla="*/ 382270 w 2996170"/>
                <a:gd name="connsiteY70" fmla="*/ 4076687 h 4411057"/>
                <a:gd name="connsiteX71" fmla="*/ 423214 w 2996170"/>
                <a:gd name="connsiteY71" fmla="*/ 4103983 h 4411057"/>
                <a:gd name="connsiteX72" fmla="*/ 443685 w 2996170"/>
                <a:gd name="connsiteY72" fmla="*/ 4117630 h 4411057"/>
                <a:gd name="connsiteX73" fmla="*/ 491453 w 2996170"/>
                <a:gd name="connsiteY73" fmla="*/ 4131278 h 4411057"/>
                <a:gd name="connsiteX74" fmla="*/ 532396 w 2996170"/>
                <a:gd name="connsiteY74" fmla="*/ 4151750 h 4411057"/>
                <a:gd name="connsiteX75" fmla="*/ 552867 w 2996170"/>
                <a:gd name="connsiteY75" fmla="*/ 4165398 h 4411057"/>
                <a:gd name="connsiteX76" fmla="*/ 593811 w 2996170"/>
                <a:gd name="connsiteY76" fmla="*/ 4179045 h 4411057"/>
                <a:gd name="connsiteX77" fmla="*/ 614282 w 2996170"/>
                <a:gd name="connsiteY77" fmla="*/ 4185869 h 4411057"/>
                <a:gd name="connsiteX78" fmla="*/ 634754 w 2996170"/>
                <a:gd name="connsiteY78" fmla="*/ 4192693 h 4411057"/>
                <a:gd name="connsiteX79" fmla="*/ 675697 w 2996170"/>
                <a:gd name="connsiteY79" fmla="*/ 4213165 h 4411057"/>
                <a:gd name="connsiteX80" fmla="*/ 696169 w 2996170"/>
                <a:gd name="connsiteY80" fmla="*/ 4226812 h 4411057"/>
                <a:gd name="connsiteX81" fmla="*/ 750760 w 2996170"/>
                <a:gd name="connsiteY81" fmla="*/ 4247284 h 4411057"/>
                <a:gd name="connsiteX82" fmla="*/ 778056 w 2996170"/>
                <a:gd name="connsiteY82" fmla="*/ 4254108 h 4411057"/>
                <a:gd name="connsiteX83" fmla="*/ 818999 w 2996170"/>
                <a:gd name="connsiteY83" fmla="*/ 4267756 h 4411057"/>
                <a:gd name="connsiteX84" fmla="*/ 928181 w 2996170"/>
                <a:gd name="connsiteY84" fmla="*/ 4274580 h 4411057"/>
                <a:gd name="connsiteX85" fmla="*/ 948653 w 2996170"/>
                <a:gd name="connsiteY85" fmla="*/ 4288227 h 4411057"/>
                <a:gd name="connsiteX86" fmla="*/ 969124 w 2996170"/>
                <a:gd name="connsiteY86" fmla="*/ 4295051 h 4411057"/>
                <a:gd name="connsiteX87" fmla="*/ 996420 w 2996170"/>
                <a:gd name="connsiteY87" fmla="*/ 4315523 h 4411057"/>
                <a:gd name="connsiteX88" fmla="*/ 1037363 w 2996170"/>
                <a:gd name="connsiteY88" fmla="*/ 4329171 h 4411057"/>
                <a:gd name="connsiteX89" fmla="*/ 1085130 w 2996170"/>
                <a:gd name="connsiteY89" fmla="*/ 4342818 h 4411057"/>
                <a:gd name="connsiteX90" fmla="*/ 1173841 w 2996170"/>
                <a:gd name="connsiteY90" fmla="*/ 4349642 h 4411057"/>
                <a:gd name="connsiteX91" fmla="*/ 1255727 w 2996170"/>
                <a:gd name="connsiteY91" fmla="*/ 4370114 h 4411057"/>
                <a:gd name="connsiteX92" fmla="*/ 1283023 w 2996170"/>
                <a:gd name="connsiteY92" fmla="*/ 4376938 h 4411057"/>
                <a:gd name="connsiteX93" fmla="*/ 1358085 w 2996170"/>
                <a:gd name="connsiteY93" fmla="*/ 4383762 h 4411057"/>
                <a:gd name="connsiteX94" fmla="*/ 1426324 w 2996170"/>
                <a:gd name="connsiteY94" fmla="*/ 4397409 h 4411057"/>
                <a:gd name="connsiteX95" fmla="*/ 1712927 w 2996170"/>
                <a:gd name="connsiteY95" fmla="*/ 4411057 h 4411057"/>
                <a:gd name="connsiteX96" fmla="*/ 1979058 w 2996170"/>
                <a:gd name="connsiteY96" fmla="*/ 4404233 h 4411057"/>
                <a:gd name="connsiteX97" fmla="*/ 2013178 w 2996170"/>
                <a:gd name="connsiteY97" fmla="*/ 4397409 h 4411057"/>
                <a:gd name="connsiteX98" fmla="*/ 2054121 w 2996170"/>
                <a:gd name="connsiteY98" fmla="*/ 4390586 h 4411057"/>
                <a:gd name="connsiteX99" fmla="*/ 2095064 w 2996170"/>
                <a:gd name="connsiteY99" fmla="*/ 4376938 h 4411057"/>
                <a:gd name="connsiteX100" fmla="*/ 2115536 w 2996170"/>
                <a:gd name="connsiteY100" fmla="*/ 4363290 h 4411057"/>
                <a:gd name="connsiteX101" fmla="*/ 2156479 w 2996170"/>
                <a:gd name="connsiteY101" fmla="*/ 4349642 h 4411057"/>
                <a:gd name="connsiteX102" fmla="*/ 2176951 w 2996170"/>
                <a:gd name="connsiteY102" fmla="*/ 4335995 h 4411057"/>
                <a:gd name="connsiteX103" fmla="*/ 2245190 w 2996170"/>
                <a:gd name="connsiteY103" fmla="*/ 4315523 h 4411057"/>
                <a:gd name="connsiteX104" fmla="*/ 2265661 w 2996170"/>
                <a:gd name="connsiteY104" fmla="*/ 4295051 h 4411057"/>
                <a:gd name="connsiteX105" fmla="*/ 2306605 w 2996170"/>
                <a:gd name="connsiteY105" fmla="*/ 4267756 h 4411057"/>
                <a:gd name="connsiteX106" fmla="*/ 2347548 w 2996170"/>
                <a:gd name="connsiteY106" fmla="*/ 4240460 h 4411057"/>
                <a:gd name="connsiteX107" fmla="*/ 2368020 w 2996170"/>
                <a:gd name="connsiteY107" fmla="*/ 4226812 h 4411057"/>
                <a:gd name="connsiteX108" fmla="*/ 2395315 w 2996170"/>
                <a:gd name="connsiteY108" fmla="*/ 4206341 h 4411057"/>
                <a:gd name="connsiteX109" fmla="*/ 2415787 w 2996170"/>
                <a:gd name="connsiteY109" fmla="*/ 4185869 h 4411057"/>
                <a:gd name="connsiteX110" fmla="*/ 2436258 w 2996170"/>
                <a:gd name="connsiteY110" fmla="*/ 4179045 h 4411057"/>
                <a:gd name="connsiteX111" fmla="*/ 2449906 w 2996170"/>
                <a:gd name="connsiteY111" fmla="*/ 4158574 h 4411057"/>
                <a:gd name="connsiteX112" fmla="*/ 2497673 w 2996170"/>
                <a:gd name="connsiteY112" fmla="*/ 4138102 h 4411057"/>
                <a:gd name="connsiteX113" fmla="*/ 2538617 w 2996170"/>
                <a:gd name="connsiteY113" fmla="*/ 4110806 h 4411057"/>
                <a:gd name="connsiteX114" fmla="*/ 2559088 w 2996170"/>
                <a:gd name="connsiteY114" fmla="*/ 4097159 h 4411057"/>
                <a:gd name="connsiteX115" fmla="*/ 2600032 w 2996170"/>
                <a:gd name="connsiteY115" fmla="*/ 4063039 h 4411057"/>
                <a:gd name="connsiteX116" fmla="*/ 2627327 w 2996170"/>
                <a:gd name="connsiteY116" fmla="*/ 4022096 h 4411057"/>
                <a:gd name="connsiteX117" fmla="*/ 2634151 w 2996170"/>
                <a:gd name="connsiteY117" fmla="*/ 4001624 h 4411057"/>
                <a:gd name="connsiteX118" fmla="*/ 2654623 w 2996170"/>
                <a:gd name="connsiteY118" fmla="*/ 3981153 h 4411057"/>
                <a:gd name="connsiteX119" fmla="*/ 2681918 w 2996170"/>
                <a:gd name="connsiteY119" fmla="*/ 3940209 h 4411057"/>
                <a:gd name="connsiteX120" fmla="*/ 2709214 w 2996170"/>
                <a:gd name="connsiteY120" fmla="*/ 3899266 h 4411057"/>
                <a:gd name="connsiteX121" fmla="*/ 2729685 w 2996170"/>
                <a:gd name="connsiteY121" fmla="*/ 3878795 h 4411057"/>
                <a:gd name="connsiteX122" fmla="*/ 2743333 w 2996170"/>
                <a:gd name="connsiteY122" fmla="*/ 3858323 h 4411057"/>
                <a:gd name="connsiteX123" fmla="*/ 2784276 w 2996170"/>
                <a:gd name="connsiteY123" fmla="*/ 3817380 h 4411057"/>
                <a:gd name="connsiteX124" fmla="*/ 2791100 w 2996170"/>
                <a:gd name="connsiteY124" fmla="*/ 3796908 h 4411057"/>
                <a:gd name="connsiteX125" fmla="*/ 2811572 w 2996170"/>
                <a:gd name="connsiteY125" fmla="*/ 3776436 h 4411057"/>
                <a:gd name="connsiteX126" fmla="*/ 2825220 w 2996170"/>
                <a:gd name="connsiteY126" fmla="*/ 3755965 h 4411057"/>
                <a:gd name="connsiteX127" fmla="*/ 2859339 w 2996170"/>
                <a:gd name="connsiteY127" fmla="*/ 3694550 h 4411057"/>
                <a:gd name="connsiteX128" fmla="*/ 2872987 w 2996170"/>
                <a:gd name="connsiteY128" fmla="*/ 3674078 h 4411057"/>
                <a:gd name="connsiteX129" fmla="*/ 2879811 w 2996170"/>
                <a:gd name="connsiteY129" fmla="*/ 3653606 h 4411057"/>
                <a:gd name="connsiteX130" fmla="*/ 2893458 w 2996170"/>
                <a:gd name="connsiteY130" fmla="*/ 3633135 h 4411057"/>
                <a:gd name="connsiteX131" fmla="*/ 2907106 w 2996170"/>
                <a:gd name="connsiteY131" fmla="*/ 3592192 h 4411057"/>
                <a:gd name="connsiteX132" fmla="*/ 2913930 w 2996170"/>
                <a:gd name="connsiteY132" fmla="*/ 3571720 h 4411057"/>
                <a:gd name="connsiteX133" fmla="*/ 2920754 w 2996170"/>
                <a:gd name="connsiteY133" fmla="*/ 3551248 h 4411057"/>
                <a:gd name="connsiteX134" fmla="*/ 2934402 w 2996170"/>
                <a:gd name="connsiteY134" fmla="*/ 3496657 h 4411057"/>
                <a:gd name="connsiteX135" fmla="*/ 2941226 w 2996170"/>
                <a:gd name="connsiteY135" fmla="*/ 3435242 h 4411057"/>
                <a:gd name="connsiteX136" fmla="*/ 2948050 w 2996170"/>
                <a:gd name="connsiteY136" fmla="*/ 3360180 h 4411057"/>
                <a:gd name="connsiteX137" fmla="*/ 2961697 w 2996170"/>
                <a:gd name="connsiteY137" fmla="*/ 3319236 h 4411057"/>
                <a:gd name="connsiteX138" fmla="*/ 2968521 w 2996170"/>
                <a:gd name="connsiteY138" fmla="*/ 3278293 h 4411057"/>
                <a:gd name="connsiteX139" fmla="*/ 2982169 w 2996170"/>
                <a:gd name="connsiteY139" fmla="*/ 3237350 h 4411057"/>
                <a:gd name="connsiteX140" fmla="*/ 2982169 w 2996170"/>
                <a:gd name="connsiteY140" fmla="*/ 2862036 h 4411057"/>
                <a:gd name="connsiteX141" fmla="*/ 2975345 w 2996170"/>
                <a:gd name="connsiteY141" fmla="*/ 2821093 h 4411057"/>
                <a:gd name="connsiteX142" fmla="*/ 2961697 w 2996170"/>
                <a:gd name="connsiteY142" fmla="*/ 2780150 h 4411057"/>
                <a:gd name="connsiteX143" fmla="*/ 2948050 w 2996170"/>
                <a:gd name="connsiteY143" fmla="*/ 2732383 h 4411057"/>
                <a:gd name="connsiteX144" fmla="*/ 2941226 w 2996170"/>
                <a:gd name="connsiteY144" fmla="*/ 2711911 h 4411057"/>
                <a:gd name="connsiteX145" fmla="*/ 2934402 w 2996170"/>
                <a:gd name="connsiteY145" fmla="*/ 2684615 h 4411057"/>
                <a:gd name="connsiteX146" fmla="*/ 2920754 w 2996170"/>
                <a:gd name="connsiteY146" fmla="*/ 2643672 h 4411057"/>
                <a:gd name="connsiteX147" fmla="*/ 2913930 w 2996170"/>
                <a:gd name="connsiteY147" fmla="*/ 2623200 h 4411057"/>
                <a:gd name="connsiteX148" fmla="*/ 2893458 w 2996170"/>
                <a:gd name="connsiteY148" fmla="*/ 2568609 h 4411057"/>
                <a:gd name="connsiteX149" fmla="*/ 2872987 w 2996170"/>
                <a:gd name="connsiteY149" fmla="*/ 2479899 h 4411057"/>
                <a:gd name="connsiteX150" fmla="*/ 2859339 w 2996170"/>
                <a:gd name="connsiteY150" fmla="*/ 2452603 h 4411057"/>
                <a:gd name="connsiteX151" fmla="*/ 2852515 w 2996170"/>
                <a:gd name="connsiteY151" fmla="*/ 2432132 h 4411057"/>
                <a:gd name="connsiteX152" fmla="*/ 2811572 w 2996170"/>
                <a:gd name="connsiteY152" fmla="*/ 2398012 h 4411057"/>
                <a:gd name="connsiteX153" fmla="*/ 2763805 w 2996170"/>
                <a:gd name="connsiteY153" fmla="*/ 2343421 h 4411057"/>
                <a:gd name="connsiteX154" fmla="*/ 2729685 w 2996170"/>
                <a:gd name="connsiteY154" fmla="*/ 2282006 h 4411057"/>
                <a:gd name="connsiteX155" fmla="*/ 2716038 w 2996170"/>
                <a:gd name="connsiteY155" fmla="*/ 2254711 h 4411057"/>
                <a:gd name="connsiteX156" fmla="*/ 2702390 w 2996170"/>
                <a:gd name="connsiteY156" fmla="*/ 2234239 h 4411057"/>
                <a:gd name="connsiteX157" fmla="*/ 2695566 w 2996170"/>
                <a:gd name="connsiteY157" fmla="*/ 2213768 h 4411057"/>
                <a:gd name="connsiteX158" fmla="*/ 2681918 w 2996170"/>
                <a:gd name="connsiteY158" fmla="*/ 2193296 h 4411057"/>
                <a:gd name="connsiteX159" fmla="*/ 2668270 w 2996170"/>
                <a:gd name="connsiteY159" fmla="*/ 2166000 h 4411057"/>
                <a:gd name="connsiteX160" fmla="*/ 2654623 w 2996170"/>
                <a:gd name="connsiteY160" fmla="*/ 2145529 h 4411057"/>
                <a:gd name="connsiteX161" fmla="*/ 2627327 w 2996170"/>
                <a:gd name="connsiteY161" fmla="*/ 2097762 h 4411057"/>
                <a:gd name="connsiteX162" fmla="*/ 2606856 w 2996170"/>
                <a:gd name="connsiteY162" fmla="*/ 2077290 h 4411057"/>
                <a:gd name="connsiteX163" fmla="*/ 2572736 w 2996170"/>
                <a:gd name="connsiteY163" fmla="*/ 2015875 h 4411057"/>
                <a:gd name="connsiteX164" fmla="*/ 2559088 w 2996170"/>
                <a:gd name="connsiteY164" fmla="*/ 1995403 h 4411057"/>
                <a:gd name="connsiteX165" fmla="*/ 2545441 w 2996170"/>
                <a:gd name="connsiteY165" fmla="*/ 1974932 h 4411057"/>
                <a:gd name="connsiteX166" fmla="*/ 2524969 w 2996170"/>
                <a:gd name="connsiteY166" fmla="*/ 1954460 h 4411057"/>
                <a:gd name="connsiteX167" fmla="*/ 2497673 w 2996170"/>
                <a:gd name="connsiteY167" fmla="*/ 1913517 h 4411057"/>
                <a:gd name="connsiteX168" fmla="*/ 2470378 w 2996170"/>
                <a:gd name="connsiteY168" fmla="*/ 1872574 h 4411057"/>
                <a:gd name="connsiteX169" fmla="*/ 2449906 w 2996170"/>
                <a:gd name="connsiteY169" fmla="*/ 1804335 h 4411057"/>
                <a:gd name="connsiteX170" fmla="*/ 2436258 w 2996170"/>
                <a:gd name="connsiteY170" fmla="*/ 1756568 h 4411057"/>
                <a:gd name="connsiteX171" fmla="*/ 2429435 w 2996170"/>
                <a:gd name="connsiteY171" fmla="*/ 1695153 h 4411057"/>
                <a:gd name="connsiteX172" fmla="*/ 2408963 w 2996170"/>
                <a:gd name="connsiteY172" fmla="*/ 1654209 h 4411057"/>
                <a:gd name="connsiteX173" fmla="*/ 2395315 w 2996170"/>
                <a:gd name="connsiteY173" fmla="*/ 1620090 h 4411057"/>
                <a:gd name="connsiteX174" fmla="*/ 2388491 w 2996170"/>
                <a:gd name="connsiteY174" fmla="*/ 1579147 h 4411057"/>
                <a:gd name="connsiteX175" fmla="*/ 2374844 w 2996170"/>
                <a:gd name="connsiteY175" fmla="*/ 1531380 h 4411057"/>
                <a:gd name="connsiteX176" fmla="*/ 2368020 w 2996170"/>
                <a:gd name="connsiteY176" fmla="*/ 1510908 h 4411057"/>
                <a:gd name="connsiteX177" fmla="*/ 2361196 w 2996170"/>
                <a:gd name="connsiteY177" fmla="*/ 1476789 h 4411057"/>
                <a:gd name="connsiteX178" fmla="*/ 2354372 w 2996170"/>
                <a:gd name="connsiteY178" fmla="*/ 1456317 h 4411057"/>
                <a:gd name="connsiteX179" fmla="*/ 2347548 w 2996170"/>
                <a:gd name="connsiteY179" fmla="*/ 1422198 h 4411057"/>
                <a:gd name="connsiteX180" fmla="*/ 2333900 w 2996170"/>
                <a:gd name="connsiteY180" fmla="*/ 1394902 h 4411057"/>
                <a:gd name="connsiteX181" fmla="*/ 2327076 w 2996170"/>
                <a:gd name="connsiteY181" fmla="*/ 1340311 h 4411057"/>
                <a:gd name="connsiteX182" fmla="*/ 2320253 w 2996170"/>
                <a:gd name="connsiteY182" fmla="*/ 1203833 h 4411057"/>
                <a:gd name="connsiteX183" fmla="*/ 2306605 w 2996170"/>
                <a:gd name="connsiteY183" fmla="*/ 1162890 h 4411057"/>
                <a:gd name="connsiteX184" fmla="*/ 2286133 w 2996170"/>
                <a:gd name="connsiteY184" fmla="*/ 1142418 h 4411057"/>
                <a:gd name="connsiteX185" fmla="*/ 2272485 w 2996170"/>
                <a:gd name="connsiteY185" fmla="*/ 1087827 h 4411057"/>
                <a:gd name="connsiteX186" fmla="*/ 2258838 w 2996170"/>
                <a:gd name="connsiteY186" fmla="*/ 1067356 h 4411057"/>
                <a:gd name="connsiteX187" fmla="*/ 2238366 w 2996170"/>
                <a:gd name="connsiteY187" fmla="*/ 992293 h 4411057"/>
                <a:gd name="connsiteX188" fmla="*/ 2238366 w 2996170"/>
                <a:gd name="connsiteY188" fmla="*/ 992293 h 4411057"/>
                <a:gd name="connsiteX189" fmla="*/ 2231542 w 2996170"/>
                <a:gd name="connsiteY189" fmla="*/ 964998 h 4411057"/>
                <a:gd name="connsiteX190" fmla="*/ 2217894 w 2996170"/>
                <a:gd name="connsiteY190" fmla="*/ 944526 h 4411057"/>
                <a:gd name="connsiteX191" fmla="*/ 2211070 w 2996170"/>
                <a:gd name="connsiteY191" fmla="*/ 924054 h 4411057"/>
                <a:gd name="connsiteX192" fmla="*/ 2197423 w 2996170"/>
                <a:gd name="connsiteY192" fmla="*/ 903583 h 4411057"/>
                <a:gd name="connsiteX193" fmla="*/ 2190599 w 2996170"/>
                <a:gd name="connsiteY193" fmla="*/ 883111 h 4411057"/>
                <a:gd name="connsiteX194" fmla="*/ 2163303 w 2996170"/>
                <a:gd name="connsiteY194" fmla="*/ 842168 h 4411057"/>
                <a:gd name="connsiteX195" fmla="*/ 2149656 w 2996170"/>
                <a:gd name="connsiteY195" fmla="*/ 821696 h 4411057"/>
                <a:gd name="connsiteX196" fmla="*/ 2122360 w 2996170"/>
                <a:gd name="connsiteY196" fmla="*/ 773929 h 4411057"/>
                <a:gd name="connsiteX197" fmla="*/ 2095064 w 2996170"/>
                <a:gd name="connsiteY197" fmla="*/ 732986 h 4411057"/>
                <a:gd name="connsiteX198" fmla="*/ 2088241 w 2996170"/>
                <a:gd name="connsiteY198" fmla="*/ 712514 h 4411057"/>
                <a:gd name="connsiteX199" fmla="*/ 2047297 w 2996170"/>
                <a:gd name="connsiteY199" fmla="*/ 678395 h 4411057"/>
                <a:gd name="connsiteX200" fmla="*/ 2026826 w 2996170"/>
                <a:gd name="connsiteY200" fmla="*/ 651099 h 4411057"/>
                <a:gd name="connsiteX201" fmla="*/ 2006354 w 2996170"/>
                <a:gd name="connsiteY201" fmla="*/ 644275 h 4411057"/>
                <a:gd name="connsiteX202" fmla="*/ 1979058 w 2996170"/>
                <a:gd name="connsiteY202" fmla="*/ 630627 h 4411057"/>
                <a:gd name="connsiteX203" fmla="*/ 1944939 w 2996170"/>
                <a:gd name="connsiteY203" fmla="*/ 589684 h 4411057"/>
                <a:gd name="connsiteX204" fmla="*/ 1890348 w 2996170"/>
                <a:gd name="connsiteY204" fmla="*/ 528269 h 4411057"/>
                <a:gd name="connsiteX205" fmla="*/ 1869876 w 2996170"/>
                <a:gd name="connsiteY205" fmla="*/ 514621 h 4411057"/>
                <a:gd name="connsiteX206" fmla="*/ 1849405 w 2996170"/>
                <a:gd name="connsiteY206" fmla="*/ 494150 h 4411057"/>
                <a:gd name="connsiteX207" fmla="*/ 1787990 w 2996170"/>
                <a:gd name="connsiteY207" fmla="*/ 460030 h 4411057"/>
                <a:gd name="connsiteX208" fmla="*/ 1726575 w 2996170"/>
                <a:gd name="connsiteY208" fmla="*/ 412263 h 4411057"/>
                <a:gd name="connsiteX209" fmla="*/ 1706103 w 2996170"/>
                <a:gd name="connsiteY209" fmla="*/ 405439 h 4411057"/>
                <a:gd name="connsiteX210" fmla="*/ 1665160 w 2996170"/>
                <a:gd name="connsiteY210" fmla="*/ 384968 h 4411057"/>
                <a:gd name="connsiteX211" fmla="*/ 1644688 w 2996170"/>
                <a:gd name="connsiteY211" fmla="*/ 364496 h 4411057"/>
                <a:gd name="connsiteX212" fmla="*/ 1596921 w 2996170"/>
                <a:gd name="connsiteY212" fmla="*/ 344024 h 4411057"/>
                <a:gd name="connsiteX213" fmla="*/ 1555978 w 2996170"/>
                <a:gd name="connsiteY213" fmla="*/ 309905 h 4411057"/>
                <a:gd name="connsiteX214" fmla="*/ 1515035 w 2996170"/>
                <a:gd name="connsiteY214" fmla="*/ 296257 h 4411057"/>
                <a:gd name="connsiteX215" fmla="*/ 1467267 w 2996170"/>
                <a:gd name="connsiteY215" fmla="*/ 275786 h 4411057"/>
                <a:gd name="connsiteX216" fmla="*/ 1446796 w 2996170"/>
                <a:gd name="connsiteY216" fmla="*/ 262138 h 4411057"/>
                <a:gd name="connsiteX217" fmla="*/ 1419500 w 2996170"/>
                <a:gd name="connsiteY217" fmla="*/ 255314 h 4411057"/>
                <a:gd name="connsiteX218" fmla="*/ 1371733 w 2996170"/>
                <a:gd name="connsiteY218" fmla="*/ 234842 h 4411057"/>
                <a:gd name="connsiteX219" fmla="*/ 1330790 w 2996170"/>
                <a:gd name="connsiteY219" fmla="*/ 207547 h 4411057"/>
                <a:gd name="connsiteX220" fmla="*/ 1283023 w 2996170"/>
                <a:gd name="connsiteY220" fmla="*/ 187075 h 4411057"/>
                <a:gd name="connsiteX221" fmla="*/ 1214784 w 2996170"/>
                <a:gd name="connsiteY221" fmla="*/ 152956 h 4411057"/>
                <a:gd name="connsiteX222" fmla="*/ 1173841 w 2996170"/>
                <a:gd name="connsiteY222" fmla="*/ 139308 h 4411057"/>
                <a:gd name="connsiteX223" fmla="*/ 1153369 w 2996170"/>
                <a:gd name="connsiteY223" fmla="*/ 132484 h 4411057"/>
                <a:gd name="connsiteX224" fmla="*/ 1132897 w 2996170"/>
                <a:gd name="connsiteY224" fmla="*/ 118836 h 4411057"/>
                <a:gd name="connsiteX225" fmla="*/ 1091954 w 2996170"/>
                <a:gd name="connsiteY225" fmla="*/ 105189 h 4411057"/>
                <a:gd name="connsiteX226" fmla="*/ 1071482 w 2996170"/>
                <a:gd name="connsiteY226" fmla="*/ 91541 h 4411057"/>
                <a:gd name="connsiteX227" fmla="*/ 1030539 w 2996170"/>
                <a:gd name="connsiteY227" fmla="*/ 77893 h 4411057"/>
                <a:gd name="connsiteX228" fmla="*/ 955476 w 2996170"/>
                <a:gd name="connsiteY228" fmla="*/ 57421 h 4411057"/>
                <a:gd name="connsiteX229" fmla="*/ 928181 w 2996170"/>
                <a:gd name="connsiteY229" fmla="*/ 50598 h 4411057"/>
                <a:gd name="connsiteX230" fmla="*/ 846294 w 2996170"/>
                <a:gd name="connsiteY230" fmla="*/ 23302 h 4411057"/>
                <a:gd name="connsiteX231" fmla="*/ 743936 w 2996170"/>
                <a:gd name="connsiteY231" fmla="*/ 9654 h 4411057"/>
                <a:gd name="connsiteX232" fmla="*/ 655226 w 2996170"/>
                <a:gd name="connsiteY232" fmla="*/ 16478 h 4411057"/>
                <a:gd name="connsiteX233" fmla="*/ 662050 w 2996170"/>
                <a:gd name="connsiteY233" fmla="*/ 23302 h 441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996170" h="4411057">
                  <a:moveTo>
                    <a:pt x="662050" y="23302"/>
                  </a:moveTo>
                  <a:cubicBezTo>
                    <a:pt x="664325" y="30126"/>
                    <a:pt x="664801" y="46561"/>
                    <a:pt x="668873" y="57421"/>
                  </a:cubicBezTo>
                  <a:cubicBezTo>
                    <a:pt x="671753" y="65100"/>
                    <a:pt x="679927" y="70112"/>
                    <a:pt x="682521" y="77893"/>
                  </a:cubicBezTo>
                  <a:cubicBezTo>
                    <a:pt x="686896" y="91019"/>
                    <a:pt x="686344" y="105330"/>
                    <a:pt x="689345" y="118836"/>
                  </a:cubicBezTo>
                  <a:cubicBezTo>
                    <a:pt x="703960" y="184602"/>
                    <a:pt x="688133" y="84875"/>
                    <a:pt x="702993" y="166603"/>
                  </a:cubicBezTo>
                  <a:cubicBezTo>
                    <a:pt x="705870" y="182428"/>
                    <a:pt x="707542" y="198448"/>
                    <a:pt x="709817" y="214371"/>
                  </a:cubicBezTo>
                  <a:cubicBezTo>
                    <a:pt x="708790" y="242091"/>
                    <a:pt x="721718" y="359474"/>
                    <a:pt x="696169" y="419087"/>
                  </a:cubicBezTo>
                  <a:cubicBezTo>
                    <a:pt x="692162" y="428437"/>
                    <a:pt x="687070" y="437284"/>
                    <a:pt x="682521" y="446383"/>
                  </a:cubicBezTo>
                  <a:cubicBezTo>
                    <a:pt x="680246" y="460031"/>
                    <a:pt x="679053" y="473903"/>
                    <a:pt x="675697" y="487326"/>
                  </a:cubicBezTo>
                  <a:cubicBezTo>
                    <a:pt x="672208" y="501282"/>
                    <a:pt x="662050" y="528269"/>
                    <a:pt x="662050" y="528269"/>
                  </a:cubicBezTo>
                  <a:cubicBezTo>
                    <a:pt x="659775" y="546466"/>
                    <a:pt x="658241" y="564771"/>
                    <a:pt x="655226" y="582860"/>
                  </a:cubicBezTo>
                  <a:cubicBezTo>
                    <a:pt x="643553" y="652897"/>
                    <a:pt x="653749" y="573831"/>
                    <a:pt x="641578" y="630627"/>
                  </a:cubicBezTo>
                  <a:cubicBezTo>
                    <a:pt x="600068" y="824339"/>
                    <a:pt x="648811" y="607908"/>
                    <a:pt x="621106" y="760281"/>
                  </a:cubicBezTo>
                  <a:cubicBezTo>
                    <a:pt x="619819" y="767358"/>
                    <a:pt x="616258" y="773837"/>
                    <a:pt x="614282" y="780753"/>
                  </a:cubicBezTo>
                  <a:cubicBezTo>
                    <a:pt x="611706" y="789771"/>
                    <a:pt x="609733" y="798950"/>
                    <a:pt x="607458" y="808048"/>
                  </a:cubicBezTo>
                  <a:cubicBezTo>
                    <a:pt x="578426" y="1069368"/>
                    <a:pt x="608939" y="776301"/>
                    <a:pt x="593811" y="1449493"/>
                  </a:cubicBezTo>
                  <a:cubicBezTo>
                    <a:pt x="593600" y="1458869"/>
                    <a:pt x="588826" y="1467592"/>
                    <a:pt x="586987" y="1476789"/>
                  </a:cubicBezTo>
                  <a:cubicBezTo>
                    <a:pt x="584274" y="1490356"/>
                    <a:pt x="582638" y="1504119"/>
                    <a:pt x="580163" y="1517732"/>
                  </a:cubicBezTo>
                  <a:cubicBezTo>
                    <a:pt x="578088" y="1529143"/>
                    <a:pt x="575414" y="1540440"/>
                    <a:pt x="573339" y="1551851"/>
                  </a:cubicBezTo>
                  <a:cubicBezTo>
                    <a:pt x="570501" y="1567461"/>
                    <a:pt x="564289" y="1610054"/>
                    <a:pt x="559691" y="1626914"/>
                  </a:cubicBezTo>
                  <a:cubicBezTo>
                    <a:pt x="555906" y="1640793"/>
                    <a:pt x="549533" y="1653901"/>
                    <a:pt x="546044" y="1667857"/>
                  </a:cubicBezTo>
                  <a:cubicBezTo>
                    <a:pt x="537475" y="1702131"/>
                    <a:pt x="542186" y="1686256"/>
                    <a:pt x="532396" y="1715624"/>
                  </a:cubicBezTo>
                  <a:cubicBezTo>
                    <a:pt x="527033" y="1747799"/>
                    <a:pt x="526892" y="1755359"/>
                    <a:pt x="518748" y="1783863"/>
                  </a:cubicBezTo>
                  <a:cubicBezTo>
                    <a:pt x="516772" y="1790779"/>
                    <a:pt x="515141" y="1797901"/>
                    <a:pt x="511924" y="1804335"/>
                  </a:cubicBezTo>
                  <a:cubicBezTo>
                    <a:pt x="508256" y="1811670"/>
                    <a:pt x="502825" y="1817982"/>
                    <a:pt x="498276" y="1824806"/>
                  </a:cubicBezTo>
                  <a:lnTo>
                    <a:pt x="484629" y="1865750"/>
                  </a:lnTo>
                  <a:cubicBezTo>
                    <a:pt x="482354" y="1872574"/>
                    <a:pt x="481022" y="1879788"/>
                    <a:pt x="477805" y="1886221"/>
                  </a:cubicBezTo>
                  <a:cubicBezTo>
                    <a:pt x="473256" y="1895320"/>
                    <a:pt x="468164" y="1904167"/>
                    <a:pt x="464157" y="1913517"/>
                  </a:cubicBezTo>
                  <a:cubicBezTo>
                    <a:pt x="451286" y="1943549"/>
                    <a:pt x="463284" y="1941687"/>
                    <a:pt x="430038" y="1974932"/>
                  </a:cubicBezTo>
                  <a:lnTo>
                    <a:pt x="389094" y="2015875"/>
                  </a:lnTo>
                  <a:lnTo>
                    <a:pt x="368623" y="2036347"/>
                  </a:lnTo>
                  <a:cubicBezTo>
                    <a:pt x="361563" y="2057525"/>
                    <a:pt x="360799" y="2063033"/>
                    <a:pt x="348151" y="2084114"/>
                  </a:cubicBezTo>
                  <a:cubicBezTo>
                    <a:pt x="339712" y="2098179"/>
                    <a:pt x="326043" y="2109496"/>
                    <a:pt x="320856" y="2125057"/>
                  </a:cubicBezTo>
                  <a:cubicBezTo>
                    <a:pt x="304614" y="2173781"/>
                    <a:pt x="315188" y="2154030"/>
                    <a:pt x="293560" y="2186472"/>
                  </a:cubicBezTo>
                  <a:cubicBezTo>
                    <a:pt x="279358" y="2243282"/>
                    <a:pt x="296651" y="2187114"/>
                    <a:pt x="273088" y="2234239"/>
                  </a:cubicBezTo>
                  <a:cubicBezTo>
                    <a:pt x="269871" y="2240673"/>
                    <a:pt x="269481" y="2248277"/>
                    <a:pt x="266264" y="2254711"/>
                  </a:cubicBezTo>
                  <a:cubicBezTo>
                    <a:pt x="262596" y="2262046"/>
                    <a:pt x="255948" y="2267689"/>
                    <a:pt x="252617" y="2275183"/>
                  </a:cubicBezTo>
                  <a:cubicBezTo>
                    <a:pt x="252615" y="2275188"/>
                    <a:pt x="235558" y="2326360"/>
                    <a:pt x="232145" y="2336598"/>
                  </a:cubicBezTo>
                  <a:lnTo>
                    <a:pt x="211673" y="2398012"/>
                  </a:lnTo>
                  <a:cubicBezTo>
                    <a:pt x="209398" y="2404836"/>
                    <a:pt x="206595" y="2411506"/>
                    <a:pt x="204850" y="2418484"/>
                  </a:cubicBezTo>
                  <a:cubicBezTo>
                    <a:pt x="201757" y="2430854"/>
                    <a:pt x="189916" y="2481185"/>
                    <a:pt x="184378" y="2486723"/>
                  </a:cubicBezTo>
                  <a:lnTo>
                    <a:pt x="163906" y="2507195"/>
                  </a:lnTo>
                  <a:cubicBezTo>
                    <a:pt x="161631" y="2514019"/>
                    <a:pt x="158975" y="2520727"/>
                    <a:pt x="157082" y="2527666"/>
                  </a:cubicBezTo>
                  <a:cubicBezTo>
                    <a:pt x="152147" y="2545762"/>
                    <a:pt x="149367" y="2564463"/>
                    <a:pt x="143435" y="2582257"/>
                  </a:cubicBezTo>
                  <a:cubicBezTo>
                    <a:pt x="138886" y="2595905"/>
                    <a:pt x="141757" y="2615220"/>
                    <a:pt x="129787" y="2623200"/>
                  </a:cubicBezTo>
                  <a:lnTo>
                    <a:pt x="109315" y="2636848"/>
                  </a:lnTo>
                  <a:cubicBezTo>
                    <a:pt x="107040" y="2645947"/>
                    <a:pt x="104526" y="2654989"/>
                    <a:pt x="102491" y="2664144"/>
                  </a:cubicBezTo>
                  <a:cubicBezTo>
                    <a:pt x="99975" y="2675466"/>
                    <a:pt x="98719" y="2687073"/>
                    <a:pt x="95667" y="2698263"/>
                  </a:cubicBezTo>
                  <a:cubicBezTo>
                    <a:pt x="91882" y="2712142"/>
                    <a:pt x="90000" y="2727236"/>
                    <a:pt x="82020" y="2739206"/>
                  </a:cubicBezTo>
                  <a:lnTo>
                    <a:pt x="68372" y="2759678"/>
                  </a:lnTo>
                  <a:cubicBezTo>
                    <a:pt x="66097" y="2771051"/>
                    <a:pt x="63081" y="2782301"/>
                    <a:pt x="61548" y="2793798"/>
                  </a:cubicBezTo>
                  <a:cubicBezTo>
                    <a:pt x="58527" y="2816457"/>
                    <a:pt x="58937" y="2839568"/>
                    <a:pt x="54724" y="2862036"/>
                  </a:cubicBezTo>
                  <a:cubicBezTo>
                    <a:pt x="52073" y="2876176"/>
                    <a:pt x="45028" y="2889147"/>
                    <a:pt x="41076" y="2902980"/>
                  </a:cubicBezTo>
                  <a:cubicBezTo>
                    <a:pt x="23011" y="2966212"/>
                    <a:pt x="29771" y="2934354"/>
                    <a:pt x="20605" y="2998514"/>
                  </a:cubicBezTo>
                  <a:cubicBezTo>
                    <a:pt x="16056" y="3103147"/>
                    <a:pt x="11257" y="3207769"/>
                    <a:pt x="6957" y="3312412"/>
                  </a:cubicBezTo>
                  <a:cubicBezTo>
                    <a:pt x="4433" y="3373817"/>
                    <a:pt x="133" y="3435200"/>
                    <a:pt x="133" y="3496657"/>
                  </a:cubicBezTo>
                  <a:cubicBezTo>
                    <a:pt x="133" y="3507741"/>
                    <a:pt x="-2320" y="3587284"/>
                    <a:pt x="13781" y="3619487"/>
                  </a:cubicBezTo>
                  <a:cubicBezTo>
                    <a:pt x="17449" y="3626823"/>
                    <a:pt x="22880" y="3633135"/>
                    <a:pt x="27429" y="3639959"/>
                  </a:cubicBezTo>
                  <a:cubicBezTo>
                    <a:pt x="43101" y="3702646"/>
                    <a:pt x="20452" y="3638060"/>
                    <a:pt x="54724" y="3680902"/>
                  </a:cubicBezTo>
                  <a:cubicBezTo>
                    <a:pt x="59217" y="3686519"/>
                    <a:pt x="58571" y="3694826"/>
                    <a:pt x="61548" y="3701374"/>
                  </a:cubicBezTo>
                  <a:cubicBezTo>
                    <a:pt x="69967" y="3719895"/>
                    <a:pt x="77559" y="3739037"/>
                    <a:pt x="88844" y="3755965"/>
                  </a:cubicBezTo>
                  <a:lnTo>
                    <a:pt x="116139" y="3796908"/>
                  </a:lnTo>
                  <a:cubicBezTo>
                    <a:pt x="120688" y="3803732"/>
                    <a:pt x="127193" y="3809599"/>
                    <a:pt x="129787" y="3817380"/>
                  </a:cubicBezTo>
                  <a:cubicBezTo>
                    <a:pt x="136110" y="3836348"/>
                    <a:pt x="136150" y="3842451"/>
                    <a:pt x="150258" y="3858323"/>
                  </a:cubicBezTo>
                  <a:cubicBezTo>
                    <a:pt x="163081" y="3872749"/>
                    <a:pt x="180496" y="3883207"/>
                    <a:pt x="191202" y="3899266"/>
                  </a:cubicBezTo>
                  <a:cubicBezTo>
                    <a:pt x="208840" y="3925723"/>
                    <a:pt x="197069" y="3917144"/>
                    <a:pt x="225321" y="3926562"/>
                  </a:cubicBezTo>
                  <a:cubicBezTo>
                    <a:pt x="239361" y="3947621"/>
                    <a:pt x="239008" y="3949991"/>
                    <a:pt x="259441" y="3967505"/>
                  </a:cubicBezTo>
                  <a:cubicBezTo>
                    <a:pt x="268076" y="3974907"/>
                    <a:pt x="278694" y="3979935"/>
                    <a:pt x="286736" y="3987977"/>
                  </a:cubicBezTo>
                  <a:cubicBezTo>
                    <a:pt x="323245" y="4024486"/>
                    <a:pt x="272510" y="3992770"/>
                    <a:pt x="320856" y="4035744"/>
                  </a:cubicBezTo>
                  <a:cubicBezTo>
                    <a:pt x="333115" y="4046641"/>
                    <a:pt x="348151" y="4053941"/>
                    <a:pt x="361799" y="4063039"/>
                  </a:cubicBezTo>
                  <a:lnTo>
                    <a:pt x="382270" y="4076687"/>
                  </a:lnTo>
                  <a:lnTo>
                    <a:pt x="423214" y="4103983"/>
                  </a:lnTo>
                  <a:cubicBezTo>
                    <a:pt x="430038" y="4108532"/>
                    <a:pt x="435905" y="4115037"/>
                    <a:pt x="443685" y="4117630"/>
                  </a:cubicBezTo>
                  <a:cubicBezTo>
                    <a:pt x="473054" y="4127420"/>
                    <a:pt x="457179" y="4122709"/>
                    <a:pt x="491453" y="4131278"/>
                  </a:cubicBezTo>
                  <a:cubicBezTo>
                    <a:pt x="550119" y="4170390"/>
                    <a:pt x="475893" y="4123498"/>
                    <a:pt x="532396" y="4151750"/>
                  </a:cubicBezTo>
                  <a:cubicBezTo>
                    <a:pt x="539731" y="4155418"/>
                    <a:pt x="545373" y="4162067"/>
                    <a:pt x="552867" y="4165398"/>
                  </a:cubicBezTo>
                  <a:cubicBezTo>
                    <a:pt x="566013" y="4171241"/>
                    <a:pt x="580163" y="4174496"/>
                    <a:pt x="593811" y="4179045"/>
                  </a:cubicBezTo>
                  <a:lnTo>
                    <a:pt x="614282" y="4185869"/>
                  </a:lnTo>
                  <a:cubicBezTo>
                    <a:pt x="621106" y="4188144"/>
                    <a:pt x="628769" y="4188703"/>
                    <a:pt x="634754" y="4192693"/>
                  </a:cubicBezTo>
                  <a:cubicBezTo>
                    <a:pt x="693416" y="4231801"/>
                    <a:pt x="619201" y="4184918"/>
                    <a:pt x="675697" y="4213165"/>
                  </a:cubicBezTo>
                  <a:cubicBezTo>
                    <a:pt x="683032" y="4216833"/>
                    <a:pt x="688834" y="4223144"/>
                    <a:pt x="696169" y="4226812"/>
                  </a:cubicBezTo>
                  <a:cubicBezTo>
                    <a:pt x="705786" y="4231620"/>
                    <a:pt x="736978" y="4243346"/>
                    <a:pt x="750760" y="4247284"/>
                  </a:cubicBezTo>
                  <a:cubicBezTo>
                    <a:pt x="759778" y="4249861"/>
                    <a:pt x="769073" y="4251413"/>
                    <a:pt x="778056" y="4254108"/>
                  </a:cubicBezTo>
                  <a:cubicBezTo>
                    <a:pt x="791835" y="4258242"/>
                    <a:pt x="804641" y="4266859"/>
                    <a:pt x="818999" y="4267756"/>
                  </a:cubicBezTo>
                  <a:lnTo>
                    <a:pt x="928181" y="4274580"/>
                  </a:lnTo>
                  <a:cubicBezTo>
                    <a:pt x="935005" y="4279129"/>
                    <a:pt x="941318" y="4284559"/>
                    <a:pt x="948653" y="4288227"/>
                  </a:cubicBezTo>
                  <a:cubicBezTo>
                    <a:pt x="955086" y="4291444"/>
                    <a:pt x="962879" y="4291482"/>
                    <a:pt x="969124" y="4295051"/>
                  </a:cubicBezTo>
                  <a:cubicBezTo>
                    <a:pt x="978999" y="4300694"/>
                    <a:pt x="986247" y="4310437"/>
                    <a:pt x="996420" y="4315523"/>
                  </a:cubicBezTo>
                  <a:cubicBezTo>
                    <a:pt x="1009287" y="4321957"/>
                    <a:pt x="1023715" y="4324622"/>
                    <a:pt x="1037363" y="4329171"/>
                  </a:cubicBezTo>
                  <a:cubicBezTo>
                    <a:pt x="1050604" y="4333585"/>
                    <a:pt x="1071884" y="4341260"/>
                    <a:pt x="1085130" y="4342818"/>
                  </a:cubicBezTo>
                  <a:cubicBezTo>
                    <a:pt x="1114585" y="4346283"/>
                    <a:pt x="1144271" y="4347367"/>
                    <a:pt x="1173841" y="4349642"/>
                  </a:cubicBezTo>
                  <a:lnTo>
                    <a:pt x="1255727" y="4370114"/>
                  </a:lnTo>
                  <a:cubicBezTo>
                    <a:pt x="1264826" y="4372389"/>
                    <a:pt x="1273683" y="4376089"/>
                    <a:pt x="1283023" y="4376938"/>
                  </a:cubicBezTo>
                  <a:lnTo>
                    <a:pt x="1358085" y="4383762"/>
                  </a:lnTo>
                  <a:cubicBezTo>
                    <a:pt x="1380831" y="4388311"/>
                    <a:pt x="1403167" y="4396047"/>
                    <a:pt x="1426324" y="4397409"/>
                  </a:cubicBezTo>
                  <a:cubicBezTo>
                    <a:pt x="1599143" y="4407575"/>
                    <a:pt x="1503625" y="4402685"/>
                    <a:pt x="1712927" y="4411057"/>
                  </a:cubicBezTo>
                  <a:lnTo>
                    <a:pt x="1979058" y="4404233"/>
                  </a:lnTo>
                  <a:cubicBezTo>
                    <a:pt x="1990645" y="4403706"/>
                    <a:pt x="2001766" y="4399484"/>
                    <a:pt x="2013178" y="4397409"/>
                  </a:cubicBezTo>
                  <a:cubicBezTo>
                    <a:pt x="2026791" y="4394934"/>
                    <a:pt x="2040473" y="4392860"/>
                    <a:pt x="2054121" y="4390586"/>
                  </a:cubicBezTo>
                  <a:cubicBezTo>
                    <a:pt x="2067769" y="4386037"/>
                    <a:pt x="2083094" y="4384918"/>
                    <a:pt x="2095064" y="4376938"/>
                  </a:cubicBezTo>
                  <a:cubicBezTo>
                    <a:pt x="2101888" y="4372389"/>
                    <a:pt x="2108041" y="4366621"/>
                    <a:pt x="2115536" y="4363290"/>
                  </a:cubicBezTo>
                  <a:cubicBezTo>
                    <a:pt x="2128682" y="4357447"/>
                    <a:pt x="2144509" y="4357621"/>
                    <a:pt x="2156479" y="4349642"/>
                  </a:cubicBezTo>
                  <a:cubicBezTo>
                    <a:pt x="2163303" y="4345093"/>
                    <a:pt x="2169457" y="4339326"/>
                    <a:pt x="2176951" y="4335995"/>
                  </a:cubicBezTo>
                  <a:cubicBezTo>
                    <a:pt x="2198314" y="4326500"/>
                    <a:pt x="2222503" y="4321195"/>
                    <a:pt x="2245190" y="4315523"/>
                  </a:cubicBezTo>
                  <a:cubicBezTo>
                    <a:pt x="2252014" y="4308699"/>
                    <a:pt x="2258043" y="4300976"/>
                    <a:pt x="2265661" y="4295051"/>
                  </a:cubicBezTo>
                  <a:cubicBezTo>
                    <a:pt x="2278609" y="4284981"/>
                    <a:pt x="2292957" y="4276855"/>
                    <a:pt x="2306605" y="4267756"/>
                  </a:cubicBezTo>
                  <a:lnTo>
                    <a:pt x="2347548" y="4240460"/>
                  </a:lnTo>
                  <a:cubicBezTo>
                    <a:pt x="2354372" y="4235911"/>
                    <a:pt x="2361459" y="4231733"/>
                    <a:pt x="2368020" y="4226812"/>
                  </a:cubicBezTo>
                  <a:cubicBezTo>
                    <a:pt x="2377118" y="4219988"/>
                    <a:pt x="2386680" y="4213742"/>
                    <a:pt x="2395315" y="4206341"/>
                  </a:cubicBezTo>
                  <a:cubicBezTo>
                    <a:pt x="2402642" y="4200060"/>
                    <a:pt x="2407757" y="4191222"/>
                    <a:pt x="2415787" y="4185869"/>
                  </a:cubicBezTo>
                  <a:cubicBezTo>
                    <a:pt x="2421772" y="4181879"/>
                    <a:pt x="2429434" y="4181320"/>
                    <a:pt x="2436258" y="4179045"/>
                  </a:cubicBezTo>
                  <a:cubicBezTo>
                    <a:pt x="2440807" y="4172221"/>
                    <a:pt x="2444107" y="4164373"/>
                    <a:pt x="2449906" y="4158574"/>
                  </a:cubicBezTo>
                  <a:cubicBezTo>
                    <a:pt x="2465615" y="4142866"/>
                    <a:pt x="2476791" y="4143323"/>
                    <a:pt x="2497673" y="4138102"/>
                  </a:cubicBezTo>
                  <a:lnTo>
                    <a:pt x="2538617" y="4110806"/>
                  </a:lnTo>
                  <a:cubicBezTo>
                    <a:pt x="2545441" y="4106257"/>
                    <a:pt x="2553289" y="4102958"/>
                    <a:pt x="2559088" y="4097159"/>
                  </a:cubicBezTo>
                  <a:cubicBezTo>
                    <a:pt x="2585359" y="4070888"/>
                    <a:pt x="2571530" y="4082040"/>
                    <a:pt x="2600032" y="4063039"/>
                  </a:cubicBezTo>
                  <a:cubicBezTo>
                    <a:pt x="2609130" y="4049391"/>
                    <a:pt x="2622140" y="4037657"/>
                    <a:pt x="2627327" y="4022096"/>
                  </a:cubicBezTo>
                  <a:cubicBezTo>
                    <a:pt x="2629602" y="4015272"/>
                    <a:pt x="2630161" y="4007609"/>
                    <a:pt x="2634151" y="4001624"/>
                  </a:cubicBezTo>
                  <a:cubicBezTo>
                    <a:pt x="2639504" y="3993594"/>
                    <a:pt x="2647799" y="3987977"/>
                    <a:pt x="2654623" y="3981153"/>
                  </a:cubicBezTo>
                  <a:cubicBezTo>
                    <a:pt x="2667673" y="3942002"/>
                    <a:pt x="2652102" y="3978544"/>
                    <a:pt x="2681918" y="3940209"/>
                  </a:cubicBezTo>
                  <a:cubicBezTo>
                    <a:pt x="2691988" y="3927262"/>
                    <a:pt x="2697616" y="3910864"/>
                    <a:pt x="2709214" y="3899266"/>
                  </a:cubicBezTo>
                  <a:cubicBezTo>
                    <a:pt x="2716038" y="3892442"/>
                    <a:pt x="2723507" y="3886208"/>
                    <a:pt x="2729685" y="3878795"/>
                  </a:cubicBezTo>
                  <a:cubicBezTo>
                    <a:pt x="2734935" y="3872494"/>
                    <a:pt x="2737884" y="3864453"/>
                    <a:pt x="2743333" y="3858323"/>
                  </a:cubicBezTo>
                  <a:cubicBezTo>
                    <a:pt x="2756156" y="3843897"/>
                    <a:pt x="2784276" y="3817380"/>
                    <a:pt x="2784276" y="3817380"/>
                  </a:cubicBezTo>
                  <a:cubicBezTo>
                    <a:pt x="2786551" y="3810556"/>
                    <a:pt x="2787110" y="3802893"/>
                    <a:pt x="2791100" y="3796908"/>
                  </a:cubicBezTo>
                  <a:cubicBezTo>
                    <a:pt x="2796453" y="3788878"/>
                    <a:pt x="2805394" y="3783850"/>
                    <a:pt x="2811572" y="3776436"/>
                  </a:cubicBezTo>
                  <a:cubicBezTo>
                    <a:pt x="2816822" y="3770136"/>
                    <a:pt x="2820671" y="3762789"/>
                    <a:pt x="2825220" y="3755965"/>
                  </a:cubicBezTo>
                  <a:cubicBezTo>
                    <a:pt x="2837231" y="3719932"/>
                    <a:pt x="2828054" y="3741478"/>
                    <a:pt x="2859339" y="3694550"/>
                  </a:cubicBezTo>
                  <a:cubicBezTo>
                    <a:pt x="2863888" y="3687726"/>
                    <a:pt x="2870393" y="3681859"/>
                    <a:pt x="2872987" y="3674078"/>
                  </a:cubicBezTo>
                  <a:cubicBezTo>
                    <a:pt x="2875262" y="3667254"/>
                    <a:pt x="2876594" y="3660040"/>
                    <a:pt x="2879811" y="3653606"/>
                  </a:cubicBezTo>
                  <a:cubicBezTo>
                    <a:pt x="2883479" y="3646271"/>
                    <a:pt x="2890127" y="3640629"/>
                    <a:pt x="2893458" y="3633135"/>
                  </a:cubicBezTo>
                  <a:cubicBezTo>
                    <a:pt x="2899301" y="3619989"/>
                    <a:pt x="2902557" y="3605840"/>
                    <a:pt x="2907106" y="3592192"/>
                  </a:cubicBezTo>
                  <a:lnTo>
                    <a:pt x="2913930" y="3571720"/>
                  </a:lnTo>
                  <a:cubicBezTo>
                    <a:pt x="2916205" y="3564896"/>
                    <a:pt x="2919343" y="3558301"/>
                    <a:pt x="2920754" y="3551248"/>
                  </a:cubicBezTo>
                  <a:cubicBezTo>
                    <a:pt x="2928989" y="3510076"/>
                    <a:pt x="2923910" y="3528132"/>
                    <a:pt x="2934402" y="3496657"/>
                  </a:cubicBezTo>
                  <a:cubicBezTo>
                    <a:pt x="2936677" y="3476185"/>
                    <a:pt x="2939176" y="3455737"/>
                    <a:pt x="2941226" y="3435242"/>
                  </a:cubicBezTo>
                  <a:cubicBezTo>
                    <a:pt x="2943726" y="3410243"/>
                    <a:pt x="2943684" y="3384922"/>
                    <a:pt x="2948050" y="3360180"/>
                  </a:cubicBezTo>
                  <a:cubicBezTo>
                    <a:pt x="2950550" y="3346013"/>
                    <a:pt x="2959332" y="3333426"/>
                    <a:pt x="2961697" y="3319236"/>
                  </a:cubicBezTo>
                  <a:cubicBezTo>
                    <a:pt x="2963972" y="3305588"/>
                    <a:pt x="2965165" y="3291716"/>
                    <a:pt x="2968521" y="3278293"/>
                  </a:cubicBezTo>
                  <a:cubicBezTo>
                    <a:pt x="2972010" y="3264337"/>
                    <a:pt x="2982169" y="3237350"/>
                    <a:pt x="2982169" y="3237350"/>
                  </a:cubicBezTo>
                  <a:cubicBezTo>
                    <a:pt x="3006754" y="3089839"/>
                    <a:pt x="2993836" y="3182875"/>
                    <a:pt x="2982169" y="2862036"/>
                  </a:cubicBezTo>
                  <a:cubicBezTo>
                    <a:pt x="2981666" y="2848209"/>
                    <a:pt x="2978701" y="2834516"/>
                    <a:pt x="2975345" y="2821093"/>
                  </a:cubicBezTo>
                  <a:cubicBezTo>
                    <a:pt x="2971856" y="2807137"/>
                    <a:pt x="2966246" y="2793798"/>
                    <a:pt x="2961697" y="2780150"/>
                  </a:cubicBezTo>
                  <a:cubicBezTo>
                    <a:pt x="2945337" y="2731070"/>
                    <a:pt x="2965184" y="2792355"/>
                    <a:pt x="2948050" y="2732383"/>
                  </a:cubicBezTo>
                  <a:cubicBezTo>
                    <a:pt x="2946074" y="2725467"/>
                    <a:pt x="2943202" y="2718827"/>
                    <a:pt x="2941226" y="2711911"/>
                  </a:cubicBezTo>
                  <a:cubicBezTo>
                    <a:pt x="2938649" y="2702893"/>
                    <a:pt x="2937097" y="2693598"/>
                    <a:pt x="2934402" y="2684615"/>
                  </a:cubicBezTo>
                  <a:cubicBezTo>
                    <a:pt x="2930268" y="2670836"/>
                    <a:pt x="2925303" y="2657320"/>
                    <a:pt x="2920754" y="2643672"/>
                  </a:cubicBezTo>
                  <a:cubicBezTo>
                    <a:pt x="2918479" y="2636848"/>
                    <a:pt x="2915675" y="2630178"/>
                    <a:pt x="2913930" y="2623200"/>
                  </a:cubicBezTo>
                  <a:cubicBezTo>
                    <a:pt x="2904639" y="2586036"/>
                    <a:pt x="2911300" y="2604293"/>
                    <a:pt x="2893458" y="2568609"/>
                  </a:cubicBezTo>
                  <a:cubicBezTo>
                    <a:pt x="2889815" y="2550392"/>
                    <a:pt x="2883607" y="2504679"/>
                    <a:pt x="2872987" y="2479899"/>
                  </a:cubicBezTo>
                  <a:cubicBezTo>
                    <a:pt x="2868980" y="2470549"/>
                    <a:pt x="2863346" y="2461953"/>
                    <a:pt x="2859339" y="2452603"/>
                  </a:cubicBezTo>
                  <a:cubicBezTo>
                    <a:pt x="2856506" y="2445992"/>
                    <a:pt x="2856505" y="2438117"/>
                    <a:pt x="2852515" y="2432132"/>
                  </a:cubicBezTo>
                  <a:cubicBezTo>
                    <a:pt x="2842006" y="2416368"/>
                    <a:pt x="2826679" y="2408083"/>
                    <a:pt x="2811572" y="2398012"/>
                  </a:cubicBezTo>
                  <a:cubicBezTo>
                    <a:pt x="2779727" y="2350245"/>
                    <a:pt x="2797924" y="2366168"/>
                    <a:pt x="2763805" y="2343421"/>
                  </a:cubicBezTo>
                  <a:cubicBezTo>
                    <a:pt x="2744932" y="2286804"/>
                    <a:pt x="2776620" y="2375878"/>
                    <a:pt x="2729685" y="2282006"/>
                  </a:cubicBezTo>
                  <a:cubicBezTo>
                    <a:pt x="2725136" y="2272908"/>
                    <a:pt x="2721085" y="2263543"/>
                    <a:pt x="2716038" y="2254711"/>
                  </a:cubicBezTo>
                  <a:cubicBezTo>
                    <a:pt x="2711969" y="2247590"/>
                    <a:pt x="2706058" y="2241575"/>
                    <a:pt x="2702390" y="2234239"/>
                  </a:cubicBezTo>
                  <a:cubicBezTo>
                    <a:pt x="2699173" y="2227806"/>
                    <a:pt x="2698783" y="2220201"/>
                    <a:pt x="2695566" y="2213768"/>
                  </a:cubicBezTo>
                  <a:cubicBezTo>
                    <a:pt x="2691898" y="2206432"/>
                    <a:pt x="2685987" y="2200417"/>
                    <a:pt x="2681918" y="2193296"/>
                  </a:cubicBezTo>
                  <a:cubicBezTo>
                    <a:pt x="2676871" y="2184464"/>
                    <a:pt x="2673317" y="2174832"/>
                    <a:pt x="2668270" y="2166000"/>
                  </a:cubicBezTo>
                  <a:cubicBezTo>
                    <a:pt x="2664201" y="2158880"/>
                    <a:pt x="2658692" y="2152649"/>
                    <a:pt x="2654623" y="2145529"/>
                  </a:cubicBezTo>
                  <a:cubicBezTo>
                    <a:pt x="2642486" y="2124288"/>
                    <a:pt x="2642443" y="2115902"/>
                    <a:pt x="2627327" y="2097762"/>
                  </a:cubicBezTo>
                  <a:cubicBezTo>
                    <a:pt x="2621149" y="2090348"/>
                    <a:pt x="2613680" y="2084114"/>
                    <a:pt x="2606856" y="2077290"/>
                  </a:cubicBezTo>
                  <a:cubicBezTo>
                    <a:pt x="2594845" y="2041257"/>
                    <a:pt x="2604022" y="2062804"/>
                    <a:pt x="2572736" y="2015875"/>
                  </a:cubicBezTo>
                  <a:lnTo>
                    <a:pt x="2559088" y="1995403"/>
                  </a:lnTo>
                  <a:cubicBezTo>
                    <a:pt x="2554539" y="1988579"/>
                    <a:pt x="2551240" y="1980731"/>
                    <a:pt x="2545441" y="1974932"/>
                  </a:cubicBezTo>
                  <a:lnTo>
                    <a:pt x="2524969" y="1954460"/>
                  </a:lnTo>
                  <a:cubicBezTo>
                    <a:pt x="2511918" y="1915309"/>
                    <a:pt x="2527491" y="1951855"/>
                    <a:pt x="2497673" y="1913517"/>
                  </a:cubicBezTo>
                  <a:cubicBezTo>
                    <a:pt x="2487603" y="1900570"/>
                    <a:pt x="2470378" y="1872574"/>
                    <a:pt x="2470378" y="1872574"/>
                  </a:cubicBezTo>
                  <a:cubicBezTo>
                    <a:pt x="2437944" y="1775272"/>
                    <a:pt x="2470533" y="1876527"/>
                    <a:pt x="2449906" y="1804335"/>
                  </a:cubicBezTo>
                  <a:cubicBezTo>
                    <a:pt x="2430327" y="1735809"/>
                    <a:pt x="2457590" y="1841895"/>
                    <a:pt x="2436258" y="1756568"/>
                  </a:cubicBezTo>
                  <a:cubicBezTo>
                    <a:pt x="2433984" y="1736096"/>
                    <a:pt x="2432821" y="1715470"/>
                    <a:pt x="2429435" y="1695153"/>
                  </a:cubicBezTo>
                  <a:cubicBezTo>
                    <a:pt x="2425147" y="1669426"/>
                    <a:pt x="2420752" y="1677787"/>
                    <a:pt x="2408963" y="1654209"/>
                  </a:cubicBezTo>
                  <a:cubicBezTo>
                    <a:pt x="2403485" y="1643253"/>
                    <a:pt x="2399864" y="1631463"/>
                    <a:pt x="2395315" y="1620090"/>
                  </a:cubicBezTo>
                  <a:cubicBezTo>
                    <a:pt x="2393040" y="1606442"/>
                    <a:pt x="2391602" y="1592629"/>
                    <a:pt x="2388491" y="1579147"/>
                  </a:cubicBezTo>
                  <a:cubicBezTo>
                    <a:pt x="2384768" y="1563012"/>
                    <a:pt x="2379602" y="1547241"/>
                    <a:pt x="2374844" y="1531380"/>
                  </a:cubicBezTo>
                  <a:cubicBezTo>
                    <a:pt x="2372777" y="1524490"/>
                    <a:pt x="2369765" y="1517886"/>
                    <a:pt x="2368020" y="1510908"/>
                  </a:cubicBezTo>
                  <a:cubicBezTo>
                    <a:pt x="2365207" y="1499656"/>
                    <a:pt x="2364009" y="1488041"/>
                    <a:pt x="2361196" y="1476789"/>
                  </a:cubicBezTo>
                  <a:cubicBezTo>
                    <a:pt x="2359451" y="1469811"/>
                    <a:pt x="2356117" y="1463295"/>
                    <a:pt x="2354372" y="1456317"/>
                  </a:cubicBezTo>
                  <a:cubicBezTo>
                    <a:pt x="2351559" y="1445065"/>
                    <a:pt x="2351216" y="1433201"/>
                    <a:pt x="2347548" y="1422198"/>
                  </a:cubicBezTo>
                  <a:cubicBezTo>
                    <a:pt x="2344331" y="1412547"/>
                    <a:pt x="2338449" y="1404001"/>
                    <a:pt x="2333900" y="1394902"/>
                  </a:cubicBezTo>
                  <a:cubicBezTo>
                    <a:pt x="2331625" y="1376705"/>
                    <a:pt x="2328382" y="1358603"/>
                    <a:pt x="2327076" y="1340311"/>
                  </a:cubicBezTo>
                  <a:cubicBezTo>
                    <a:pt x="2323831" y="1294877"/>
                    <a:pt x="2325474" y="1249082"/>
                    <a:pt x="2320253" y="1203833"/>
                  </a:cubicBezTo>
                  <a:cubicBezTo>
                    <a:pt x="2318604" y="1189542"/>
                    <a:pt x="2316777" y="1173062"/>
                    <a:pt x="2306605" y="1162890"/>
                  </a:cubicBezTo>
                  <a:lnTo>
                    <a:pt x="2286133" y="1142418"/>
                  </a:lnTo>
                  <a:cubicBezTo>
                    <a:pt x="2283537" y="1129440"/>
                    <a:pt x="2279479" y="1101816"/>
                    <a:pt x="2272485" y="1087827"/>
                  </a:cubicBezTo>
                  <a:cubicBezTo>
                    <a:pt x="2268817" y="1080492"/>
                    <a:pt x="2263387" y="1074180"/>
                    <a:pt x="2258838" y="1067356"/>
                  </a:cubicBezTo>
                  <a:cubicBezTo>
                    <a:pt x="2249193" y="1019129"/>
                    <a:pt x="2255682" y="1044239"/>
                    <a:pt x="2238366" y="992293"/>
                  </a:cubicBezTo>
                  <a:lnTo>
                    <a:pt x="2238366" y="992293"/>
                  </a:lnTo>
                  <a:cubicBezTo>
                    <a:pt x="2236091" y="983195"/>
                    <a:pt x="2235236" y="973618"/>
                    <a:pt x="2231542" y="964998"/>
                  </a:cubicBezTo>
                  <a:cubicBezTo>
                    <a:pt x="2228311" y="957460"/>
                    <a:pt x="2221562" y="951862"/>
                    <a:pt x="2217894" y="944526"/>
                  </a:cubicBezTo>
                  <a:cubicBezTo>
                    <a:pt x="2214677" y="938092"/>
                    <a:pt x="2214287" y="930488"/>
                    <a:pt x="2211070" y="924054"/>
                  </a:cubicBezTo>
                  <a:cubicBezTo>
                    <a:pt x="2207402" y="916719"/>
                    <a:pt x="2201091" y="910918"/>
                    <a:pt x="2197423" y="903583"/>
                  </a:cubicBezTo>
                  <a:cubicBezTo>
                    <a:pt x="2194206" y="897149"/>
                    <a:pt x="2194092" y="889399"/>
                    <a:pt x="2190599" y="883111"/>
                  </a:cubicBezTo>
                  <a:cubicBezTo>
                    <a:pt x="2182633" y="868773"/>
                    <a:pt x="2172401" y="855816"/>
                    <a:pt x="2163303" y="842168"/>
                  </a:cubicBezTo>
                  <a:cubicBezTo>
                    <a:pt x="2158754" y="835344"/>
                    <a:pt x="2152249" y="829476"/>
                    <a:pt x="2149656" y="821696"/>
                  </a:cubicBezTo>
                  <a:cubicBezTo>
                    <a:pt x="2139236" y="790435"/>
                    <a:pt x="2147148" y="806978"/>
                    <a:pt x="2122360" y="773929"/>
                  </a:cubicBezTo>
                  <a:cubicBezTo>
                    <a:pt x="2106133" y="725248"/>
                    <a:pt x="2129143" y="784105"/>
                    <a:pt x="2095064" y="732986"/>
                  </a:cubicBezTo>
                  <a:cubicBezTo>
                    <a:pt x="2091074" y="727001"/>
                    <a:pt x="2092231" y="718499"/>
                    <a:pt x="2088241" y="712514"/>
                  </a:cubicBezTo>
                  <a:cubicBezTo>
                    <a:pt x="2077732" y="696750"/>
                    <a:pt x="2062404" y="688465"/>
                    <a:pt x="2047297" y="678395"/>
                  </a:cubicBezTo>
                  <a:cubicBezTo>
                    <a:pt x="2040473" y="669296"/>
                    <a:pt x="2035563" y="658380"/>
                    <a:pt x="2026826" y="651099"/>
                  </a:cubicBezTo>
                  <a:cubicBezTo>
                    <a:pt x="2021300" y="646494"/>
                    <a:pt x="2012966" y="647109"/>
                    <a:pt x="2006354" y="644275"/>
                  </a:cubicBezTo>
                  <a:cubicBezTo>
                    <a:pt x="1997004" y="640268"/>
                    <a:pt x="1988157" y="635176"/>
                    <a:pt x="1979058" y="630627"/>
                  </a:cubicBezTo>
                  <a:cubicBezTo>
                    <a:pt x="1945177" y="579804"/>
                    <a:pt x="1988722" y="642223"/>
                    <a:pt x="1944939" y="589684"/>
                  </a:cubicBezTo>
                  <a:cubicBezTo>
                    <a:pt x="1919300" y="558917"/>
                    <a:pt x="1940115" y="561447"/>
                    <a:pt x="1890348" y="528269"/>
                  </a:cubicBezTo>
                  <a:cubicBezTo>
                    <a:pt x="1883524" y="523720"/>
                    <a:pt x="1876177" y="519871"/>
                    <a:pt x="1869876" y="514621"/>
                  </a:cubicBezTo>
                  <a:cubicBezTo>
                    <a:pt x="1862463" y="508443"/>
                    <a:pt x="1857022" y="500075"/>
                    <a:pt x="1849405" y="494150"/>
                  </a:cubicBezTo>
                  <a:cubicBezTo>
                    <a:pt x="1814209" y="466775"/>
                    <a:pt x="1818877" y="470326"/>
                    <a:pt x="1787990" y="460030"/>
                  </a:cubicBezTo>
                  <a:cubicBezTo>
                    <a:pt x="1770327" y="442368"/>
                    <a:pt x="1751058" y="420424"/>
                    <a:pt x="1726575" y="412263"/>
                  </a:cubicBezTo>
                  <a:cubicBezTo>
                    <a:pt x="1719751" y="409988"/>
                    <a:pt x="1712537" y="408656"/>
                    <a:pt x="1706103" y="405439"/>
                  </a:cubicBezTo>
                  <a:cubicBezTo>
                    <a:pt x="1653190" y="378983"/>
                    <a:pt x="1716618" y="402121"/>
                    <a:pt x="1665160" y="384968"/>
                  </a:cubicBezTo>
                  <a:cubicBezTo>
                    <a:pt x="1658336" y="378144"/>
                    <a:pt x="1652541" y="370105"/>
                    <a:pt x="1644688" y="364496"/>
                  </a:cubicBezTo>
                  <a:cubicBezTo>
                    <a:pt x="1629931" y="353955"/>
                    <a:pt x="1613628" y="349593"/>
                    <a:pt x="1596921" y="344024"/>
                  </a:cubicBezTo>
                  <a:cubicBezTo>
                    <a:pt x="1584065" y="331168"/>
                    <a:pt x="1573079" y="317506"/>
                    <a:pt x="1555978" y="309905"/>
                  </a:cubicBezTo>
                  <a:cubicBezTo>
                    <a:pt x="1542832" y="304062"/>
                    <a:pt x="1527005" y="304237"/>
                    <a:pt x="1515035" y="296257"/>
                  </a:cubicBezTo>
                  <a:cubicBezTo>
                    <a:pt x="1486760" y="277407"/>
                    <a:pt x="1502520" y="284598"/>
                    <a:pt x="1467267" y="275786"/>
                  </a:cubicBezTo>
                  <a:cubicBezTo>
                    <a:pt x="1460443" y="271237"/>
                    <a:pt x="1454334" y="265369"/>
                    <a:pt x="1446796" y="262138"/>
                  </a:cubicBezTo>
                  <a:cubicBezTo>
                    <a:pt x="1438176" y="258443"/>
                    <a:pt x="1428518" y="257891"/>
                    <a:pt x="1419500" y="255314"/>
                  </a:cubicBezTo>
                  <a:cubicBezTo>
                    <a:pt x="1401532" y="250180"/>
                    <a:pt x="1388274" y="244767"/>
                    <a:pt x="1371733" y="234842"/>
                  </a:cubicBezTo>
                  <a:cubicBezTo>
                    <a:pt x="1357668" y="226403"/>
                    <a:pt x="1346351" y="212734"/>
                    <a:pt x="1330790" y="207547"/>
                  </a:cubicBezTo>
                  <a:cubicBezTo>
                    <a:pt x="1309610" y="200487"/>
                    <a:pt x="1304106" y="199725"/>
                    <a:pt x="1283023" y="187075"/>
                  </a:cubicBezTo>
                  <a:cubicBezTo>
                    <a:pt x="1210850" y="143772"/>
                    <a:pt x="1271386" y="169937"/>
                    <a:pt x="1214784" y="152956"/>
                  </a:cubicBezTo>
                  <a:cubicBezTo>
                    <a:pt x="1201005" y="148822"/>
                    <a:pt x="1187489" y="143857"/>
                    <a:pt x="1173841" y="139308"/>
                  </a:cubicBezTo>
                  <a:cubicBezTo>
                    <a:pt x="1167017" y="137033"/>
                    <a:pt x="1159354" y="136474"/>
                    <a:pt x="1153369" y="132484"/>
                  </a:cubicBezTo>
                  <a:cubicBezTo>
                    <a:pt x="1146545" y="127935"/>
                    <a:pt x="1140392" y="122167"/>
                    <a:pt x="1132897" y="118836"/>
                  </a:cubicBezTo>
                  <a:cubicBezTo>
                    <a:pt x="1119751" y="112993"/>
                    <a:pt x="1091954" y="105189"/>
                    <a:pt x="1091954" y="105189"/>
                  </a:cubicBezTo>
                  <a:cubicBezTo>
                    <a:pt x="1085130" y="100640"/>
                    <a:pt x="1078977" y="94872"/>
                    <a:pt x="1071482" y="91541"/>
                  </a:cubicBezTo>
                  <a:cubicBezTo>
                    <a:pt x="1058336" y="85698"/>
                    <a:pt x="1044187" y="82442"/>
                    <a:pt x="1030539" y="77893"/>
                  </a:cubicBezTo>
                  <a:cubicBezTo>
                    <a:pt x="992278" y="65139"/>
                    <a:pt x="1017031" y="72809"/>
                    <a:pt x="955476" y="57421"/>
                  </a:cubicBezTo>
                  <a:cubicBezTo>
                    <a:pt x="946378" y="55146"/>
                    <a:pt x="937078" y="53564"/>
                    <a:pt x="928181" y="50598"/>
                  </a:cubicBezTo>
                  <a:cubicBezTo>
                    <a:pt x="928177" y="50597"/>
                    <a:pt x="846297" y="23303"/>
                    <a:pt x="846294" y="23302"/>
                  </a:cubicBezTo>
                  <a:cubicBezTo>
                    <a:pt x="789759" y="11995"/>
                    <a:pt x="823716" y="17632"/>
                    <a:pt x="743936" y="9654"/>
                  </a:cubicBezTo>
                  <a:cubicBezTo>
                    <a:pt x="709001" y="-1991"/>
                    <a:pt x="706192" y="-6689"/>
                    <a:pt x="655226" y="16478"/>
                  </a:cubicBezTo>
                  <a:cubicBezTo>
                    <a:pt x="648678" y="19455"/>
                    <a:pt x="659775" y="16478"/>
                    <a:pt x="662050" y="23302"/>
                  </a:cubicBezTo>
                  <a:close/>
                </a:path>
              </a:pathLst>
            </a:custGeom>
            <a:solidFill>
              <a:sysClr val="window" lastClr="FFFFFF">
                <a:lumMod val="65000"/>
              </a:sysClr>
            </a:solidFill>
            <a:ln w="38100" cap="flat" cmpd="sng" algn="ctr">
              <a:solidFill>
                <a:srgbClr val="E7E6E6">
                  <a:lumMod val="50000"/>
                </a:srgbClr>
              </a:solidFill>
              <a:prstDash val="solid"/>
            </a:ln>
            <a:effectLst/>
          </p:spPr>
          <p:txBody>
            <a:bodyPr rtlCol="0" anchor="ctr"/>
            <a:lstStyle/>
            <a:p>
              <a:pPr marL="0" marR="0" lvl="0" indent="0" algn="ctr" defTabSz="91375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9" name="Ovál 98"/>
            <p:cNvSpPr/>
            <p:nvPr/>
          </p:nvSpPr>
          <p:spPr>
            <a:xfrm rot="10800000">
              <a:off x="9504739" y="4258534"/>
              <a:ext cx="1602258" cy="1181143"/>
            </a:xfrm>
            <a:prstGeom prst="ellipse">
              <a:avLst/>
            </a:prstGeom>
            <a:solidFill>
              <a:sysClr val="window" lastClr="FFFFFF">
                <a:lumMod val="75000"/>
              </a:sysClr>
            </a:solidFill>
            <a:ln w="25400" cap="flat" cmpd="sng" algn="ctr">
              <a:solidFill>
                <a:srgbClr val="E7E6E6">
                  <a:lumMod val="50000"/>
                </a:srgbClr>
              </a:solidFill>
              <a:prstDash val="solid"/>
            </a:ln>
            <a:effectLst/>
          </p:spPr>
          <p:txBody>
            <a:bodyPr rtlCol="0" anchor="ctr"/>
            <a:lstStyle/>
            <a:p>
              <a:pPr marL="0" marR="0" lvl="0" indent="0" algn="ctr" defTabSz="91375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grpSp>
      <p:cxnSp>
        <p:nvCxnSpPr>
          <p:cNvPr id="100" name="Přímá spojnice se šipkou 99"/>
          <p:cNvCxnSpPr/>
          <p:nvPr/>
        </p:nvCxnSpPr>
        <p:spPr>
          <a:xfrm flipH="1">
            <a:off x="7567144" y="4904178"/>
            <a:ext cx="531983" cy="276351"/>
          </a:xfrm>
          <a:prstGeom prst="straightConnector1">
            <a:avLst/>
          </a:prstGeom>
          <a:noFill/>
          <a:ln w="19050" cap="flat" cmpd="sng" algn="ctr">
            <a:solidFill>
              <a:sysClr val="windowText" lastClr="000000">
                <a:lumMod val="65000"/>
                <a:lumOff val="35000"/>
              </a:sysClr>
            </a:solidFill>
            <a:prstDash val="dash"/>
            <a:miter lim="800000"/>
            <a:tailEnd type="triangle"/>
          </a:ln>
          <a:effectLst/>
        </p:spPr>
      </p:cxnSp>
      <p:sp>
        <p:nvSpPr>
          <p:cNvPr id="101" name="TextovéPole 100"/>
          <p:cNvSpPr txBox="1"/>
          <p:nvPr/>
        </p:nvSpPr>
        <p:spPr>
          <a:xfrm>
            <a:off x="8065326" y="4670621"/>
            <a:ext cx="97648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lumMod val="50000"/>
                    <a:lumOff val="50000"/>
                  </a:prstClr>
                </a:solidFill>
                <a:effectLst/>
                <a:uLnTx/>
                <a:uFillTx/>
              </a:rPr>
              <a:t>GLUCOSE</a:t>
            </a:r>
          </a:p>
        </p:txBody>
      </p:sp>
      <p:grpSp>
        <p:nvGrpSpPr>
          <p:cNvPr id="102" name="Skupina 101"/>
          <p:cNvGrpSpPr/>
          <p:nvPr/>
        </p:nvGrpSpPr>
        <p:grpSpPr>
          <a:xfrm>
            <a:off x="7945573" y="3621775"/>
            <a:ext cx="318061" cy="330873"/>
            <a:chOff x="8214379" y="2952612"/>
            <a:chExt cx="318061" cy="330873"/>
          </a:xfrm>
        </p:grpSpPr>
        <p:cxnSp>
          <p:nvCxnSpPr>
            <p:cNvPr id="103" name="Přímá spojnice 102"/>
            <p:cNvCxnSpPr/>
            <p:nvPr/>
          </p:nvCxnSpPr>
          <p:spPr>
            <a:xfrm flipH="1">
              <a:off x="8373409" y="2952612"/>
              <a:ext cx="286" cy="294938"/>
            </a:xfrm>
            <a:prstGeom prst="line">
              <a:avLst/>
            </a:prstGeom>
            <a:noFill/>
            <a:ln w="76200" cap="flat" cmpd="sng" algn="ctr">
              <a:solidFill>
                <a:srgbClr val="FF0000"/>
              </a:solidFill>
              <a:prstDash val="solid"/>
              <a:miter lim="800000"/>
            </a:ln>
            <a:effectLst/>
          </p:spPr>
        </p:cxnSp>
        <p:cxnSp>
          <p:nvCxnSpPr>
            <p:cNvPr id="104" name="Přímá spojnice 103"/>
            <p:cNvCxnSpPr/>
            <p:nvPr/>
          </p:nvCxnSpPr>
          <p:spPr>
            <a:xfrm>
              <a:off x="8214379" y="3282974"/>
              <a:ext cx="318061" cy="511"/>
            </a:xfrm>
            <a:prstGeom prst="line">
              <a:avLst/>
            </a:prstGeom>
            <a:noFill/>
            <a:ln w="76200" cap="flat" cmpd="sng" algn="ctr">
              <a:solidFill>
                <a:srgbClr val="FF0000"/>
              </a:solidFill>
              <a:prstDash val="solid"/>
              <a:miter lim="800000"/>
            </a:ln>
            <a:effectLst/>
          </p:spPr>
        </p:cxnSp>
      </p:grpSp>
      <p:sp>
        <p:nvSpPr>
          <p:cNvPr id="105" name="TextovéPole 104"/>
          <p:cNvSpPr txBox="1"/>
          <p:nvPr/>
        </p:nvSpPr>
        <p:spPr>
          <a:xfrm>
            <a:off x="7744844" y="3217750"/>
            <a:ext cx="76014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000" b="1" i="0" u="none" strike="noStrike" kern="0" cap="none" spc="0" normalizeH="0" baseline="0" noProof="0" dirty="0" err="1" smtClean="0">
                <a:ln>
                  <a:noFill/>
                </a:ln>
                <a:solidFill>
                  <a:prstClr val="black"/>
                </a:solidFill>
                <a:effectLst/>
                <a:uLnTx/>
                <a:uFillTx/>
              </a:rPr>
              <a:t>AdoR</a:t>
            </a:r>
            <a:endParaRPr kumimoji="0" lang="en-US" sz="2000" b="1" i="0" u="none" strike="noStrike" kern="0" cap="none" spc="0" normalizeH="0" baseline="0" noProof="0" dirty="0" smtClean="0">
              <a:ln>
                <a:noFill/>
              </a:ln>
              <a:solidFill>
                <a:prstClr val="black"/>
              </a:solidFill>
              <a:effectLst/>
              <a:uLnTx/>
              <a:uFillTx/>
            </a:endParaRPr>
          </a:p>
        </p:txBody>
      </p:sp>
      <p:cxnSp>
        <p:nvCxnSpPr>
          <p:cNvPr id="106" name="Přímá spojnice se šipkou 105"/>
          <p:cNvCxnSpPr/>
          <p:nvPr/>
        </p:nvCxnSpPr>
        <p:spPr>
          <a:xfrm flipH="1">
            <a:off x="8193847" y="2946211"/>
            <a:ext cx="182709" cy="287629"/>
          </a:xfrm>
          <a:prstGeom prst="straightConnector1">
            <a:avLst/>
          </a:prstGeom>
          <a:noFill/>
          <a:ln w="38100" cap="flat" cmpd="sng" algn="ctr">
            <a:solidFill>
              <a:sysClr val="windowText" lastClr="000000"/>
            </a:solidFill>
            <a:prstDash val="solid"/>
            <a:miter lim="800000"/>
            <a:tailEnd type="triangle"/>
          </a:ln>
          <a:effectLst/>
        </p:spPr>
      </p:cxnSp>
      <p:grpSp>
        <p:nvGrpSpPr>
          <p:cNvPr id="107" name="Skupina 106"/>
          <p:cNvGrpSpPr/>
          <p:nvPr/>
        </p:nvGrpSpPr>
        <p:grpSpPr>
          <a:xfrm>
            <a:off x="8336567" y="1621999"/>
            <a:ext cx="318061" cy="765166"/>
            <a:chOff x="8214379" y="2952612"/>
            <a:chExt cx="318061" cy="330873"/>
          </a:xfrm>
        </p:grpSpPr>
        <p:cxnSp>
          <p:nvCxnSpPr>
            <p:cNvPr id="108" name="Přímá spojnice 107"/>
            <p:cNvCxnSpPr/>
            <p:nvPr/>
          </p:nvCxnSpPr>
          <p:spPr>
            <a:xfrm>
              <a:off x="8373695" y="2952612"/>
              <a:ext cx="9105" cy="328669"/>
            </a:xfrm>
            <a:prstGeom prst="line">
              <a:avLst/>
            </a:prstGeom>
            <a:noFill/>
            <a:ln w="76200" cap="flat" cmpd="sng" algn="ctr">
              <a:solidFill>
                <a:srgbClr val="FF0000"/>
              </a:solidFill>
              <a:prstDash val="solid"/>
              <a:miter lim="800000"/>
            </a:ln>
            <a:effectLst/>
          </p:spPr>
        </p:cxnSp>
        <p:cxnSp>
          <p:nvCxnSpPr>
            <p:cNvPr id="109" name="Přímá spojnice 108"/>
            <p:cNvCxnSpPr/>
            <p:nvPr/>
          </p:nvCxnSpPr>
          <p:spPr>
            <a:xfrm>
              <a:off x="8214379" y="3282974"/>
              <a:ext cx="318061" cy="511"/>
            </a:xfrm>
            <a:prstGeom prst="line">
              <a:avLst/>
            </a:prstGeom>
            <a:noFill/>
            <a:ln w="76200" cap="flat" cmpd="sng" algn="ctr">
              <a:solidFill>
                <a:srgbClr val="FF0000"/>
              </a:solidFill>
              <a:prstDash val="solid"/>
              <a:miter lim="800000"/>
            </a:ln>
            <a:effectLst/>
          </p:spPr>
        </p:cxnSp>
      </p:grpSp>
      <p:grpSp>
        <p:nvGrpSpPr>
          <p:cNvPr id="110" name="Skupina 109"/>
          <p:cNvGrpSpPr/>
          <p:nvPr/>
        </p:nvGrpSpPr>
        <p:grpSpPr>
          <a:xfrm>
            <a:off x="6753995" y="720803"/>
            <a:ext cx="2375186" cy="853078"/>
            <a:chOff x="6648421" y="1545614"/>
            <a:chExt cx="2375186" cy="853078"/>
          </a:xfrm>
        </p:grpSpPr>
        <p:cxnSp>
          <p:nvCxnSpPr>
            <p:cNvPr id="111" name="Přímá spojnice se šipkou 110"/>
            <p:cNvCxnSpPr/>
            <p:nvPr/>
          </p:nvCxnSpPr>
          <p:spPr>
            <a:xfrm flipV="1">
              <a:off x="6648421" y="2160467"/>
              <a:ext cx="1241630" cy="15613"/>
            </a:xfrm>
            <a:prstGeom prst="straightConnector1">
              <a:avLst/>
            </a:prstGeom>
            <a:noFill/>
            <a:ln w="76200" cap="flat" cmpd="sng" algn="ctr">
              <a:solidFill>
                <a:sysClr val="windowText" lastClr="000000"/>
              </a:solidFill>
              <a:prstDash val="solid"/>
              <a:miter lim="800000"/>
              <a:tailEnd type="triangle"/>
            </a:ln>
            <a:effectLst/>
          </p:spPr>
        </p:cxnSp>
        <p:sp>
          <p:nvSpPr>
            <p:cNvPr id="112" name="TextovéPole 111"/>
            <p:cNvSpPr txBox="1"/>
            <p:nvPr/>
          </p:nvSpPr>
          <p:spPr>
            <a:xfrm>
              <a:off x="7864315" y="1937027"/>
              <a:ext cx="115929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ADGF-A</a:t>
              </a:r>
            </a:p>
          </p:txBody>
        </p:sp>
        <p:sp>
          <p:nvSpPr>
            <p:cNvPr id="113" name="TextovéPole 112"/>
            <p:cNvSpPr txBox="1"/>
            <p:nvPr/>
          </p:nvSpPr>
          <p:spPr>
            <a:xfrm>
              <a:off x="6801019" y="1923589"/>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114" name="TextovéPole 113"/>
            <p:cNvSpPr txBox="1"/>
            <p:nvPr/>
          </p:nvSpPr>
          <p:spPr>
            <a:xfrm>
              <a:off x="7398186" y="1545614"/>
              <a:ext cx="76642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prstClr val="black"/>
                  </a:solidFill>
                  <a:effectLst/>
                  <a:uLnTx/>
                  <a:uFillTx/>
                </a:rPr>
                <a:t>later</a:t>
              </a:r>
            </a:p>
          </p:txBody>
        </p:sp>
      </p:grpSp>
      <p:sp>
        <p:nvSpPr>
          <p:cNvPr id="17" name="TextovéPole 16"/>
          <p:cNvSpPr txBox="1"/>
          <p:nvPr/>
        </p:nvSpPr>
        <p:spPr>
          <a:xfrm>
            <a:off x="7831832" y="5460123"/>
            <a:ext cx="1202519" cy="646331"/>
          </a:xfrm>
          <a:prstGeom prst="rect">
            <a:avLst/>
          </a:prstGeom>
          <a:noFill/>
        </p:spPr>
        <p:txBody>
          <a:bodyPr wrap="square" rtlCol="0">
            <a:spAutoFit/>
          </a:bodyPr>
          <a:lstStyle/>
          <a:p>
            <a:r>
              <a:rPr lang="en-US" dirty="0" smtClean="0"/>
              <a:t>Peripheral tissues</a:t>
            </a:r>
            <a:endParaRPr lang="en-US" dirty="0"/>
          </a:p>
        </p:txBody>
      </p:sp>
    </p:spTree>
    <p:extLst>
      <p:ext uri="{BB962C8B-B14F-4D97-AF65-F5344CB8AC3E}">
        <p14:creationId xmlns:p14="http://schemas.microsoft.com/office/powerpoint/2010/main" val="202904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wipe(up)">
                                      <p:cBhvr>
                                        <p:cTn id="12" dur="500"/>
                                        <p:tgtEl>
                                          <p:spTgt spid="10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wipe(up)">
                                      <p:cBhvr>
                                        <p:cTn id="20" dur="5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wipe(left)">
                                      <p:cBhvr>
                                        <p:cTn id="25" dur="2000"/>
                                        <p:tgtEl>
                                          <p:spTgt spid="1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wipe(up)">
                                      <p:cBhvr>
                                        <p:cTn id="30"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8253" y="382920"/>
            <a:ext cx="6727098" cy="523220"/>
          </a:xfrm>
          <a:prstGeom prst="rect">
            <a:avLst/>
          </a:prstGeom>
          <a:noFill/>
        </p:spPr>
        <p:txBody>
          <a:bodyPr wrap="none" rtlCol="0">
            <a:spAutoFit/>
          </a:bodyPr>
          <a:lstStyle/>
          <a:p>
            <a:r>
              <a:rPr lang="cs-CZ" sz="2800" dirty="0" err="1" smtClean="0"/>
              <a:t>Warburg</a:t>
            </a:r>
            <a:r>
              <a:rPr lang="cs-CZ" sz="2800" dirty="0" smtClean="0"/>
              <a:t> </a:t>
            </a:r>
            <a:r>
              <a:rPr lang="cs-CZ" sz="2800" dirty="0" err="1" smtClean="0"/>
              <a:t>effect</a:t>
            </a:r>
            <a:r>
              <a:rPr lang="cs-CZ" sz="2800" dirty="0" smtClean="0"/>
              <a:t> </a:t>
            </a:r>
            <a:r>
              <a:rPr lang="cs-CZ" sz="2800" dirty="0" err="1" smtClean="0"/>
              <a:t>first</a:t>
            </a:r>
            <a:r>
              <a:rPr lang="cs-CZ" sz="2800" dirty="0" smtClean="0"/>
              <a:t> </a:t>
            </a:r>
            <a:r>
              <a:rPr lang="cs-CZ" sz="2800" dirty="0" err="1" smtClean="0"/>
              <a:t>described</a:t>
            </a:r>
            <a:r>
              <a:rPr lang="cs-CZ" sz="2800" dirty="0" smtClean="0"/>
              <a:t> </a:t>
            </a:r>
            <a:r>
              <a:rPr lang="cs-CZ" sz="2800" dirty="0" err="1" smtClean="0"/>
              <a:t>for</a:t>
            </a:r>
            <a:r>
              <a:rPr lang="cs-CZ" sz="2800" dirty="0" smtClean="0"/>
              <a:t> tumor </a:t>
            </a:r>
            <a:r>
              <a:rPr lang="cs-CZ" sz="2800" dirty="0" err="1" smtClean="0"/>
              <a:t>cells</a:t>
            </a:r>
            <a:endParaRPr lang="cs-CZ" sz="2800" dirty="0" smtClean="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63" y="1181100"/>
            <a:ext cx="2324892" cy="2459670"/>
          </a:xfrm>
          <a:prstGeom prst="rect">
            <a:avLst/>
          </a:prstGeom>
        </p:spPr>
      </p:pic>
      <p:sp>
        <p:nvSpPr>
          <p:cNvPr id="5" name="Obdélník 4"/>
          <p:cNvSpPr/>
          <p:nvPr/>
        </p:nvSpPr>
        <p:spPr>
          <a:xfrm>
            <a:off x="3062783" y="3317610"/>
            <a:ext cx="3023776" cy="461665"/>
          </a:xfrm>
          <a:prstGeom prst="rect">
            <a:avLst/>
          </a:prstGeom>
        </p:spPr>
        <p:txBody>
          <a:bodyPr wrap="none">
            <a:spAutoFit/>
          </a:bodyPr>
          <a:lstStyle/>
          <a:p>
            <a:r>
              <a:rPr lang="en-US" sz="2400" dirty="0"/>
              <a:t>Otto Heinrich Warburg</a:t>
            </a:r>
          </a:p>
        </p:txBody>
      </p:sp>
      <p:sp>
        <p:nvSpPr>
          <p:cNvPr id="6" name="Obdélník 5"/>
          <p:cNvSpPr/>
          <p:nvPr/>
        </p:nvSpPr>
        <p:spPr>
          <a:xfrm>
            <a:off x="3062783" y="1409700"/>
            <a:ext cx="4572000" cy="1015663"/>
          </a:xfrm>
          <a:prstGeom prst="rect">
            <a:avLst/>
          </a:prstGeom>
        </p:spPr>
        <p:txBody>
          <a:bodyPr>
            <a:spAutoFit/>
          </a:bodyPr>
          <a:lstStyle/>
          <a:p>
            <a:r>
              <a:rPr lang="de-DE" dirty="0"/>
              <a:t>O. Warburg, K. Posener, E. </a:t>
            </a:r>
            <a:r>
              <a:rPr lang="de-DE" dirty="0" err="1"/>
              <a:t>Negelein</a:t>
            </a:r>
            <a:r>
              <a:rPr lang="de-DE" dirty="0"/>
              <a:t>: </a:t>
            </a:r>
            <a:r>
              <a:rPr lang="de-DE" dirty="0" err="1"/>
              <a:t>Ueber</a:t>
            </a:r>
            <a:r>
              <a:rPr lang="de-DE" dirty="0"/>
              <a:t> den Stoffwechsel der Tumoren; </a:t>
            </a:r>
            <a:r>
              <a:rPr lang="de-DE" i="1" dirty="0"/>
              <a:t>Biochemische Zeitschrift</a:t>
            </a:r>
            <a:r>
              <a:rPr lang="de-DE" dirty="0"/>
              <a:t>, Vol. 152, pp. 319-344, </a:t>
            </a:r>
            <a:r>
              <a:rPr lang="de-DE" sz="2400" b="1" dirty="0"/>
              <a:t>1924</a:t>
            </a:r>
            <a:r>
              <a:rPr lang="de-DE" dirty="0"/>
              <a:t>. </a:t>
            </a:r>
            <a:endParaRPr lang="en-US" dirty="0"/>
          </a:p>
        </p:txBody>
      </p:sp>
      <p:sp>
        <p:nvSpPr>
          <p:cNvPr id="8" name="Obdélník 7"/>
          <p:cNvSpPr/>
          <p:nvPr/>
        </p:nvSpPr>
        <p:spPr>
          <a:xfrm>
            <a:off x="328253" y="4502245"/>
            <a:ext cx="8907545" cy="523220"/>
          </a:xfrm>
          <a:prstGeom prst="rect">
            <a:avLst/>
          </a:prstGeom>
        </p:spPr>
        <p:txBody>
          <a:bodyPr wrap="square">
            <a:spAutoFit/>
          </a:bodyPr>
          <a:lstStyle/>
          <a:p>
            <a:pPr lvl="0"/>
            <a:r>
              <a:rPr lang="cs-CZ" sz="2800" dirty="0" err="1">
                <a:solidFill>
                  <a:prstClr val="black"/>
                </a:solidFill>
              </a:rPr>
              <a:t>Is</a:t>
            </a:r>
            <a:r>
              <a:rPr lang="cs-CZ" sz="2800" dirty="0">
                <a:solidFill>
                  <a:prstClr val="black"/>
                </a:solidFill>
              </a:rPr>
              <a:t> </a:t>
            </a:r>
            <a:r>
              <a:rPr lang="cs-CZ" sz="2800" dirty="0" err="1">
                <a:solidFill>
                  <a:prstClr val="black"/>
                </a:solidFill>
              </a:rPr>
              <a:t>behavior</a:t>
            </a:r>
            <a:r>
              <a:rPr lang="cs-CZ" sz="2800" dirty="0">
                <a:solidFill>
                  <a:prstClr val="black"/>
                </a:solidFill>
              </a:rPr>
              <a:t> </a:t>
            </a:r>
            <a:r>
              <a:rPr lang="cs-CZ" sz="2800" dirty="0" err="1">
                <a:solidFill>
                  <a:prstClr val="black"/>
                </a:solidFill>
              </a:rPr>
              <a:t>of</a:t>
            </a:r>
            <a:r>
              <a:rPr lang="cs-CZ" sz="2800" dirty="0">
                <a:solidFill>
                  <a:prstClr val="black"/>
                </a:solidFill>
              </a:rPr>
              <a:t> tumor </a:t>
            </a:r>
            <a:r>
              <a:rPr lang="cs-CZ" sz="2800" dirty="0" err="1">
                <a:solidFill>
                  <a:prstClr val="black"/>
                </a:solidFill>
              </a:rPr>
              <a:t>cells</a:t>
            </a:r>
            <a:r>
              <a:rPr lang="cs-CZ" sz="2800" dirty="0">
                <a:solidFill>
                  <a:prstClr val="black"/>
                </a:solidFill>
              </a:rPr>
              <a:t> </a:t>
            </a:r>
            <a:r>
              <a:rPr lang="cs-CZ" sz="2800" dirty="0" err="1">
                <a:solidFill>
                  <a:prstClr val="black"/>
                </a:solidFill>
              </a:rPr>
              <a:t>similar</a:t>
            </a:r>
            <a:r>
              <a:rPr lang="cs-CZ" sz="2800" dirty="0">
                <a:solidFill>
                  <a:prstClr val="black"/>
                </a:solidFill>
              </a:rPr>
              <a:t> to </a:t>
            </a:r>
            <a:r>
              <a:rPr lang="cs-CZ" sz="2800" dirty="0" err="1">
                <a:solidFill>
                  <a:prstClr val="black"/>
                </a:solidFill>
              </a:rPr>
              <a:t>activated</a:t>
            </a:r>
            <a:r>
              <a:rPr lang="cs-CZ" sz="2800" dirty="0">
                <a:solidFill>
                  <a:prstClr val="black"/>
                </a:solidFill>
              </a:rPr>
              <a:t> </a:t>
            </a:r>
            <a:r>
              <a:rPr lang="cs-CZ" sz="2800" dirty="0" err="1">
                <a:solidFill>
                  <a:prstClr val="black"/>
                </a:solidFill>
              </a:rPr>
              <a:t>immune</a:t>
            </a:r>
            <a:r>
              <a:rPr lang="cs-CZ" sz="2800" dirty="0">
                <a:solidFill>
                  <a:prstClr val="black"/>
                </a:solidFill>
              </a:rPr>
              <a:t> </a:t>
            </a:r>
            <a:r>
              <a:rPr lang="cs-CZ" sz="2800" dirty="0" err="1">
                <a:solidFill>
                  <a:prstClr val="black"/>
                </a:solidFill>
              </a:rPr>
              <a:t>cels</a:t>
            </a:r>
            <a:r>
              <a:rPr lang="cs-CZ" sz="2800" dirty="0">
                <a:solidFill>
                  <a:prstClr val="black"/>
                </a:solidFill>
              </a:rPr>
              <a:t>?</a:t>
            </a:r>
            <a:endParaRPr lang="en-US" sz="2800" dirty="0">
              <a:solidFill>
                <a:prstClr val="black"/>
              </a:solidFill>
            </a:endParaRPr>
          </a:p>
        </p:txBody>
      </p:sp>
    </p:spTree>
    <p:extLst>
      <p:ext uri="{BB962C8B-B14F-4D97-AF65-F5344CB8AC3E}">
        <p14:creationId xmlns:p14="http://schemas.microsoft.com/office/powerpoint/2010/main" val="279574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8252" y="4921862"/>
            <a:ext cx="7620000" cy="317500"/>
          </a:xfrm>
          <a:prstGeom prst="rect">
            <a:avLst/>
          </a:prstGeom>
        </p:spPr>
        <p:txBody>
          <a:bodyPr/>
          <a:lstStyle/>
          <a:p>
            <a:endParaRPr/>
          </a:p>
        </p:txBody>
      </p:sp>
      <p:pic>
        <p:nvPicPr>
          <p:cNvPr id="8" name="Picture 1"/>
          <p:cNvPicPr>
            <a:picLocks noChangeAspect="1"/>
          </p:cNvPicPr>
          <p:nvPr/>
        </p:nvPicPr>
        <p:blipFill>
          <a:blip r:embed="rId2"/>
          <a:stretch>
            <a:fillRect/>
          </a:stretch>
        </p:blipFill>
        <p:spPr>
          <a:xfrm>
            <a:off x="629652" y="1104231"/>
            <a:ext cx="3302000" cy="3302000"/>
          </a:xfrm>
          <a:prstGeom prst="rect">
            <a:avLst/>
          </a:prstGeom>
        </p:spPr>
      </p:pic>
      <p:pic>
        <p:nvPicPr>
          <p:cNvPr id="13" name="Obrázek 12"/>
          <p:cNvPicPr>
            <a:picLocks noChangeAspect="1"/>
          </p:cNvPicPr>
          <p:nvPr/>
        </p:nvPicPr>
        <p:blipFill>
          <a:blip r:embed="rId3"/>
          <a:stretch>
            <a:fillRect/>
          </a:stretch>
        </p:blipFill>
        <p:spPr>
          <a:xfrm>
            <a:off x="601554" y="5461610"/>
            <a:ext cx="5651878" cy="1153925"/>
          </a:xfrm>
          <a:prstGeom prst="rect">
            <a:avLst/>
          </a:prstGeom>
        </p:spPr>
      </p:pic>
      <p:pic>
        <p:nvPicPr>
          <p:cNvPr id="14" name="Obrázek 13"/>
          <p:cNvPicPr>
            <a:picLocks noChangeAspect="1"/>
          </p:cNvPicPr>
          <p:nvPr/>
        </p:nvPicPr>
        <p:blipFill>
          <a:blip r:embed="rId4"/>
          <a:stretch>
            <a:fillRect/>
          </a:stretch>
        </p:blipFill>
        <p:spPr>
          <a:xfrm>
            <a:off x="4236057" y="1381476"/>
            <a:ext cx="4724378" cy="1504893"/>
          </a:xfrm>
          <a:prstGeom prst="rect">
            <a:avLst/>
          </a:prstGeom>
        </p:spPr>
      </p:pic>
      <p:pic>
        <p:nvPicPr>
          <p:cNvPr id="15" name="Obrázek 14"/>
          <p:cNvPicPr>
            <a:picLocks noChangeAspect="1"/>
          </p:cNvPicPr>
          <p:nvPr/>
        </p:nvPicPr>
        <p:blipFill>
          <a:blip r:embed="rId5"/>
          <a:stretch>
            <a:fillRect/>
          </a:stretch>
        </p:blipFill>
        <p:spPr>
          <a:xfrm>
            <a:off x="4236057" y="2871399"/>
            <a:ext cx="4734212" cy="2122020"/>
          </a:xfrm>
          <a:prstGeom prst="rect">
            <a:avLst/>
          </a:prstGeom>
        </p:spPr>
      </p:pic>
      <p:sp>
        <p:nvSpPr>
          <p:cNvPr id="17" name="Obdélník 16"/>
          <p:cNvSpPr/>
          <p:nvPr/>
        </p:nvSpPr>
        <p:spPr>
          <a:xfrm>
            <a:off x="4307130" y="936845"/>
            <a:ext cx="4836870" cy="276999"/>
          </a:xfrm>
          <a:prstGeom prst="rect">
            <a:avLst/>
          </a:prstGeom>
        </p:spPr>
        <p:txBody>
          <a:bodyPr wrap="square">
            <a:spAutoFit/>
          </a:bodyPr>
          <a:lstStyle/>
          <a:p>
            <a:r>
              <a:rPr lang="en-US" sz="1200" dirty="0">
                <a:solidFill>
                  <a:srgbClr val="000000"/>
                </a:solidFill>
                <a:latin typeface="AdvPSHN-M"/>
              </a:rPr>
              <a:t>Figueroa-</a:t>
            </a:r>
            <a:r>
              <a:rPr lang="en-US" sz="1200" dirty="0" err="1">
                <a:solidFill>
                  <a:srgbClr val="000000"/>
                </a:solidFill>
                <a:latin typeface="AdvPSHN-M"/>
              </a:rPr>
              <a:t>Clarevega</a:t>
            </a:r>
            <a:r>
              <a:rPr lang="en-US" sz="1200" dirty="0">
                <a:solidFill>
                  <a:srgbClr val="000000"/>
                </a:solidFill>
                <a:latin typeface="AdvPSHN-M"/>
              </a:rPr>
              <a:t> &amp; </a:t>
            </a:r>
            <a:r>
              <a:rPr lang="en-US" sz="1200" dirty="0" err="1">
                <a:solidFill>
                  <a:srgbClr val="000000"/>
                </a:solidFill>
                <a:latin typeface="AdvPSHN-M"/>
              </a:rPr>
              <a:t>Bilder</a:t>
            </a:r>
            <a:r>
              <a:rPr lang="en-US" sz="1200" dirty="0">
                <a:solidFill>
                  <a:srgbClr val="000000"/>
                </a:solidFill>
                <a:latin typeface="AdvPSHN-M"/>
              </a:rPr>
              <a:t>, 2015, Developmental Cell </a:t>
            </a:r>
            <a:r>
              <a:rPr lang="en-US" sz="1200" dirty="0">
                <a:solidFill>
                  <a:srgbClr val="000000"/>
                </a:solidFill>
                <a:latin typeface="AdvPSHN-MI"/>
              </a:rPr>
              <a:t>33</a:t>
            </a:r>
            <a:r>
              <a:rPr lang="en-US" sz="1200" dirty="0">
                <a:solidFill>
                  <a:srgbClr val="000000"/>
                </a:solidFill>
                <a:latin typeface="AdvPSHN-M"/>
              </a:rPr>
              <a:t>, 47–55</a:t>
            </a:r>
            <a:r>
              <a:rPr lang="en-US" sz="1200" dirty="0"/>
              <a:t> </a:t>
            </a:r>
          </a:p>
        </p:txBody>
      </p:sp>
      <p:sp>
        <p:nvSpPr>
          <p:cNvPr id="18" name="Obdélník 17"/>
          <p:cNvSpPr/>
          <p:nvPr/>
        </p:nvSpPr>
        <p:spPr>
          <a:xfrm>
            <a:off x="210708" y="90494"/>
            <a:ext cx="7907574" cy="830997"/>
          </a:xfrm>
          <a:prstGeom prst="rect">
            <a:avLst/>
          </a:prstGeom>
        </p:spPr>
        <p:txBody>
          <a:bodyPr wrap="square">
            <a:spAutoFit/>
          </a:bodyPr>
          <a:lstStyle/>
          <a:p>
            <a:r>
              <a:rPr lang="en-US" sz="2400" dirty="0">
                <a:solidFill>
                  <a:srgbClr val="000000"/>
                </a:solidFill>
                <a:latin typeface="AdvPSHN-H"/>
              </a:rPr>
              <a:t>Malignant </a:t>
            </a:r>
            <a:r>
              <a:rPr lang="en-US" sz="2400" dirty="0">
                <a:solidFill>
                  <a:srgbClr val="000000"/>
                </a:solidFill>
                <a:latin typeface="AdvPSHN-HI"/>
              </a:rPr>
              <a:t>Drosophila </a:t>
            </a:r>
            <a:r>
              <a:rPr lang="en-US" sz="2400" dirty="0">
                <a:solidFill>
                  <a:srgbClr val="000000"/>
                </a:solidFill>
                <a:latin typeface="AdvPSHN-H"/>
              </a:rPr>
              <a:t>Tumors Interrupt </a:t>
            </a:r>
            <a:r>
              <a:rPr lang="en-US" sz="2400" dirty="0" smtClean="0">
                <a:solidFill>
                  <a:srgbClr val="000000"/>
                </a:solidFill>
                <a:latin typeface="AdvPSHN-H"/>
              </a:rPr>
              <a:t>Insulin Signaling </a:t>
            </a:r>
            <a:r>
              <a:rPr lang="en-US" sz="2400" dirty="0">
                <a:solidFill>
                  <a:srgbClr val="000000"/>
                </a:solidFill>
                <a:latin typeface="AdvPSHN-H"/>
              </a:rPr>
              <a:t>to Induce Cachexia-like Wasting</a:t>
            </a:r>
            <a:r>
              <a:rPr lang="en-US" sz="2400" dirty="0"/>
              <a:t> </a:t>
            </a:r>
          </a:p>
        </p:txBody>
      </p:sp>
      <p:sp>
        <p:nvSpPr>
          <p:cNvPr id="2" name="TextovéPole 1"/>
          <p:cNvSpPr txBox="1"/>
          <p:nvPr/>
        </p:nvSpPr>
        <p:spPr>
          <a:xfrm>
            <a:off x="573457" y="4699614"/>
            <a:ext cx="5708073" cy="923330"/>
          </a:xfrm>
          <a:prstGeom prst="rect">
            <a:avLst/>
          </a:prstGeom>
          <a:noFill/>
        </p:spPr>
        <p:txBody>
          <a:bodyPr wrap="square" rtlCol="0">
            <a:spAutoFit/>
          </a:bodyPr>
          <a:lstStyle/>
          <a:p>
            <a:r>
              <a:rPr lang="en-US" dirty="0" smtClean="0"/>
              <a:t>ImpL2 … fly insulin growth </a:t>
            </a:r>
            <a:r>
              <a:rPr lang="en-US" dirty="0"/>
              <a:t>factor </a:t>
            </a:r>
            <a:endParaRPr lang="en-US" dirty="0" smtClean="0"/>
          </a:p>
          <a:p>
            <a:r>
              <a:rPr lang="en-US" dirty="0"/>
              <a:t> </a:t>
            </a:r>
            <a:r>
              <a:rPr lang="en-US" dirty="0" smtClean="0"/>
              <a:t>               binding protein (IGFBP7) </a:t>
            </a:r>
            <a:r>
              <a:rPr lang="en-US" dirty="0"/>
              <a:t/>
            </a:r>
            <a:br>
              <a:rPr lang="en-US" dirty="0"/>
            </a:br>
            <a:endParaRPr lang="en-US" dirty="0"/>
          </a:p>
        </p:txBody>
      </p:sp>
    </p:spTree>
    <p:extLst>
      <p:ext uri="{BB962C8B-B14F-4D97-AF65-F5344CB8AC3E}">
        <p14:creationId xmlns:p14="http://schemas.microsoft.com/office/powerpoint/2010/main" val="343407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073" y="1622303"/>
            <a:ext cx="4143404" cy="387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p:cNvPicPr>
            <a:picLocks noChangeAspect="1"/>
          </p:cNvPicPr>
          <p:nvPr/>
        </p:nvPicPr>
        <p:blipFill>
          <a:blip r:embed="rId3"/>
          <a:stretch>
            <a:fillRect/>
          </a:stretch>
        </p:blipFill>
        <p:spPr>
          <a:xfrm>
            <a:off x="163785" y="1300683"/>
            <a:ext cx="4449873" cy="4193668"/>
          </a:xfrm>
          <a:prstGeom prst="rect">
            <a:avLst/>
          </a:prstGeom>
        </p:spPr>
      </p:pic>
      <p:sp>
        <p:nvSpPr>
          <p:cNvPr id="4" name="TextovéPole 3"/>
          <p:cNvSpPr txBox="1"/>
          <p:nvPr/>
        </p:nvSpPr>
        <p:spPr>
          <a:xfrm>
            <a:off x="2687541" y="1422248"/>
            <a:ext cx="1838517" cy="400110"/>
          </a:xfrm>
          <a:prstGeom prst="rect">
            <a:avLst/>
          </a:prstGeom>
          <a:noFill/>
        </p:spPr>
        <p:txBody>
          <a:bodyPr wrap="none" rtlCol="0">
            <a:spAutoFit/>
          </a:bodyPr>
          <a:lstStyle/>
          <a:p>
            <a:r>
              <a:rPr lang="en-US" sz="2000" b="1" dirty="0" smtClean="0">
                <a:solidFill>
                  <a:srgbClr val="FF0000"/>
                </a:solidFill>
              </a:rPr>
              <a:t>Impl2&gt;</a:t>
            </a:r>
            <a:r>
              <a:rPr lang="en-US" sz="2000" b="1" dirty="0" err="1" smtClean="0">
                <a:solidFill>
                  <a:srgbClr val="FF0000"/>
                </a:solidFill>
              </a:rPr>
              <a:t>mCherry</a:t>
            </a:r>
            <a:endParaRPr lang="en-US" sz="2000" b="1" dirty="0">
              <a:solidFill>
                <a:srgbClr val="FF0000"/>
              </a:solidFill>
            </a:endParaRPr>
          </a:p>
        </p:txBody>
      </p:sp>
      <p:sp>
        <p:nvSpPr>
          <p:cNvPr id="6" name="TextovéPole 5"/>
          <p:cNvSpPr txBox="1"/>
          <p:nvPr/>
        </p:nvSpPr>
        <p:spPr>
          <a:xfrm>
            <a:off x="5319423" y="6432605"/>
            <a:ext cx="3749616" cy="369332"/>
          </a:xfrm>
          <a:prstGeom prst="rect">
            <a:avLst/>
          </a:prstGeom>
          <a:noFill/>
        </p:spPr>
        <p:txBody>
          <a:bodyPr wrap="none" rtlCol="0">
            <a:spAutoFit/>
          </a:bodyPr>
          <a:lstStyle/>
          <a:p>
            <a:r>
              <a:rPr lang="cs-CZ" dirty="0" smtClean="0"/>
              <a:t>(</a:t>
            </a:r>
            <a:r>
              <a:rPr lang="cs-CZ" dirty="0" err="1" smtClean="0"/>
              <a:t>Šokčevičová</a:t>
            </a:r>
            <a:r>
              <a:rPr lang="cs-CZ" dirty="0" smtClean="0"/>
              <a:t> and Bajgar, </a:t>
            </a:r>
            <a:r>
              <a:rPr lang="cs-CZ" dirty="0" err="1" smtClean="0"/>
              <a:t>unpublished</a:t>
            </a:r>
            <a:r>
              <a:rPr lang="cs-CZ" dirty="0" smtClean="0"/>
              <a:t>)</a:t>
            </a:r>
            <a:endParaRPr lang="en-US" dirty="0"/>
          </a:p>
        </p:txBody>
      </p:sp>
      <p:sp>
        <p:nvSpPr>
          <p:cNvPr id="5" name="TextovéPole 4"/>
          <p:cNvSpPr txBox="1"/>
          <p:nvPr/>
        </p:nvSpPr>
        <p:spPr>
          <a:xfrm>
            <a:off x="235310" y="431446"/>
            <a:ext cx="8617167" cy="400110"/>
          </a:xfrm>
          <a:prstGeom prst="rect">
            <a:avLst/>
          </a:prstGeom>
          <a:noFill/>
        </p:spPr>
        <p:txBody>
          <a:bodyPr wrap="none" rtlCol="0">
            <a:spAutoFit/>
          </a:bodyPr>
          <a:lstStyle/>
          <a:p>
            <a:r>
              <a:rPr lang="en-US" sz="2000" dirty="0" smtClean="0"/>
              <a:t>Impl2 is expressed by activated immune cells in flies infected with </a:t>
            </a:r>
            <a:r>
              <a:rPr lang="en-US" sz="2000" i="1" dirty="0" smtClean="0"/>
              <a:t>S. pneumoniae</a:t>
            </a:r>
            <a:endParaRPr lang="en-US" sz="2000" i="1" dirty="0"/>
          </a:p>
        </p:txBody>
      </p:sp>
    </p:spTree>
    <p:extLst>
      <p:ext uri="{BB962C8B-B14F-4D97-AF65-F5344CB8AC3E}">
        <p14:creationId xmlns:p14="http://schemas.microsoft.com/office/powerpoint/2010/main" val="3050659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4480" y="1014123"/>
            <a:ext cx="6715140" cy="271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80" y="3739572"/>
            <a:ext cx="6215074" cy="306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5319423" y="6432605"/>
            <a:ext cx="3749616" cy="369332"/>
          </a:xfrm>
          <a:prstGeom prst="rect">
            <a:avLst/>
          </a:prstGeom>
          <a:noFill/>
        </p:spPr>
        <p:txBody>
          <a:bodyPr wrap="none" rtlCol="0">
            <a:spAutoFit/>
          </a:bodyPr>
          <a:lstStyle/>
          <a:p>
            <a:r>
              <a:rPr lang="cs-CZ" dirty="0" smtClean="0"/>
              <a:t>(</a:t>
            </a:r>
            <a:r>
              <a:rPr lang="cs-CZ" dirty="0" err="1" smtClean="0"/>
              <a:t>Šokčevičová</a:t>
            </a:r>
            <a:r>
              <a:rPr lang="cs-CZ" dirty="0" smtClean="0"/>
              <a:t> and Bajgar, </a:t>
            </a:r>
            <a:r>
              <a:rPr lang="cs-CZ" dirty="0" err="1" smtClean="0"/>
              <a:t>unpublished</a:t>
            </a:r>
            <a:r>
              <a:rPr lang="cs-CZ" dirty="0" smtClean="0"/>
              <a:t>)</a:t>
            </a:r>
            <a:endParaRPr lang="en-US" dirty="0"/>
          </a:p>
        </p:txBody>
      </p:sp>
      <p:sp>
        <p:nvSpPr>
          <p:cNvPr id="8" name="TextovéPole 7"/>
          <p:cNvSpPr txBox="1"/>
          <p:nvPr/>
        </p:nvSpPr>
        <p:spPr>
          <a:xfrm>
            <a:off x="1774159" y="408556"/>
            <a:ext cx="5591595" cy="400110"/>
          </a:xfrm>
          <a:prstGeom prst="rect">
            <a:avLst/>
          </a:prstGeom>
          <a:noFill/>
        </p:spPr>
        <p:txBody>
          <a:bodyPr wrap="none" rtlCol="0">
            <a:spAutoFit/>
          </a:bodyPr>
          <a:lstStyle/>
          <a:p>
            <a:r>
              <a:rPr lang="en-US" sz="2000" dirty="0" smtClean="0"/>
              <a:t>Impl2 is crucial for resistance against </a:t>
            </a:r>
            <a:r>
              <a:rPr lang="en-US" sz="2000" i="1" dirty="0" smtClean="0"/>
              <a:t>S. pneumoniae</a:t>
            </a:r>
            <a:endParaRPr lang="en-US" sz="2000" i="1" dirty="0"/>
          </a:p>
        </p:txBody>
      </p:sp>
      <p:sp>
        <p:nvSpPr>
          <p:cNvPr id="2" name="TextovéPole 1"/>
          <p:cNvSpPr txBox="1"/>
          <p:nvPr/>
        </p:nvSpPr>
        <p:spPr>
          <a:xfrm>
            <a:off x="5257801" y="2757055"/>
            <a:ext cx="3150221" cy="400110"/>
          </a:xfrm>
          <a:prstGeom prst="rect">
            <a:avLst/>
          </a:prstGeom>
          <a:noFill/>
        </p:spPr>
        <p:txBody>
          <a:bodyPr wrap="none" rtlCol="0">
            <a:spAutoFit/>
          </a:bodyPr>
          <a:lstStyle/>
          <a:p>
            <a:r>
              <a:rPr lang="en-US" sz="2000" b="1" dirty="0" smtClean="0">
                <a:solidFill>
                  <a:srgbClr val="00B050"/>
                </a:solidFill>
              </a:rPr>
              <a:t>ImpL2 RNAi in immune cells</a:t>
            </a:r>
            <a:endParaRPr lang="en-US" sz="2000" b="1" dirty="0">
              <a:solidFill>
                <a:srgbClr val="00B050"/>
              </a:solidFill>
            </a:endParaRPr>
          </a:p>
        </p:txBody>
      </p:sp>
    </p:spTree>
    <p:extLst>
      <p:ext uri="{BB962C8B-B14F-4D97-AF65-F5344CB8AC3E}">
        <p14:creationId xmlns:p14="http://schemas.microsoft.com/office/powerpoint/2010/main" val="12108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olný tvar 3"/>
          <p:cNvSpPr/>
          <p:nvPr/>
        </p:nvSpPr>
        <p:spPr>
          <a:xfrm>
            <a:off x="1390127" y="998171"/>
            <a:ext cx="2597727" cy="2306782"/>
          </a:xfrm>
          <a:custGeom>
            <a:avLst/>
            <a:gdLst>
              <a:gd name="connsiteX0" fmla="*/ 3830782 w 6636327"/>
              <a:gd name="connsiteY0" fmla="*/ 48491 h 6040582"/>
              <a:gd name="connsiteX1" fmla="*/ 3893127 w 6636327"/>
              <a:gd name="connsiteY1" fmla="*/ 62345 h 6040582"/>
              <a:gd name="connsiteX2" fmla="*/ 3934691 w 6636327"/>
              <a:gd name="connsiteY2" fmla="*/ 90054 h 6040582"/>
              <a:gd name="connsiteX3" fmla="*/ 3990109 w 6636327"/>
              <a:gd name="connsiteY3" fmla="*/ 103909 h 6040582"/>
              <a:gd name="connsiteX4" fmla="*/ 4010891 w 6636327"/>
              <a:gd name="connsiteY4" fmla="*/ 110836 h 6040582"/>
              <a:gd name="connsiteX5" fmla="*/ 4045527 w 6636327"/>
              <a:gd name="connsiteY5" fmla="*/ 117763 h 6040582"/>
              <a:gd name="connsiteX6" fmla="*/ 4087091 w 6636327"/>
              <a:gd name="connsiteY6" fmla="*/ 138545 h 6040582"/>
              <a:gd name="connsiteX7" fmla="*/ 4149436 w 6636327"/>
              <a:gd name="connsiteY7" fmla="*/ 166254 h 6040582"/>
              <a:gd name="connsiteX8" fmla="*/ 4170218 w 6636327"/>
              <a:gd name="connsiteY8" fmla="*/ 180109 h 6040582"/>
              <a:gd name="connsiteX9" fmla="*/ 4191000 w 6636327"/>
              <a:gd name="connsiteY9" fmla="*/ 187036 h 6040582"/>
              <a:gd name="connsiteX10" fmla="*/ 4204855 w 6636327"/>
              <a:gd name="connsiteY10" fmla="*/ 207818 h 6040582"/>
              <a:gd name="connsiteX11" fmla="*/ 4225636 w 6636327"/>
              <a:gd name="connsiteY11" fmla="*/ 221672 h 6040582"/>
              <a:gd name="connsiteX12" fmla="*/ 4253345 w 6636327"/>
              <a:gd name="connsiteY12" fmla="*/ 263236 h 6040582"/>
              <a:gd name="connsiteX13" fmla="*/ 4274127 w 6636327"/>
              <a:gd name="connsiteY13" fmla="*/ 304800 h 6040582"/>
              <a:gd name="connsiteX14" fmla="*/ 4294909 w 6636327"/>
              <a:gd name="connsiteY14" fmla="*/ 311727 h 6040582"/>
              <a:gd name="connsiteX15" fmla="*/ 4308764 w 6636327"/>
              <a:gd name="connsiteY15" fmla="*/ 332509 h 6040582"/>
              <a:gd name="connsiteX16" fmla="*/ 4371109 w 6636327"/>
              <a:gd name="connsiteY16" fmla="*/ 360218 h 6040582"/>
              <a:gd name="connsiteX17" fmla="*/ 4412673 w 6636327"/>
              <a:gd name="connsiteY17" fmla="*/ 374072 h 6040582"/>
              <a:gd name="connsiteX18" fmla="*/ 4433455 w 6636327"/>
              <a:gd name="connsiteY18" fmla="*/ 381000 h 6040582"/>
              <a:gd name="connsiteX19" fmla="*/ 4523509 w 6636327"/>
              <a:gd name="connsiteY19" fmla="*/ 394854 h 6040582"/>
              <a:gd name="connsiteX20" fmla="*/ 4585855 w 6636327"/>
              <a:gd name="connsiteY20" fmla="*/ 422563 h 6040582"/>
              <a:gd name="connsiteX21" fmla="*/ 4634345 w 6636327"/>
              <a:gd name="connsiteY21" fmla="*/ 436418 h 6040582"/>
              <a:gd name="connsiteX22" fmla="*/ 4717473 w 6636327"/>
              <a:gd name="connsiteY22" fmla="*/ 457200 h 6040582"/>
              <a:gd name="connsiteX23" fmla="*/ 4745182 w 6636327"/>
              <a:gd name="connsiteY23" fmla="*/ 464127 h 6040582"/>
              <a:gd name="connsiteX24" fmla="*/ 4765964 w 6636327"/>
              <a:gd name="connsiteY24" fmla="*/ 471054 h 6040582"/>
              <a:gd name="connsiteX25" fmla="*/ 4925291 w 6636327"/>
              <a:gd name="connsiteY25" fmla="*/ 477982 h 6040582"/>
              <a:gd name="connsiteX26" fmla="*/ 4946073 w 6636327"/>
              <a:gd name="connsiteY26" fmla="*/ 484909 h 6040582"/>
              <a:gd name="connsiteX27" fmla="*/ 4987636 w 6636327"/>
              <a:gd name="connsiteY27" fmla="*/ 471054 h 6040582"/>
              <a:gd name="connsiteX28" fmla="*/ 5015345 w 6636327"/>
              <a:gd name="connsiteY28" fmla="*/ 464127 h 6040582"/>
              <a:gd name="connsiteX29" fmla="*/ 5036127 w 6636327"/>
              <a:gd name="connsiteY29" fmla="*/ 450272 h 6040582"/>
              <a:gd name="connsiteX30" fmla="*/ 5049982 w 6636327"/>
              <a:gd name="connsiteY30" fmla="*/ 429491 h 6040582"/>
              <a:gd name="connsiteX31" fmla="*/ 5070764 w 6636327"/>
              <a:gd name="connsiteY31" fmla="*/ 422563 h 6040582"/>
              <a:gd name="connsiteX32" fmla="*/ 5091545 w 6636327"/>
              <a:gd name="connsiteY32" fmla="*/ 401782 h 6040582"/>
              <a:gd name="connsiteX33" fmla="*/ 5133109 w 6636327"/>
              <a:gd name="connsiteY33" fmla="*/ 387927 h 6040582"/>
              <a:gd name="connsiteX34" fmla="*/ 5216236 w 6636327"/>
              <a:gd name="connsiteY34" fmla="*/ 401782 h 6040582"/>
              <a:gd name="connsiteX35" fmla="*/ 5237018 w 6636327"/>
              <a:gd name="connsiteY35" fmla="*/ 394854 h 6040582"/>
              <a:gd name="connsiteX36" fmla="*/ 5320145 w 6636327"/>
              <a:gd name="connsiteY36" fmla="*/ 381000 h 6040582"/>
              <a:gd name="connsiteX37" fmla="*/ 5424055 w 6636327"/>
              <a:gd name="connsiteY37" fmla="*/ 374072 h 6040582"/>
              <a:gd name="connsiteX38" fmla="*/ 5514109 w 6636327"/>
              <a:gd name="connsiteY38" fmla="*/ 387927 h 6040582"/>
              <a:gd name="connsiteX39" fmla="*/ 5555673 w 6636327"/>
              <a:gd name="connsiteY39" fmla="*/ 394854 h 6040582"/>
              <a:gd name="connsiteX40" fmla="*/ 5618018 w 6636327"/>
              <a:gd name="connsiteY40" fmla="*/ 422563 h 6040582"/>
              <a:gd name="connsiteX41" fmla="*/ 5638800 w 6636327"/>
              <a:gd name="connsiteY41" fmla="*/ 429491 h 6040582"/>
              <a:gd name="connsiteX42" fmla="*/ 5680364 w 6636327"/>
              <a:gd name="connsiteY42" fmla="*/ 450272 h 6040582"/>
              <a:gd name="connsiteX43" fmla="*/ 5701145 w 6636327"/>
              <a:gd name="connsiteY43" fmla="*/ 464127 h 6040582"/>
              <a:gd name="connsiteX44" fmla="*/ 5756564 w 6636327"/>
              <a:gd name="connsiteY44" fmla="*/ 477982 h 6040582"/>
              <a:gd name="connsiteX45" fmla="*/ 5798127 w 6636327"/>
              <a:gd name="connsiteY45" fmla="*/ 512618 h 6040582"/>
              <a:gd name="connsiteX46" fmla="*/ 5818909 w 6636327"/>
              <a:gd name="connsiteY46" fmla="*/ 526472 h 6040582"/>
              <a:gd name="connsiteX47" fmla="*/ 5853545 w 6636327"/>
              <a:gd name="connsiteY47" fmla="*/ 561109 h 6040582"/>
              <a:gd name="connsiteX48" fmla="*/ 5888182 w 6636327"/>
              <a:gd name="connsiteY48" fmla="*/ 595745 h 6040582"/>
              <a:gd name="connsiteX49" fmla="*/ 5922818 w 6636327"/>
              <a:gd name="connsiteY49" fmla="*/ 637309 h 6040582"/>
              <a:gd name="connsiteX50" fmla="*/ 5964382 w 6636327"/>
              <a:gd name="connsiteY50" fmla="*/ 665018 h 6040582"/>
              <a:gd name="connsiteX51" fmla="*/ 6005945 w 6636327"/>
              <a:gd name="connsiteY51" fmla="*/ 692727 h 6040582"/>
              <a:gd name="connsiteX52" fmla="*/ 6019800 w 6636327"/>
              <a:gd name="connsiteY52" fmla="*/ 713509 h 6040582"/>
              <a:gd name="connsiteX53" fmla="*/ 6040582 w 6636327"/>
              <a:gd name="connsiteY53" fmla="*/ 720436 h 6040582"/>
              <a:gd name="connsiteX54" fmla="*/ 6061364 w 6636327"/>
              <a:gd name="connsiteY54" fmla="*/ 734291 h 6040582"/>
              <a:gd name="connsiteX55" fmla="*/ 6068291 w 6636327"/>
              <a:gd name="connsiteY55" fmla="*/ 755072 h 6040582"/>
              <a:gd name="connsiteX56" fmla="*/ 6089073 w 6636327"/>
              <a:gd name="connsiteY56" fmla="*/ 796636 h 6040582"/>
              <a:gd name="connsiteX57" fmla="*/ 6096000 w 6636327"/>
              <a:gd name="connsiteY57" fmla="*/ 914400 h 6040582"/>
              <a:gd name="connsiteX58" fmla="*/ 6102927 w 6636327"/>
              <a:gd name="connsiteY58" fmla="*/ 1011382 h 6040582"/>
              <a:gd name="connsiteX59" fmla="*/ 6130636 w 6636327"/>
              <a:gd name="connsiteY59" fmla="*/ 1052945 h 6040582"/>
              <a:gd name="connsiteX60" fmla="*/ 6137564 w 6636327"/>
              <a:gd name="connsiteY60" fmla="*/ 1073727 h 6040582"/>
              <a:gd name="connsiteX61" fmla="*/ 6130636 w 6636327"/>
              <a:gd name="connsiteY61" fmla="*/ 1253836 h 6040582"/>
              <a:gd name="connsiteX62" fmla="*/ 6123709 w 6636327"/>
              <a:gd name="connsiteY62" fmla="*/ 1316182 h 6040582"/>
              <a:gd name="connsiteX63" fmla="*/ 6109855 w 6636327"/>
              <a:gd name="connsiteY63" fmla="*/ 1336963 h 6040582"/>
              <a:gd name="connsiteX64" fmla="*/ 6102927 w 6636327"/>
              <a:gd name="connsiteY64" fmla="*/ 1364672 h 6040582"/>
              <a:gd name="connsiteX65" fmla="*/ 6096000 w 6636327"/>
              <a:gd name="connsiteY65" fmla="*/ 1385454 h 6040582"/>
              <a:gd name="connsiteX66" fmla="*/ 6102927 w 6636327"/>
              <a:gd name="connsiteY66" fmla="*/ 1530927 h 6040582"/>
              <a:gd name="connsiteX67" fmla="*/ 6158345 w 6636327"/>
              <a:gd name="connsiteY67" fmla="*/ 1510145 h 6040582"/>
              <a:gd name="connsiteX68" fmla="*/ 6172200 w 6636327"/>
              <a:gd name="connsiteY68" fmla="*/ 1489363 h 6040582"/>
              <a:gd name="connsiteX69" fmla="*/ 6192982 w 6636327"/>
              <a:gd name="connsiteY69" fmla="*/ 1468582 h 6040582"/>
              <a:gd name="connsiteX70" fmla="*/ 6199909 w 6636327"/>
              <a:gd name="connsiteY70" fmla="*/ 1440872 h 6040582"/>
              <a:gd name="connsiteX71" fmla="*/ 6220691 w 6636327"/>
              <a:gd name="connsiteY71" fmla="*/ 1427018 h 6040582"/>
              <a:gd name="connsiteX72" fmla="*/ 6248400 w 6636327"/>
              <a:gd name="connsiteY72" fmla="*/ 1406236 h 6040582"/>
              <a:gd name="connsiteX73" fmla="*/ 6380018 w 6636327"/>
              <a:gd name="connsiteY73" fmla="*/ 1413163 h 6040582"/>
              <a:gd name="connsiteX74" fmla="*/ 6400800 w 6636327"/>
              <a:gd name="connsiteY74" fmla="*/ 1420091 h 6040582"/>
              <a:gd name="connsiteX75" fmla="*/ 6442364 w 6636327"/>
              <a:gd name="connsiteY75" fmla="*/ 1461654 h 6040582"/>
              <a:gd name="connsiteX76" fmla="*/ 6456218 w 6636327"/>
              <a:gd name="connsiteY76" fmla="*/ 1482436 h 6040582"/>
              <a:gd name="connsiteX77" fmla="*/ 6477000 w 6636327"/>
              <a:gd name="connsiteY77" fmla="*/ 1489363 h 6040582"/>
              <a:gd name="connsiteX78" fmla="*/ 6504709 w 6636327"/>
              <a:gd name="connsiteY78" fmla="*/ 1517072 h 6040582"/>
              <a:gd name="connsiteX79" fmla="*/ 6532418 w 6636327"/>
              <a:gd name="connsiteY79" fmla="*/ 1558636 h 6040582"/>
              <a:gd name="connsiteX80" fmla="*/ 6546273 w 6636327"/>
              <a:gd name="connsiteY80" fmla="*/ 1579418 h 6040582"/>
              <a:gd name="connsiteX81" fmla="*/ 6560127 w 6636327"/>
              <a:gd name="connsiteY81" fmla="*/ 1620982 h 6040582"/>
              <a:gd name="connsiteX82" fmla="*/ 6567055 w 6636327"/>
              <a:gd name="connsiteY82" fmla="*/ 1641763 h 6040582"/>
              <a:gd name="connsiteX83" fmla="*/ 6580909 w 6636327"/>
              <a:gd name="connsiteY83" fmla="*/ 1662545 h 6040582"/>
              <a:gd name="connsiteX84" fmla="*/ 6587836 w 6636327"/>
              <a:gd name="connsiteY84" fmla="*/ 1690254 h 6040582"/>
              <a:gd name="connsiteX85" fmla="*/ 6601691 w 6636327"/>
              <a:gd name="connsiteY85" fmla="*/ 1731818 h 6040582"/>
              <a:gd name="connsiteX86" fmla="*/ 6594764 w 6636327"/>
              <a:gd name="connsiteY86" fmla="*/ 1780309 h 6040582"/>
              <a:gd name="connsiteX87" fmla="*/ 6573982 w 6636327"/>
              <a:gd name="connsiteY87" fmla="*/ 1794163 h 6040582"/>
              <a:gd name="connsiteX88" fmla="*/ 6546273 w 6636327"/>
              <a:gd name="connsiteY88" fmla="*/ 1808018 h 6040582"/>
              <a:gd name="connsiteX89" fmla="*/ 6504709 w 6636327"/>
              <a:gd name="connsiteY89" fmla="*/ 1814945 h 6040582"/>
              <a:gd name="connsiteX90" fmla="*/ 6470073 w 6636327"/>
              <a:gd name="connsiteY90" fmla="*/ 1821872 h 6040582"/>
              <a:gd name="connsiteX91" fmla="*/ 6449291 w 6636327"/>
              <a:gd name="connsiteY91" fmla="*/ 1835727 h 6040582"/>
              <a:gd name="connsiteX92" fmla="*/ 6428509 w 6636327"/>
              <a:gd name="connsiteY92" fmla="*/ 1842654 h 6040582"/>
              <a:gd name="connsiteX93" fmla="*/ 6456218 w 6636327"/>
              <a:gd name="connsiteY93" fmla="*/ 1884218 h 6040582"/>
              <a:gd name="connsiteX94" fmla="*/ 6580909 w 6636327"/>
              <a:gd name="connsiteY94" fmla="*/ 1898072 h 6040582"/>
              <a:gd name="connsiteX95" fmla="*/ 6594764 w 6636327"/>
              <a:gd name="connsiteY95" fmla="*/ 1939636 h 6040582"/>
              <a:gd name="connsiteX96" fmla="*/ 6601691 w 6636327"/>
              <a:gd name="connsiteY96" fmla="*/ 1960418 h 6040582"/>
              <a:gd name="connsiteX97" fmla="*/ 6615545 w 6636327"/>
              <a:gd name="connsiteY97" fmla="*/ 1981200 h 6040582"/>
              <a:gd name="connsiteX98" fmla="*/ 6636327 w 6636327"/>
              <a:gd name="connsiteY98" fmla="*/ 2022763 h 6040582"/>
              <a:gd name="connsiteX99" fmla="*/ 6629400 w 6636327"/>
              <a:gd name="connsiteY99" fmla="*/ 2078182 h 6040582"/>
              <a:gd name="connsiteX100" fmla="*/ 6622473 w 6636327"/>
              <a:gd name="connsiteY100" fmla="*/ 2098963 h 6040582"/>
              <a:gd name="connsiteX101" fmla="*/ 6615545 w 6636327"/>
              <a:gd name="connsiteY101" fmla="*/ 2126672 h 6040582"/>
              <a:gd name="connsiteX102" fmla="*/ 6601691 w 6636327"/>
              <a:gd name="connsiteY102" fmla="*/ 2168236 h 6040582"/>
              <a:gd name="connsiteX103" fmla="*/ 6587836 w 6636327"/>
              <a:gd name="connsiteY103" fmla="*/ 2396836 h 6040582"/>
              <a:gd name="connsiteX104" fmla="*/ 6567055 w 6636327"/>
              <a:gd name="connsiteY104" fmla="*/ 2466109 h 6040582"/>
              <a:gd name="connsiteX105" fmla="*/ 6553200 w 6636327"/>
              <a:gd name="connsiteY105" fmla="*/ 2507672 h 6040582"/>
              <a:gd name="connsiteX106" fmla="*/ 6546273 w 6636327"/>
              <a:gd name="connsiteY106" fmla="*/ 2528454 h 6040582"/>
              <a:gd name="connsiteX107" fmla="*/ 6518564 w 6636327"/>
              <a:gd name="connsiteY107" fmla="*/ 2570018 h 6040582"/>
              <a:gd name="connsiteX108" fmla="*/ 6504709 w 6636327"/>
              <a:gd name="connsiteY108" fmla="*/ 2590800 h 6040582"/>
              <a:gd name="connsiteX109" fmla="*/ 6553200 w 6636327"/>
              <a:gd name="connsiteY109" fmla="*/ 2646218 h 6040582"/>
              <a:gd name="connsiteX110" fmla="*/ 6573982 w 6636327"/>
              <a:gd name="connsiteY110" fmla="*/ 2660072 h 6040582"/>
              <a:gd name="connsiteX111" fmla="*/ 6587836 w 6636327"/>
              <a:gd name="connsiteY111" fmla="*/ 2680854 h 6040582"/>
              <a:gd name="connsiteX112" fmla="*/ 6580909 w 6636327"/>
              <a:gd name="connsiteY112" fmla="*/ 2708563 h 6040582"/>
              <a:gd name="connsiteX113" fmla="*/ 6560127 w 6636327"/>
              <a:gd name="connsiteY113" fmla="*/ 2750127 h 6040582"/>
              <a:gd name="connsiteX114" fmla="*/ 6546273 w 6636327"/>
              <a:gd name="connsiteY114" fmla="*/ 2791691 h 6040582"/>
              <a:gd name="connsiteX115" fmla="*/ 6553200 w 6636327"/>
              <a:gd name="connsiteY115" fmla="*/ 2840182 h 6040582"/>
              <a:gd name="connsiteX116" fmla="*/ 6567055 w 6636327"/>
              <a:gd name="connsiteY116" fmla="*/ 2888672 h 6040582"/>
              <a:gd name="connsiteX117" fmla="*/ 6553200 w 6636327"/>
              <a:gd name="connsiteY117" fmla="*/ 2978727 h 6040582"/>
              <a:gd name="connsiteX118" fmla="*/ 6525491 w 6636327"/>
              <a:gd name="connsiteY118" fmla="*/ 3020291 h 6040582"/>
              <a:gd name="connsiteX119" fmla="*/ 6504709 w 6636327"/>
              <a:gd name="connsiteY119" fmla="*/ 3034145 h 6040582"/>
              <a:gd name="connsiteX120" fmla="*/ 6477000 w 6636327"/>
              <a:gd name="connsiteY120" fmla="*/ 3075709 h 6040582"/>
              <a:gd name="connsiteX121" fmla="*/ 6456218 w 6636327"/>
              <a:gd name="connsiteY121" fmla="*/ 3117272 h 6040582"/>
              <a:gd name="connsiteX122" fmla="*/ 6407727 w 6636327"/>
              <a:gd name="connsiteY122" fmla="*/ 3179618 h 6040582"/>
              <a:gd name="connsiteX123" fmla="*/ 6393873 w 6636327"/>
              <a:gd name="connsiteY123" fmla="*/ 3200400 h 6040582"/>
              <a:gd name="connsiteX124" fmla="*/ 6373091 w 6636327"/>
              <a:gd name="connsiteY124" fmla="*/ 3241963 h 6040582"/>
              <a:gd name="connsiteX125" fmla="*/ 6359236 w 6636327"/>
              <a:gd name="connsiteY125" fmla="*/ 3283527 h 6040582"/>
              <a:gd name="connsiteX126" fmla="*/ 6352309 w 6636327"/>
              <a:gd name="connsiteY126" fmla="*/ 3304309 h 6040582"/>
              <a:gd name="connsiteX127" fmla="*/ 6373091 w 6636327"/>
              <a:gd name="connsiteY127" fmla="*/ 3546763 h 6040582"/>
              <a:gd name="connsiteX128" fmla="*/ 6380018 w 6636327"/>
              <a:gd name="connsiteY128" fmla="*/ 3567545 h 6040582"/>
              <a:gd name="connsiteX129" fmla="*/ 6400800 w 6636327"/>
              <a:gd name="connsiteY129" fmla="*/ 3609109 h 6040582"/>
              <a:gd name="connsiteX130" fmla="*/ 6421582 w 6636327"/>
              <a:gd name="connsiteY130" fmla="*/ 3622963 h 6040582"/>
              <a:gd name="connsiteX131" fmla="*/ 6435436 w 6636327"/>
              <a:gd name="connsiteY131" fmla="*/ 3685309 h 6040582"/>
              <a:gd name="connsiteX132" fmla="*/ 6428509 w 6636327"/>
              <a:gd name="connsiteY132" fmla="*/ 3872345 h 6040582"/>
              <a:gd name="connsiteX133" fmla="*/ 6421582 w 6636327"/>
              <a:gd name="connsiteY133" fmla="*/ 3893127 h 6040582"/>
              <a:gd name="connsiteX134" fmla="*/ 6386945 w 6636327"/>
              <a:gd name="connsiteY134" fmla="*/ 3934691 h 6040582"/>
              <a:gd name="connsiteX135" fmla="*/ 6380018 w 6636327"/>
              <a:gd name="connsiteY135" fmla="*/ 3962400 h 6040582"/>
              <a:gd name="connsiteX136" fmla="*/ 6359236 w 6636327"/>
              <a:gd name="connsiteY136" fmla="*/ 3983182 h 6040582"/>
              <a:gd name="connsiteX137" fmla="*/ 6345382 w 6636327"/>
              <a:gd name="connsiteY137" fmla="*/ 4003963 h 6040582"/>
              <a:gd name="connsiteX138" fmla="*/ 6338455 w 6636327"/>
              <a:gd name="connsiteY138" fmla="*/ 4024745 h 6040582"/>
              <a:gd name="connsiteX139" fmla="*/ 6303818 w 6636327"/>
              <a:gd name="connsiteY139" fmla="*/ 4066309 h 6040582"/>
              <a:gd name="connsiteX140" fmla="*/ 6276109 w 6636327"/>
              <a:gd name="connsiteY140" fmla="*/ 4128654 h 6040582"/>
              <a:gd name="connsiteX141" fmla="*/ 6283036 w 6636327"/>
              <a:gd name="connsiteY141" fmla="*/ 4177145 h 6040582"/>
              <a:gd name="connsiteX142" fmla="*/ 6303818 w 6636327"/>
              <a:gd name="connsiteY142" fmla="*/ 4191000 h 6040582"/>
              <a:gd name="connsiteX143" fmla="*/ 6310745 w 6636327"/>
              <a:gd name="connsiteY143" fmla="*/ 4211782 h 6040582"/>
              <a:gd name="connsiteX144" fmla="*/ 6296891 w 6636327"/>
              <a:gd name="connsiteY144" fmla="*/ 4281054 h 6040582"/>
              <a:gd name="connsiteX145" fmla="*/ 6289964 w 6636327"/>
              <a:gd name="connsiteY145" fmla="*/ 4301836 h 6040582"/>
              <a:gd name="connsiteX146" fmla="*/ 6269182 w 6636327"/>
              <a:gd name="connsiteY146" fmla="*/ 4322618 h 6040582"/>
              <a:gd name="connsiteX147" fmla="*/ 6241473 w 6636327"/>
              <a:gd name="connsiteY147" fmla="*/ 4364182 h 6040582"/>
              <a:gd name="connsiteX148" fmla="*/ 6234545 w 6636327"/>
              <a:gd name="connsiteY148" fmla="*/ 4384963 h 6040582"/>
              <a:gd name="connsiteX149" fmla="*/ 6206836 w 6636327"/>
              <a:gd name="connsiteY149" fmla="*/ 4426527 h 6040582"/>
              <a:gd name="connsiteX150" fmla="*/ 6199909 w 6636327"/>
              <a:gd name="connsiteY150" fmla="*/ 4447309 h 6040582"/>
              <a:gd name="connsiteX151" fmla="*/ 6172200 w 6636327"/>
              <a:gd name="connsiteY151" fmla="*/ 4488872 h 6040582"/>
              <a:gd name="connsiteX152" fmla="*/ 6137564 w 6636327"/>
              <a:gd name="connsiteY152" fmla="*/ 4537363 h 6040582"/>
              <a:gd name="connsiteX153" fmla="*/ 6109855 w 6636327"/>
              <a:gd name="connsiteY153" fmla="*/ 4578927 h 6040582"/>
              <a:gd name="connsiteX154" fmla="*/ 6102927 w 6636327"/>
              <a:gd name="connsiteY154" fmla="*/ 4599709 h 6040582"/>
              <a:gd name="connsiteX155" fmla="*/ 6082145 w 6636327"/>
              <a:gd name="connsiteY155" fmla="*/ 4613563 h 6040582"/>
              <a:gd name="connsiteX156" fmla="*/ 6061364 w 6636327"/>
              <a:gd name="connsiteY156" fmla="*/ 4655127 h 6040582"/>
              <a:gd name="connsiteX157" fmla="*/ 6040582 w 6636327"/>
              <a:gd name="connsiteY157" fmla="*/ 4662054 h 6040582"/>
              <a:gd name="connsiteX158" fmla="*/ 6005945 w 6636327"/>
              <a:gd name="connsiteY158" fmla="*/ 4696691 h 6040582"/>
              <a:gd name="connsiteX159" fmla="*/ 5985164 w 6636327"/>
              <a:gd name="connsiteY159" fmla="*/ 4710545 h 6040582"/>
              <a:gd name="connsiteX160" fmla="*/ 5943600 w 6636327"/>
              <a:gd name="connsiteY160" fmla="*/ 4752109 h 6040582"/>
              <a:gd name="connsiteX161" fmla="*/ 5915891 w 6636327"/>
              <a:gd name="connsiteY161" fmla="*/ 4779818 h 6040582"/>
              <a:gd name="connsiteX162" fmla="*/ 5881255 w 6636327"/>
              <a:gd name="connsiteY162" fmla="*/ 4821382 h 6040582"/>
              <a:gd name="connsiteX163" fmla="*/ 5860473 w 6636327"/>
              <a:gd name="connsiteY163" fmla="*/ 4842163 h 6040582"/>
              <a:gd name="connsiteX164" fmla="*/ 5839691 w 6636327"/>
              <a:gd name="connsiteY164" fmla="*/ 4883727 h 6040582"/>
              <a:gd name="connsiteX165" fmla="*/ 5818909 w 6636327"/>
              <a:gd name="connsiteY165" fmla="*/ 4897582 h 6040582"/>
              <a:gd name="connsiteX166" fmla="*/ 5811982 w 6636327"/>
              <a:gd name="connsiteY166" fmla="*/ 4918363 h 6040582"/>
              <a:gd name="connsiteX167" fmla="*/ 5749636 w 6636327"/>
              <a:gd name="connsiteY167" fmla="*/ 4966854 h 6040582"/>
              <a:gd name="connsiteX168" fmla="*/ 5708073 w 6636327"/>
              <a:gd name="connsiteY168" fmla="*/ 4987636 h 6040582"/>
              <a:gd name="connsiteX169" fmla="*/ 5631873 w 6636327"/>
              <a:gd name="connsiteY169" fmla="*/ 5008418 h 6040582"/>
              <a:gd name="connsiteX170" fmla="*/ 5562600 w 6636327"/>
              <a:gd name="connsiteY170" fmla="*/ 5022272 h 6040582"/>
              <a:gd name="connsiteX171" fmla="*/ 5527964 w 6636327"/>
              <a:gd name="connsiteY171" fmla="*/ 5029200 h 6040582"/>
              <a:gd name="connsiteX172" fmla="*/ 5507182 w 6636327"/>
              <a:gd name="connsiteY172" fmla="*/ 5036127 h 6040582"/>
              <a:gd name="connsiteX173" fmla="*/ 5396345 w 6636327"/>
              <a:gd name="connsiteY173" fmla="*/ 5056909 h 6040582"/>
              <a:gd name="connsiteX174" fmla="*/ 5320145 w 6636327"/>
              <a:gd name="connsiteY174" fmla="*/ 5070763 h 6040582"/>
              <a:gd name="connsiteX175" fmla="*/ 5257800 w 6636327"/>
              <a:gd name="connsiteY175" fmla="*/ 5098472 h 6040582"/>
              <a:gd name="connsiteX176" fmla="*/ 5216236 w 6636327"/>
              <a:gd name="connsiteY176" fmla="*/ 5160818 h 6040582"/>
              <a:gd name="connsiteX177" fmla="*/ 5188527 w 6636327"/>
              <a:gd name="connsiteY177" fmla="*/ 5202382 h 6040582"/>
              <a:gd name="connsiteX178" fmla="*/ 5167745 w 6636327"/>
              <a:gd name="connsiteY178" fmla="*/ 5223163 h 6040582"/>
              <a:gd name="connsiteX179" fmla="*/ 5153891 w 6636327"/>
              <a:gd name="connsiteY179" fmla="*/ 5271654 h 6040582"/>
              <a:gd name="connsiteX180" fmla="*/ 5119255 w 6636327"/>
              <a:gd name="connsiteY180" fmla="*/ 5313218 h 6040582"/>
              <a:gd name="connsiteX181" fmla="*/ 5098473 w 6636327"/>
              <a:gd name="connsiteY181" fmla="*/ 5361709 h 6040582"/>
              <a:gd name="connsiteX182" fmla="*/ 5077691 w 6636327"/>
              <a:gd name="connsiteY182" fmla="*/ 5375563 h 6040582"/>
              <a:gd name="connsiteX183" fmla="*/ 5043055 w 6636327"/>
              <a:gd name="connsiteY183" fmla="*/ 5437909 h 6040582"/>
              <a:gd name="connsiteX184" fmla="*/ 5029200 w 6636327"/>
              <a:gd name="connsiteY184" fmla="*/ 5465618 h 6040582"/>
              <a:gd name="connsiteX185" fmla="*/ 5008418 w 6636327"/>
              <a:gd name="connsiteY185" fmla="*/ 5472545 h 6040582"/>
              <a:gd name="connsiteX186" fmla="*/ 4987636 w 6636327"/>
              <a:gd name="connsiteY186" fmla="*/ 5514109 h 6040582"/>
              <a:gd name="connsiteX187" fmla="*/ 4980709 w 6636327"/>
              <a:gd name="connsiteY187" fmla="*/ 5534891 h 6040582"/>
              <a:gd name="connsiteX188" fmla="*/ 4959927 w 6636327"/>
              <a:gd name="connsiteY188" fmla="*/ 5548745 h 6040582"/>
              <a:gd name="connsiteX189" fmla="*/ 4946073 w 6636327"/>
              <a:gd name="connsiteY189" fmla="*/ 5590309 h 6040582"/>
              <a:gd name="connsiteX190" fmla="*/ 4904509 w 6636327"/>
              <a:gd name="connsiteY190" fmla="*/ 5624945 h 6040582"/>
              <a:gd name="connsiteX191" fmla="*/ 4883727 w 6636327"/>
              <a:gd name="connsiteY191" fmla="*/ 5631872 h 6040582"/>
              <a:gd name="connsiteX192" fmla="*/ 4842164 w 6636327"/>
              <a:gd name="connsiteY192" fmla="*/ 5652654 h 6040582"/>
              <a:gd name="connsiteX193" fmla="*/ 4821382 w 6636327"/>
              <a:gd name="connsiteY193" fmla="*/ 5666509 h 6040582"/>
              <a:gd name="connsiteX194" fmla="*/ 4779818 w 6636327"/>
              <a:gd name="connsiteY194" fmla="*/ 5680363 h 6040582"/>
              <a:gd name="connsiteX195" fmla="*/ 4759036 w 6636327"/>
              <a:gd name="connsiteY195" fmla="*/ 5687291 h 6040582"/>
              <a:gd name="connsiteX196" fmla="*/ 4717473 w 6636327"/>
              <a:gd name="connsiteY196" fmla="*/ 5701145 h 6040582"/>
              <a:gd name="connsiteX197" fmla="*/ 4627418 w 6636327"/>
              <a:gd name="connsiteY197" fmla="*/ 5708072 h 6040582"/>
              <a:gd name="connsiteX198" fmla="*/ 4578927 w 6636327"/>
              <a:gd name="connsiteY198" fmla="*/ 5721927 h 6040582"/>
              <a:gd name="connsiteX199" fmla="*/ 4551218 w 6636327"/>
              <a:gd name="connsiteY199" fmla="*/ 5763491 h 6040582"/>
              <a:gd name="connsiteX200" fmla="*/ 4509655 w 6636327"/>
              <a:gd name="connsiteY200" fmla="*/ 5825836 h 6040582"/>
              <a:gd name="connsiteX201" fmla="*/ 4495800 w 6636327"/>
              <a:gd name="connsiteY201" fmla="*/ 5846618 h 6040582"/>
              <a:gd name="connsiteX202" fmla="*/ 4475018 w 6636327"/>
              <a:gd name="connsiteY202" fmla="*/ 5860472 h 6040582"/>
              <a:gd name="connsiteX203" fmla="*/ 4433455 w 6636327"/>
              <a:gd name="connsiteY203" fmla="*/ 5888182 h 6040582"/>
              <a:gd name="connsiteX204" fmla="*/ 4391891 w 6636327"/>
              <a:gd name="connsiteY204" fmla="*/ 5915891 h 6040582"/>
              <a:gd name="connsiteX205" fmla="*/ 4329545 w 6636327"/>
              <a:gd name="connsiteY205" fmla="*/ 5929745 h 6040582"/>
              <a:gd name="connsiteX206" fmla="*/ 4308764 w 6636327"/>
              <a:gd name="connsiteY206" fmla="*/ 5936672 h 6040582"/>
              <a:gd name="connsiteX207" fmla="*/ 4232564 w 6636327"/>
              <a:gd name="connsiteY207" fmla="*/ 5943600 h 6040582"/>
              <a:gd name="connsiteX208" fmla="*/ 4163291 w 6636327"/>
              <a:gd name="connsiteY208" fmla="*/ 5964382 h 6040582"/>
              <a:gd name="connsiteX209" fmla="*/ 4121727 w 6636327"/>
              <a:gd name="connsiteY209" fmla="*/ 5971309 h 6040582"/>
              <a:gd name="connsiteX210" fmla="*/ 4094018 w 6636327"/>
              <a:gd name="connsiteY210" fmla="*/ 5978236 h 6040582"/>
              <a:gd name="connsiteX211" fmla="*/ 4073236 w 6636327"/>
              <a:gd name="connsiteY211" fmla="*/ 5985163 h 6040582"/>
              <a:gd name="connsiteX212" fmla="*/ 3955473 w 6636327"/>
              <a:gd name="connsiteY212" fmla="*/ 5992091 h 6040582"/>
              <a:gd name="connsiteX213" fmla="*/ 3913909 w 6636327"/>
              <a:gd name="connsiteY213" fmla="*/ 6005945 h 6040582"/>
              <a:gd name="connsiteX214" fmla="*/ 3865418 w 6636327"/>
              <a:gd name="connsiteY214" fmla="*/ 6026727 h 6040582"/>
              <a:gd name="connsiteX215" fmla="*/ 3754582 w 6636327"/>
              <a:gd name="connsiteY215" fmla="*/ 6019800 h 6040582"/>
              <a:gd name="connsiteX216" fmla="*/ 3706091 w 6636327"/>
              <a:gd name="connsiteY216" fmla="*/ 6005945 h 6040582"/>
              <a:gd name="connsiteX217" fmla="*/ 3629891 w 6636327"/>
              <a:gd name="connsiteY217" fmla="*/ 5985163 h 6040582"/>
              <a:gd name="connsiteX218" fmla="*/ 3525982 w 6636327"/>
              <a:gd name="connsiteY218" fmla="*/ 5992091 h 6040582"/>
              <a:gd name="connsiteX219" fmla="*/ 3484418 w 6636327"/>
              <a:gd name="connsiteY219" fmla="*/ 6005945 h 6040582"/>
              <a:gd name="connsiteX220" fmla="*/ 3449782 w 6636327"/>
              <a:gd name="connsiteY220" fmla="*/ 6012872 h 6040582"/>
              <a:gd name="connsiteX221" fmla="*/ 3408218 w 6636327"/>
              <a:gd name="connsiteY221" fmla="*/ 6026727 h 6040582"/>
              <a:gd name="connsiteX222" fmla="*/ 3387436 w 6636327"/>
              <a:gd name="connsiteY222" fmla="*/ 6033654 h 6040582"/>
              <a:gd name="connsiteX223" fmla="*/ 3269673 w 6636327"/>
              <a:gd name="connsiteY223" fmla="*/ 6040582 h 6040582"/>
              <a:gd name="connsiteX224" fmla="*/ 3103418 w 6636327"/>
              <a:gd name="connsiteY224" fmla="*/ 6033654 h 6040582"/>
              <a:gd name="connsiteX225" fmla="*/ 3082636 w 6636327"/>
              <a:gd name="connsiteY225" fmla="*/ 6019800 h 6040582"/>
              <a:gd name="connsiteX226" fmla="*/ 3061855 w 6636327"/>
              <a:gd name="connsiteY226" fmla="*/ 6012872 h 6040582"/>
              <a:gd name="connsiteX227" fmla="*/ 3020291 w 6636327"/>
              <a:gd name="connsiteY227" fmla="*/ 5985163 h 6040582"/>
              <a:gd name="connsiteX228" fmla="*/ 2999509 w 6636327"/>
              <a:gd name="connsiteY228" fmla="*/ 5978236 h 6040582"/>
              <a:gd name="connsiteX229" fmla="*/ 2978727 w 6636327"/>
              <a:gd name="connsiteY229" fmla="*/ 5964382 h 6040582"/>
              <a:gd name="connsiteX230" fmla="*/ 2937164 w 6636327"/>
              <a:gd name="connsiteY230" fmla="*/ 5950527 h 6040582"/>
              <a:gd name="connsiteX231" fmla="*/ 2895600 w 6636327"/>
              <a:gd name="connsiteY231" fmla="*/ 5922818 h 6040582"/>
              <a:gd name="connsiteX232" fmla="*/ 2874818 w 6636327"/>
              <a:gd name="connsiteY232" fmla="*/ 5902036 h 6040582"/>
              <a:gd name="connsiteX233" fmla="*/ 2860964 w 6636327"/>
              <a:gd name="connsiteY233" fmla="*/ 5881254 h 6040582"/>
              <a:gd name="connsiteX234" fmla="*/ 2840182 w 6636327"/>
              <a:gd name="connsiteY234" fmla="*/ 5867400 h 6040582"/>
              <a:gd name="connsiteX235" fmla="*/ 2798618 w 6636327"/>
              <a:gd name="connsiteY235" fmla="*/ 5839691 h 6040582"/>
              <a:gd name="connsiteX236" fmla="*/ 2729345 w 6636327"/>
              <a:gd name="connsiteY236" fmla="*/ 5798127 h 6040582"/>
              <a:gd name="connsiteX237" fmla="*/ 2680855 w 6636327"/>
              <a:gd name="connsiteY237" fmla="*/ 5735782 h 6040582"/>
              <a:gd name="connsiteX238" fmla="*/ 2667000 w 6636327"/>
              <a:gd name="connsiteY238" fmla="*/ 5715000 h 6040582"/>
              <a:gd name="connsiteX239" fmla="*/ 2639291 w 6636327"/>
              <a:gd name="connsiteY239" fmla="*/ 5701145 h 6040582"/>
              <a:gd name="connsiteX240" fmla="*/ 2597727 w 6636327"/>
              <a:gd name="connsiteY240" fmla="*/ 5687291 h 6040582"/>
              <a:gd name="connsiteX241" fmla="*/ 2493818 w 6636327"/>
              <a:gd name="connsiteY241" fmla="*/ 5673436 h 6040582"/>
              <a:gd name="connsiteX242" fmla="*/ 2466109 w 6636327"/>
              <a:gd name="connsiteY242" fmla="*/ 5666509 h 6040582"/>
              <a:gd name="connsiteX243" fmla="*/ 2431473 w 6636327"/>
              <a:gd name="connsiteY243" fmla="*/ 5659582 h 6040582"/>
              <a:gd name="connsiteX244" fmla="*/ 2410691 w 6636327"/>
              <a:gd name="connsiteY244" fmla="*/ 5652654 h 6040582"/>
              <a:gd name="connsiteX245" fmla="*/ 2355273 w 6636327"/>
              <a:gd name="connsiteY245" fmla="*/ 5638800 h 6040582"/>
              <a:gd name="connsiteX246" fmla="*/ 2313709 w 6636327"/>
              <a:gd name="connsiteY246" fmla="*/ 5624945 h 6040582"/>
              <a:gd name="connsiteX247" fmla="*/ 2237509 w 6636327"/>
              <a:gd name="connsiteY247" fmla="*/ 5618018 h 6040582"/>
              <a:gd name="connsiteX248" fmla="*/ 2202873 w 6636327"/>
              <a:gd name="connsiteY248" fmla="*/ 5611091 h 6040582"/>
              <a:gd name="connsiteX249" fmla="*/ 2182091 w 6636327"/>
              <a:gd name="connsiteY249" fmla="*/ 5604163 h 6040582"/>
              <a:gd name="connsiteX250" fmla="*/ 1918855 w 6636327"/>
              <a:gd name="connsiteY250" fmla="*/ 5597236 h 6040582"/>
              <a:gd name="connsiteX251" fmla="*/ 1884218 w 6636327"/>
              <a:gd name="connsiteY251" fmla="*/ 5590309 h 6040582"/>
              <a:gd name="connsiteX252" fmla="*/ 1849582 w 6636327"/>
              <a:gd name="connsiteY252" fmla="*/ 5555672 h 6040582"/>
              <a:gd name="connsiteX253" fmla="*/ 1835727 w 6636327"/>
              <a:gd name="connsiteY253" fmla="*/ 5514109 h 6040582"/>
              <a:gd name="connsiteX254" fmla="*/ 1828800 w 6636327"/>
              <a:gd name="connsiteY254" fmla="*/ 5493327 h 6040582"/>
              <a:gd name="connsiteX255" fmla="*/ 1814945 w 6636327"/>
              <a:gd name="connsiteY255" fmla="*/ 5368636 h 6040582"/>
              <a:gd name="connsiteX256" fmla="*/ 1787236 w 6636327"/>
              <a:gd name="connsiteY256" fmla="*/ 5347854 h 6040582"/>
              <a:gd name="connsiteX257" fmla="*/ 1669473 w 6636327"/>
              <a:gd name="connsiteY257" fmla="*/ 5354782 h 6040582"/>
              <a:gd name="connsiteX258" fmla="*/ 1600200 w 6636327"/>
              <a:gd name="connsiteY258" fmla="*/ 5382491 h 6040582"/>
              <a:gd name="connsiteX259" fmla="*/ 1579418 w 6636327"/>
              <a:gd name="connsiteY259" fmla="*/ 5396345 h 6040582"/>
              <a:gd name="connsiteX260" fmla="*/ 1510145 w 6636327"/>
              <a:gd name="connsiteY260" fmla="*/ 5417127 h 6040582"/>
              <a:gd name="connsiteX261" fmla="*/ 1364673 w 6636327"/>
              <a:gd name="connsiteY261" fmla="*/ 5444836 h 6040582"/>
              <a:gd name="connsiteX262" fmla="*/ 1323109 w 6636327"/>
              <a:gd name="connsiteY262" fmla="*/ 5437909 h 6040582"/>
              <a:gd name="connsiteX263" fmla="*/ 1309255 w 6636327"/>
              <a:gd name="connsiteY263" fmla="*/ 5417127 h 6040582"/>
              <a:gd name="connsiteX264" fmla="*/ 1288473 w 6636327"/>
              <a:gd name="connsiteY264" fmla="*/ 5403272 h 6040582"/>
              <a:gd name="connsiteX265" fmla="*/ 1281545 w 6636327"/>
              <a:gd name="connsiteY265" fmla="*/ 5361709 h 6040582"/>
              <a:gd name="connsiteX266" fmla="*/ 1274618 w 6636327"/>
              <a:gd name="connsiteY266" fmla="*/ 5340927 h 6040582"/>
              <a:gd name="connsiteX267" fmla="*/ 1267691 w 6636327"/>
              <a:gd name="connsiteY267" fmla="*/ 5306291 h 6040582"/>
              <a:gd name="connsiteX268" fmla="*/ 1260764 w 6636327"/>
              <a:gd name="connsiteY268" fmla="*/ 5237018 h 6040582"/>
              <a:gd name="connsiteX269" fmla="*/ 1246909 w 6636327"/>
              <a:gd name="connsiteY269" fmla="*/ 5195454 h 6040582"/>
              <a:gd name="connsiteX270" fmla="*/ 1226127 w 6636327"/>
              <a:gd name="connsiteY270" fmla="*/ 5181600 h 6040582"/>
              <a:gd name="connsiteX271" fmla="*/ 1143000 w 6636327"/>
              <a:gd name="connsiteY271" fmla="*/ 5167745 h 6040582"/>
              <a:gd name="connsiteX272" fmla="*/ 1039091 w 6636327"/>
              <a:gd name="connsiteY272" fmla="*/ 5160818 h 6040582"/>
              <a:gd name="connsiteX273" fmla="*/ 976745 w 6636327"/>
              <a:gd name="connsiteY273" fmla="*/ 5146963 h 6040582"/>
              <a:gd name="connsiteX274" fmla="*/ 942109 w 6636327"/>
              <a:gd name="connsiteY274" fmla="*/ 5140036 h 6040582"/>
              <a:gd name="connsiteX275" fmla="*/ 900545 w 6636327"/>
              <a:gd name="connsiteY275" fmla="*/ 5126182 h 6040582"/>
              <a:gd name="connsiteX276" fmla="*/ 865909 w 6636327"/>
              <a:gd name="connsiteY276" fmla="*/ 5091545 h 6040582"/>
              <a:gd name="connsiteX277" fmla="*/ 831273 w 6636327"/>
              <a:gd name="connsiteY277" fmla="*/ 5049982 h 6040582"/>
              <a:gd name="connsiteX278" fmla="*/ 789709 w 6636327"/>
              <a:gd name="connsiteY278" fmla="*/ 5015345 h 6040582"/>
              <a:gd name="connsiteX279" fmla="*/ 782782 w 6636327"/>
              <a:gd name="connsiteY279" fmla="*/ 4994563 h 6040582"/>
              <a:gd name="connsiteX280" fmla="*/ 741218 w 6636327"/>
              <a:gd name="connsiteY280" fmla="*/ 4973782 h 6040582"/>
              <a:gd name="connsiteX281" fmla="*/ 713509 w 6636327"/>
              <a:gd name="connsiteY281" fmla="*/ 4959927 h 6040582"/>
              <a:gd name="connsiteX282" fmla="*/ 671945 w 6636327"/>
              <a:gd name="connsiteY282" fmla="*/ 4953000 h 6040582"/>
              <a:gd name="connsiteX283" fmla="*/ 581891 w 6636327"/>
              <a:gd name="connsiteY283" fmla="*/ 4939145 h 6040582"/>
              <a:gd name="connsiteX284" fmla="*/ 533400 w 6636327"/>
              <a:gd name="connsiteY284" fmla="*/ 4925291 h 6040582"/>
              <a:gd name="connsiteX285" fmla="*/ 484909 w 6636327"/>
              <a:gd name="connsiteY285" fmla="*/ 4911436 h 6040582"/>
              <a:gd name="connsiteX286" fmla="*/ 422564 w 6636327"/>
              <a:gd name="connsiteY286" fmla="*/ 4904509 h 6040582"/>
              <a:gd name="connsiteX287" fmla="*/ 394855 w 6636327"/>
              <a:gd name="connsiteY287" fmla="*/ 4862945 h 6040582"/>
              <a:gd name="connsiteX288" fmla="*/ 381000 w 6636327"/>
              <a:gd name="connsiteY288" fmla="*/ 4807527 h 6040582"/>
              <a:gd name="connsiteX289" fmla="*/ 367145 w 6636327"/>
              <a:gd name="connsiteY289" fmla="*/ 4759036 h 6040582"/>
              <a:gd name="connsiteX290" fmla="*/ 353291 w 6636327"/>
              <a:gd name="connsiteY290" fmla="*/ 4731327 h 6040582"/>
              <a:gd name="connsiteX291" fmla="*/ 346364 w 6636327"/>
              <a:gd name="connsiteY291" fmla="*/ 4710545 h 6040582"/>
              <a:gd name="connsiteX292" fmla="*/ 318655 w 6636327"/>
              <a:gd name="connsiteY292" fmla="*/ 4696691 h 6040582"/>
              <a:gd name="connsiteX293" fmla="*/ 290945 w 6636327"/>
              <a:gd name="connsiteY293" fmla="*/ 4668982 h 6040582"/>
              <a:gd name="connsiteX294" fmla="*/ 263236 w 6636327"/>
              <a:gd name="connsiteY294" fmla="*/ 4627418 h 6040582"/>
              <a:gd name="connsiteX295" fmla="*/ 249382 w 6636327"/>
              <a:gd name="connsiteY295" fmla="*/ 4558145 h 6040582"/>
              <a:gd name="connsiteX296" fmla="*/ 228600 w 6636327"/>
              <a:gd name="connsiteY296" fmla="*/ 4107872 h 6040582"/>
              <a:gd name="connsiteX297" fmla="*/ 221673 w 6636327"/>
              <a:gd name="connsiteY297" fmla="*/ 4087091 h 6040582"/>
              <a:gd name="connsiteX298" fmla="*/ 214745 w 6636327"/>
              <a:gd name="connsiteY298" fmla="*/ 4059382 h 6040582"/>
              <a:gd name="connsiteX299" fmla="*/ 193964 w 6636327"/>
              <a:gd name="connsiteY299" fmla="*/ 4024745 h 6040582"/>
              <a:gd name="connsiteX300" fmla="*/ 187036 w 6636327"/>
              <a:gd name="connsiteY300" fmla="*/ 3997036 h 6040582"/>
              <a:gd name="connsiteX301" fmla="*/ 173182 w 6636327"/>
              <a:gd name="connsiteY301" fmla="*/ 3955472 h 6040582"/>
              <a:gd name="connsiteX302" fmla="*/ 180109 w 6636327"/>
              <a:gd name="connsiteY302" fmla="*/ 3886200 h 6040582"/>
              <a:gd name="connsiteX303" fmla="*/ 193964 w 6636327"/>
              <a:gd name="connsiteY303" fmla="*/ 3865418 h 6040582"/>
              <a:gd name="connsiteX304" fmla="*/ 221673 w 6636327"/>
              <a:gd name="connsiteY304" fmla="*/ 3823854 h 6040582"/>
              <a:gd name="connsiteX305" fmla="*/ 263236 w 6636327"/>
              <a:gd name="connsiteY305" fmla="*/ 3754582 h 6040582"/>
              <a:gd name="connsiteX306" fmla="*/ 270164 w 6636327"/>
              <a:gd name="connsiteY306" fmla="*/ 3719945 h 6040582"/>
              <a:gd name="connsiteX307" fmla="*/ 284018 w 6636327"/>
              <a:gd name="connsiteY307" fmla="*/ 3699163 h 6040582"/>
              <a:gd name="connsiteX308" fmla="*/ 304800 w 6636327"/>
              <a:gd name="connsiteY308" fmla="*/ 3636818 h 6040582"/>
              <a:gd name="connsiteX309" fmla="*/ 318655 w 6636327"/>
              <a:gd name="connsiteY309" fmla="*/ 3477491 h 6040582"/>
              <a:gd name="connsiteX310" fmla="*/ 339436 w 6636327"/>
              <a:gd name="connsiteY310" fmla="*/ 3366654 h 6040582"/>
              <a:gd name="connsiteX311" fmla="*/ 353291 w 6636327"/>
              <a:gd name="connsiteY311" fmla="*/ 3345872 h 6040582"/>
              <a:gd name="connsiteX312" fmla="*/ 353291 w 6636327"/>
              <a:gd name="connsiteY312" fmla="*/ 3110345 h 6040582"/>
              <a:gd name="connsiteX313" fmla="*/ 318655 w 6636327"/>
              <a:gd name="connsiteY313" fmla="*/ 3041072 h 6040582"/>
              <a:gd name="connsiteX314" fmla="*/ 290945 w 6636327"/>
              <a:gd name="connsiteY314" fmla="*/ 3034145 h 6040582"/>
              <a:gd name="connsiteX315" fmla="*/ 200891 w 6636327"/>
              <a:gd name="connsiteY315" fmla="*/ 3048000 h 6040582"/>
              <a:gd name="connsiteX316" fmla="*/ 173182 w 6636327"/>
              <a:gd name="connsiteY316" fmla="*/ 3054927 h 6040582"/>
              <a:gd name="connsiteX317" fmla="*/ 152400 w 6636327"/>
              <a:gd name="connsiteY317" fmla="*/ 3061854 h 6040582"/>
              <a:gd name="connsiteX318" fmla="*/ 110836 w 6636327"/>
              <a:gd name="connsiteY318" fmla="*/ 3068782 h 6040582"/>
              <a:gd name="connsiteX319" fmla="*/ 6927 w 6636327"/>
              <a:gd name="connsiteY319" fmla="*/ 3027218 h 6040582"/>
              <a:gd name="connsiteX320" fmla="*/ 0 w 6636327"/>
              <a:gd name="connsiteY320" fmla="*/ 3006436 h 6040582"/>
              <a:gd name="connsiteX321" fmla="*/ 6927 w 6636327"/>
              <a:gd name="connsiteY321" fmla="*/ 2909454 h 6040582"/>
              <a:gd name="connsiteX322" fmla="*/ 34636 w 6636327"/>
              <a:gd name="connsiteY322" fmla="*/ 2847109 h 6040582"/>
              <a:gd name="connsiteX323" fmla="*/ 55418 w 6636327"/>
              <a:gd name="connsiteY323" fmla="*/ 2826327 h 6040582"/>
              <a:gd name="connsiteX324" fmla="*/ 83127 w 6636327"/>
              <a:gd name="connsiteY324" fmla="*/ 2812472 h 6040582"/>
              <a:gd name="connsiteX325" fmla="*/ 173182 w 6636327"/>
              <a:gd name="connsiteY325" fmla="*/ 2805545 h 6040582"/>
              <a:gd name="connsiteX326" fmla="*/ 193964 w 6636327"/>
              <a:gd name="connsiteY326" fmla="*/ 2798618 h 6040582"/>
              <a:gd name="connsiteX327" fmla="*/ 256309 w 6636327"/>
              <a:gd name="connsiteY327" fmla="*/ 2750127 h 6040582"/>
              <a:gd name="connsiteX328" fmla="*/ 284018 w 6636327"/>
              <a:gd name="connsiteY328" fmla="*/ 2708563 h 6040582"/>
              <a:gd name="connsiteX329" fmla="*/ 297873 w 6636327"/>
              <a:gd name="connsiteY329" fmla="*/ 2667000 h 6040582"/>
              <a:gd name="connsiteX330" fmla="*/ 311727 w 6636327"/>
              <a:gd name="connsiteY330" fmla="*/ 2611582 h 6040582"/>
              <a:gd name="connsiteX331" fmla="*/ 325582 w 6636327"/>
              <a:gd name="connsiteY331" fmla="*/ 2590800 h 6040582"/>
              <a:gd name="connsiteX332" fmla="*/ 353291 w 6636327"/>
              <a:gd name="connsiteY332" fmla="*/ 2500745 h 6040582"/>
              <a:gd name="connsiteX333" fmla="*/ 387927 w 6636327"/>
              <a:gd name="connsiteY333" fmla="*/ 2438400 h 6040582"/>
              <a:gd name="connsiteX334" fmla="*/ 429491 w 6636327"/>
              <a:gd name="connsiteY334" fmla="*/ 2396836 h 6040582"/>
              <a:gd name="connsiteX335" fmla="*/ 464127 w 6636327"/>
              <a:gd name="connsiteY335" fmla="*/ 2376054 h 6040582"/>
              <a:gd name="connsiteX336" fmla="*/ 505691 w 6636327"/>
              <a:gd name="connsiteY336" fmla="*/ 2362200 h 6040582"/>
              <a:gd name="connsiteX337" fmla="*/ 526473 w 6636327"/>
              <a:gd name="connsiteY337" fmla="*/ 2348345 h 6040582"/>
              <a:gd name="connsiteX338" fmla="*/ 561109 w 6636327"/>
              <a:gd name="connsiteY338" fmla="*/ 2341418 h 6040582"/>
              <a:gd name="connsiteX339" fmla="*/ 581891 w 6636327"/>
              <a:gd name="connsiteY339" fmla="*/ 2334491 h 6040582"/>
              <a:gd name="connsiteX340" fmla="*/ 637309 w 6636327"/>
              <a:gd name="connsiteY340" fmla="*/ 2286000 h 6040582"/>
              <a:gd name="connsiteX341" fmla="*/ 630382 w 6636327"/>
              <a:gd name="connsiteY341" fmla="*/ 2182091 h 6040582"/>
              <a:gd name="connsiteX342" fmla="*/ 623455 w 6636327"/>
              <a:gd name="connsiteY342" fmla="*/ 2161309 h 6040582"/>
              <a:gd name="connsiteX343" fmla="*/ 616527 w 6636327"/>
              <a:gd name="connsiteY343" fmla="*/ 2133600 h 6040582"/>
              <a:gd name="connsiteX344" fmla="*/ 623455 w 6636327"/>
              <a:gd name="connsiteY344" fmla="*/ 1780309 h 6040582"/>
              <a:gd name="connsiteX345" fmla="*/ 637309 w 6636327"/>
              <a:gd name="connsiteY345" fmla="*/ 1752600 h 6040582"/>
              <a:gd name="connsiteX346" fmla="*/ 671945 w 6636327"/>
              <a:gd name="connsiteY346" fmla="*/ 1690254 h 6040582"/>
              <a:gd name="connsiteX347" fmla="*/ 685800 w 6636327"/>
              <a:gd name="connsiteY347" fmla="*/ 1669472 h 6040582"/>
              <a:gd name="connsiteX348" fmla="*/ 741218 w 6636327"/>
              <a:gd name="connsiteY348" fmla="*/ 1607127 h 6040582"/>
              <a:gd name="connsiteX349" fmla="*/ 762000 w 6636327"/>
              <a:gd name="connsiteY349" fmla="*/ 1593272 h 6040582"/>
              <a:gd name="connsiteX350" fmla="*/ 782782 w 6636327"/>
              <a:gd name="connsiteY350" fmla="*/ 1565563 h 6040582"/>
              <a:gd name="connsiteX351" fmla="*/ 824345 w 6636327"/>
              <a:gd name="connsiteY351" fmla="*/ 1537854 h 6040582"/>
              <a:gd name="connsiteX352" fmla="*/ 852055 w 6636327"/>
              <a:gd name="connsiteY352" fmla="*/ 1517072 h 6040582"/>
              <a:gd name="connsiteX353" fmla="*/ 872836 w 6636327"/>
              <a:gd name="connsiteY353" fmla="*/ 1510145 h 6040582"/>
              <a:gd name="connsiteX354" fmla="*/ 914400 w 6636327"/>
              <a:gd name="connsiteY354" fmla="*/ 1475509 h 6040582"/>
              <a:gd name="connsiteX355" fmla="*/ 962891 w 6636327"/>
              <a:gd name="connsiteY355" fmla="*/ 1447800 h 6040582"/>
              <a:gd name="connsiteX356" fmla="*/ 983673 w 6636327"/>
              <a:gd name="connsiteY356" fmla="*/ 1427018 h 6040582"/>
              <a:gd name="connsiteX357" fmla="*/ 1260764 w 6636327"/>
              <a:gd name="connsiteY357" fmla="*/ 1433945 h 6040582"/>
              <a:gd name="connsiteX358" fmla="*/ 1281545 w 6636327"/>
              <a:gd name="connsiteY358" fmla="*/ 1440872 h 6040582"/>
              <a:gd name="connsiteX359" fmla="*/ 1309255 w 6636327"/>
              <a:gd name="connsiteY359" fmla="*/ 1447800 h 6040582"/>
              <a:gd name="connsiteX360" fmla="*/ 1330036 w 6636327"/>
              <a:gd name="connsiteY360" fmla="*/ 1461654 h 6040582"/>
              <a:gd name="connsiteX361" fmla="*/ 1364673 w 6636327"/>
              <a:gd name="connsiteY361" fmla="*/ 1468582 h 6040582"/>
              <a:gd name="connsiteX362" fmla="*/ 1392382 w 6636327"/>
              <a:gd name="connsiteY362" fmla="*/ 1475509 h 6040582"/>
              <a:gd name="connsiteX363" fmla="*/ 1440873 w 6636327"/>
              <a:gd name="connsiteY363" fmla="*/ 1496291 h 6040582"/>
              <a:gd name="connsiteX364" fmla="*/ 1461655 w 6636327"/>
              <a:gd name="connsiteY364" fmla="*/ 1524000 h 6040582"/>
              <a:gd name="connsiteX365" fmla="*/ 1475509 w 6636327"/>
              <a:gd name="connsiteY365" fmla="*/ 1544782 h 6040582"/>
              <a:gd name="connsiteX366" fmla="*/ 1482436 w 6636327"/>
              <a:gd name="connsiteY366" fmla="*/ 1371600 h 6040582"/>
              <a:gd name="connsiteX367" fmla="*/ 1510145 w 6636327"/>
              <a:gd name="connsiteY367" fmla="*/ 1309254 h 6040582"/>
              <a:gd name="connsiteX368" fmla="*/ 1524000 w 6636327"/>
              <a:gd name="connsiteY368" fmla="*/ 1260763 h 6040582"/>
              <a:gd name="connsiteX369" fmla="*/ 1537855 w 6636327"/>
              <a:gd name="connsiteY369" fmla="*/ 1239982 h 6040582"/>
              <a:gd name="connsiteX370" fmla="*/ 1551709 w 6636327"/>
              <a:gd name="connsiteY370" fmla="*/ 1212272 h 6040582"/>
              <a:gd name="connsiteX371" fmla="*/ 1572491 w 6636327"/>
              <a:gd name="connsiteY371" fmla="*/ 1191491 h 6040582"/>
              <a:gd name="connsiteX372" fmla="*/ 1593273 w 6636327"/>
              <a:gd name="connsiteY372" fmla="*/ 1163782 h 6040582"/>
              <a:gd name="connsiteX373" fmla="*/ 1620982 w 6636327"/>
              <a:gd name="connsiteY373" fmla="*/ 1129145 h 6040582"/>
              <a:gd name="connsiteX374" fmla="*/ 1634836 w 6636327"/>
              <a:gd name="connsiteY374" fmla="*/ 1108363 h 6040582"/>
              <a:gd name="connsiteX375" fmla="*/ 1655618 w 6636327"/>
              <a:gd name="connsiteY375" fmla="*/ 1094509 h 6040582"/>
              <a:gd name="connsiteX376" fmla="*/ 1676400 w 6636327"/>
              <a:gd name="connsiteY376" fmla="*/ 1073727 h 6040582"/>
              <a:gd name="connsiteX377" fmla="*/ 1717964 w 6636327"/>
              <a:gd name="connsiteY377" fmla="*/ 1046018 h 6040582"/>
              <a:gd name="connsiteX378" fmla="*/ 1738745 w 6636327"/>
              <a:gd name="connsiteY378" fmla="*/ 1032163 h 6040582"/>
              <a:gd name="connsiteX379" fmla="*/ 1759527 w 6636327"/>
              <a:gd name="connsiteY379" fmla="*/ 1025236 h 6040582"/>
              <a:gd name="connsiteX380" fmla="*/ 1808018 w 6636327"/>
              <a:gd name="connsiteY380" fmla="*/ 983672 h 6040582"/>
              <a:gd name="connsiteX381" fmla="*/ 1842655 w 6636327"/>
              <a:gd name="connsiteY381" fmla="*/ 969818 h 6040582"/>
              <a:gd name="connsiteX382" fmla="*/ 1863436 w 6636327"/>
              <a:gd name="connsiteY382" fmla="*/ 955963 h 6040582"/>
              <a:gd name="connsiteX383" fmla="*/ 1884218 w 6636327"/>
              <a:gd name="connsiteY383" fmla="*/ 949036 h 6040582"/>
              <a:gd name="connsiteX384" fmla="*/ 1905000 w 6636327"/>
              <a:gd name="connsiteY384" fmla="*/ 935182 h 6040582"/>
              <a:gd name="connsiteX385" fmla="*/ 2175164 w 6636327"/>
              <a:gd name="connsiteY385" fmla="*/ 928254 h 6040582"/>
              <a:gd name="connsiteX386" fmla="*/ 2189018 w 6636327"/>
              <a:gd name="connsiteY386" fmla="*/ 907472 h 6040582"/>
              <a:gd name="connsiteX387" fmla="*/ 2209800 w 6636327"/>
              <a:gd name="connsiteY387" fmla="*/ 865909 h 6040582"/>
              <a:gd name="connsiteX388" fmla="*/ 2230582 w 6636327"/>
              <a:gd name="connsiteY388" fmla="*/ 852054 h 6040582"/>
              <a:gd name="connsiteX389" fmla="*/ 2244436 w 6636327"/>
              <a:gd name="connsiteY389" fmla="*/ 810491 h 6040582"/>
              <a:gd name="connsiteX390" fmla="*/ 2265218 w 6636327"/>
              <a:gd name="connsiteY390" fmla="*/ 796636 h 6040582"/>
              <a:gd name="connsiteX391" fmla="*/ 2299855 w 6636327"/>
              <a:gd name="connsiteY391" fmla="*/ 768927 h 6040582"/>
              <a:gd name="connsiteX392" fmla="*/ 2355273 w 6636327"/>
              <a:gd name="connsiteY392" fmla="*/ 748145 h 6040582"/>
              <a:gd name="connsiteX393" fmla="*/ 2396836 w 6636327"/>
              <a:gd name="connsiteY393" fmla="*/ 734291 h 6040582"/>
              <a:gd name="connsiteX394" fmla="*/ 2535382 w 6636327"/>
              <a:gd name="connsiteY394" fmla="*/ 734291 h 6040582"/>
              <a:gd name="connsiteX395" fmla="*/ 2556164 w 6636327"/>
              <a:gd name="connsiteY395" fmla="*/ 720436 h 6040582"/>
              <a:gd name="connsiteX396" fmla="*/ 2570018 w 6636327"/>
              <a:gd name="connsiteY396" fmla="*/ 685800 h 6040582"/>
              <a:gd name="connsiteX397" fmla="*/ 2583873 w 6636327"/>
              <a:gd name="connsiteY397" fmla="*/ 658091 h 6040582"/>
              <a:gd name="connsiteX398" fmla="*/ 2590800 w 6636327"/>
              <a:gd name="connsiteY398" fmla="*/ 616527 h 6040582"/>
              <a:gd name="connsiteX399" fmla="*/ 2597727 w 6636327"/>
              <a:gd name="connsiteY399" fmla="*/ 588818 h 6040582"/>
              <a:gd name="connsiteX400" fmla="*/ 2604655 w 6636327"/>
              <a:gd name="connsiteY400" fmla="*/ 512618 h 6040582"/>
              <a:gd name="connsiteX401" fmla="*/ 2611582 w 6636327"/>
              <a:gd name="connsiteY401" fmla="*/ 491836 h 6040582"/>
              <a:gd name="connsiteX402" fmla="*/ 2625436 w 6636327"/>
              <a:gd name="connsiteY402" fmla="*/ 443345 h 6040582"/>
              <a:gd name="connsiteX403" fmla="*/ 2639291 w 6636327"/>
              <a:gd name="connsiteY403" fmla="*/ 394854 h 6040582"/>
              <a:gd name="connsiteX404" fmla="*/ 2660073 w 6636327"/>
              <a:gd name="connsiteY404" fmla="*/ 374072 h 6040582"/>
              <a:gd name="connsiteX405" fmla="*/ 2701636 w 6636327"/>
              <a:gd name="connsiteY405" fmla="*/ 297872 h 6040582"/>
              <a:gd name="connsiteX406" fmla="*/ 2722418 w 6636327"/>
              <a:gd name="connsiteY406" fmla="*/ 277091 h 6040582"/>
              <a:gd name="connsiteX407" fmla="*/ 2743200 w 6636327"/>
              <a:gd name="connsiteY407" fmla="*/ 249382 h 6040582"/>
              <a:gd name="connsiteX408" fmla="*/ 2812473 w 6636327"/>
              <a:gd name="connsiteY408" fmla="*/ 207818 h 6040582"/>
              <a:gd name="connsiteX409" fmla="*/ 2860964 w 6636327"/>
              <a:gd name="connsiteY409" fmla="*/ 166254 h 6040582"/>
              <a:gd name="connsiteX410" fmla="*/ 2923309 w 6636327"/>
              <a:gd name="connsiteY410" fmla="*/ 138545 h 6040582"/>
              <a:gd name="connsiteX411" fmla="*/ 2944091 w 6636327"/>
              <a:gd name="connsiteY411" fmla="*/ 124691 h 6040582"/>
              <a:gd name="connsiteX412" fmla="*/ 2992582 w 6636327"/>
              <a:gd name="connsiteY412" fmla="*/ 110836 h 6040582"/>
              <a:gd name="connsiteX413" fmla="*/ 3027218 w 6636327"/>
              <a:gd name="connsiteY413" fmla="*/ 96982 h 6040582"/>
              <a:gd name="connsiteX414" fmla="*/ 3048000 w 6636327"/>
              <a:gd name="connsiteY414" fmla="*/ 90054 h 6040582"/>
              <a:gd name="connsiteX415" fmla="*/ 3096491 w 6636327"/>
              <a:gd name="connsiteY415" fmla="*/ 69272 h 6040582"/>
              <a:gd name="connsiteX416" fmla="*/ 3214255 w 6636327"/>
              <a:gd name="connsiteY416" fmla="*/ 62345 h 6040582"/>
              <a:gd name="connsiteX417" fmla="*/ 3248891 w 6636327"/>
              <a:gd name="connsiteY417" fmla="*/ 55418 h 6040582"/>
              <a:gd name="connsiteX418" fmla="*/ 3269673 w 6636327"/>
              <a:gd name="connsiteY418" fmla="*/ 48491 h 6040582"/>
              <a:gd name="connsiteX419" fmla="*/ 3311236 w 6636327"/>
              <a:gd name="connsiteY419" fmla="*/ 41563 h 6040582"/>
              <a:gd name="connsiteX420" fmla="*/ 3332018 w 6636327"/>
              <a:gd name="connsiteY420" fmla="*/ 34636 h 6040582"/>
              <a:gd name="connsiteX421" fmla="*/ 3359727 w 6636327"/>
              <a:gd name="connsiteY421" fmla="*/ 27709 h 6040582"/>
              <a:gd name="connsiteX422" fmla="*/ 3380509 w 6636327"/>
              <a:gd name="connsiteY422" fmla="*/ 20782 h 6040582"/>
              <a:gd name="connsiteX423" fmla="*/ 3449782 w 6636327"/>
              <a:gd name="connsiteY423" fmla="*/ 0 h 6040582"/>
              <a:gd name="connsiteX424" fmla="*/ 3553691 w 6636327"/>
              <a:gd name="connsiteY424" fmla="*/ 6927 h 6040582"/>
              <a:gd name="connsiteX425" fmla="*/ 3581400 w 6636327"/>
              <a:gd name="connsiteY425" fmla="*/ 20782 h 6040582"/>
              <a:gd name="connsiteX426" fmla="*/ 3622964 w 6636327"/>
              <a:gd name="connsiteY426" fmla="*/ 34636 h 6040582"/>
              <a:gd name="connsiteX427" fmla="*/ 3643745 w 6636327"/>
              <a:gd name="connsiteY427" fmla="*/ 41563 h 6040582"/>
              <a:gd name="connsiteX428" fmla="*/ 3699164 w 6636327"/>
              <a:gd name="connsiteY428" fmla="*/ 55418 h 6040582"/>
              <a:gd name="connsiteX429" fmla="*/ 3830782 w 6636327"/>
              <a:gd name="connsiteY429" fmla="*/ 48491 h 604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6636327" h="6040582">
                <a:moveTo>
                  <a:pt x="3830782" y="48491"/>
                </a:moveTo>
                <a:cubicBezTo>
                  <a:pt x="3834425" y="49220"/>
                  <a:pt x="3886605" y="59084"/>
                  <a:pt x="3893127" y="62345"/>
                </a:cubicBezTo>
                <a:cubicBezTo>
                  <a:pt x="3908020" y="69792"/>
                  <a:pt x="3918894" y="84788"/>
                  <a:pt x="3934691" y="90054"/>
                </a:cubicBezTo>
                <a:cubicBezTo>
                  <a:pt x="3982187" y="105888"/>
                  <a:pt x="3923249" y="87195"/>
                  <a:pt x="3990109" y="103909"/>
                </a:cubicBezTo>
                <a:cubicBezTo>
                  <a:pt x="3997193" y="105680"/>
                  <a:pt x="4003807" y="109065"/>
                  <a:pt x="4010891" y="110836"/>
                </a:cubicBezTo>
                <a:cubicBezTo>
                  <a:pt x="4022313" y="113692"/>
                  <a:pt x="4033982" y="115454"/>
                  <a:pt x="4045527" y="117763"/>
                </a:cubicBezTo>
                <a:cubicBezTo>
                  <a:pt x="4088735" y="146569"/>
                  <a:pt x="4044070" y="119425"/>
                  <a:pt x="4087091" y="138545"/>
                </a:cubicBezTo>
                <a:cubicBezTo>
                  <a:pt x="4159237" y="170609"/>
                  <a:pt x="4102623" y="150650"/>
                  <a:pt x="4149436" y="166254"/>
                </a:cubicBezTo>
                <a:cubicBezTo>
                  <a:pt x="4156363" y="170872"/>
                  <a:pt x="4162771" y="176386"/>
                  <a:pt x="4170218" y="180109"/>
                </a:cubicBezTo>
                <a:cubicBezTo>
                  <a:pt x="4176749" y="183375"/>
                  <a:pt x="4185298" y="182475"/>
                  <a:pt x="4191000" y="187036"/>
                </a:cubicBezTo>
                <a:cubicBezTo>
                  <a:pt x="4197501" y="192237"/>
                  <a:pt x="4198968" y="201931"/>
                  <a:pt x="4204855" y="207818"/>
                </a:cubicBezTo>
                <a:cubicBezTo>
                  <a:pt x="4210742" y="213705"/>
                  <a:pt x="4218709" y="217054"/>
                  <a:pt x="4225636" y="221672"/>
                </a:cubicBezTo>
                <a:cubicBezTo>
                  <a:pt x="4242109" y="271087"/>
                  <a:pt x="4218751" y="211345"/>
                  <a:pt x="4253345" y="263236"/>
                </a:cubicBezTo>
                <a:cubicBezTo>
                  <a:pt x="4267684" y="284745"/>
                  <a:pt x="4250774" y="286118"/>
                  <a:pt x="4274127" y="304800"/>
                </a:cubicBezTo>
                <a:cubicBezTo>
                  <a:pt x="4279829" y="309362"/>
                  <a:pt x="4287982" y="309418"/>
                  <a:pt x="4294909" y="311727"/>
                </a:cubicBezTo>
                <a:cubicBezTo>
                  <a:pt x="4299527" y="318654"/>
                  <a:pt x="4302877" y="326622"/>
                  <a:pt x="4308764" y="332509"/>
                </a:cubicBezTo>
                <a:cubicBezTo>
                  <a:pt x="4325230" y="348975"/>
                  <a:pt x="4350533" y="353359"/>
                  <a:pt x="4371109" y="360218"/>
                </a:cubicBezTo>
                <a:lnTo>
                  <a:pt x="4412673" y="374072"/>
                </a:lnTo>
                <a:cubicBezTo>
                  <a:pt x="4419600" y="376381"/>
                  <a:pt x="4426252" y="379800"/>
                  <a:pt x="4433455" y="381000"/>
                </a:cubicBezTo>
                <a:cubicBezTo>
                  <a:pt x="4491124" y="390611"/>
                  <a:pt x="4461114" y="385941"/>
                  <a:pt x="4523509" y="394854"/>
                </a:cubicBezTo>
                <a:cubicBezTo>
                  <a:pt x="4630725" y="430593"/>
                  <a:pt x="4519997" y="389633"/>
                  <a:pt x="4585855" y="422563"/>
                </a:cubicBezTo>
                <a:cubicBezTo>
                  <a:pt x="4597502" y="428387"/>
                  <a:pt x="4623238" y="433086"/>
                  <a:pt x="4634345" y="436418"/>
                </a:cubicBezTo>
                <a:cubicBezTo>
                  <a:pt x="4726928" y="464192"/>
                  <a:pt x="4625251" y="438755"/>
                  <a:pt x="4717473" y="457200"/>
                </a:cubicBezTo>
                <a:cubicBezTo>
                  <a:pt x="4726809" y="459067"/>
                  <a:pt x="4736028" y="461512"/>
                  <a:pt x="4745182" y="464127"/>
                </a:cubicBezTo>
                <a:cubicBezTo>
                  <a:pt x="4752203" y="466133"/>
                  <a:pt x="4758683" y="470494"/>
                  <a:pt x="4765964" y="471054"/>
                </a:cubicBezTo>
                <a:cubicBezTo>
                  <a:pt x="4818967" y="475131"/>
                  <a:pt x="4872182" y="475673"/>
                  <a:pt x="4925291" y="477982"/>
                </a:cubicBezTo>
                <a:cubicBezTo>
                  <a:pt x="4932218" y="480291"/>
                  <a:pt x="4938816" y="485715"/>
                  <a:pt x="4946073" y="484909"/>
                </a:cubicBezTo>
                <a:cubicBezTo>
                  <a:pt x="4960587" y="483296"/>
                  <a:pt x="4973468" y="474596"/>
                  <a:pt x="4987636" y="471054"/>
                </a:cubicBezTo>
                <a:lnTo>
                  <a:pt x="5015345" y="464127"/>
                </a:lnTo>
                <a:cubicBezTo>
                  <a:pt x="5022272" y="459509"/>
                  <a:pt x="5030240" y="456159"/>
                  <a:pt x="5036127" y="450272"/>
                </a:cubicBezTo>
                <a:cubicBezTo>
                  <a:pt x="5042014" y="444385"/>
                  <a:pt x="5043481" y="434692"/>
                  <a:pt x="5049982" y="429491"/>
                </a:cubicBezTo>
                <a:cubicBezTo>
                  <a:pt x="5055684" y="424929"/>
                  <a:pt x="5063837" y="424872"/>
                  <a:pt x="5070764" y="422563"/>
                </a:cubicBezTo>
                <a:cubicBezTo>
                  <a:pt x="5077691" y="415636"/>
                  <a:pt x="5082982" y="406539"/>
                  <a:pt x="5091545" y="401782"/>
                </a:cubicBezTo>
                <a:cubicBezTo>
                  <a:pt x="5104311" y="394690"/>
                  <a:pt x="5133109" y="387927"/>
                  <a:pt x="5133109" y="387927"/>
                </a:cubicBezTo>
                <a:cubicBezTo>
                  <a:pt x="5186823" y="423736"/>
                  <a:pt x="5158877" y="420902"/>
                  <a:pt x="5216236" y="401782"/>
                </a:cubicBezTo>
                <a:cubicBezTo>
                  <a:pt x="5223163" y="399473"/>
                  <a:pt x="5229815" y="396054"/>
                  <a:pt x="5237018" y="394854"/>
                </a:cubicBezTo>
                <a:lnTo>
                  <a:pt x="5320145" y="381000"/>
                </a:lnTo>
                <a:cubicBezTo>
                  <a:pt x="5381546" y="360533"/>
                  <a:pt x="5347194" y="365532"/>
                  <a:pt x="5424055" y="374072"/>
                </a:cubicBezTo>
                <a:cubicBezTo>
                  <a:pt x="5469740" y="389303"/>
                  <a:pt x="5428389" y="377212"/>
                  <a:pt x="5514109" y="387927"/>
                </a:cubicBezTo>
                <a:cubicBezTo>
                  <a:pt x="5528046" y="389669"/>
                  <a:pt x="5541818" y="392545"/>
                  <a:pt x="5555673" y="394854"/>
                </a:cubicBezTo>
                <a:cubicBezTo>
                  <a:pt x="5588607" y="416811"/>
                  <a:pt x="5568555" y="406075"/>
                  <a:pt x="5618018" y="422563"/>
                </a:cubicBezTo>
                <a:cubicBezTo>
                  <a:pt x="5624945" y="424872"/>
                  <a:pt x="5632724" y="425441"/>
                  <a:pt x="5638800" y="429491"/>
                </a:cubicBezTo>
                <a:cubicBezTo>
                  <a:pt x="5665658" y="447395"/>
                  <a:pt x="5651684" y="440712"/>
                  <a:pt x="5680364" y="450272"/>
                </a:cubicBezTo>
                <a:cubicBezTo>
                  <a:pt x="5687291" y="454890"/>
                  <a:pt x="5693699" y="460404"/>
                  <a:pt x="5701145" y="464127"/>
                </a:cubicBezTo>
                <a:cubicBezTo>
                  <a:pt x="5715343" y="471226"/>
                  <a:pt x="5743396" y="475348"/>
                  <a:pt x="5756564" y="477982"/>
                </a:cubicBezTo>
                <a:cubicBezTo>
                  <a:pt x="5808164" y="512382"/>
                  <a:pt x="5744784" y="468167"/>
                  <a:pt x="5798127" y="512618"/>
                </a:cubicBezTo>
                <a:cubicBezTo>
                  <a:pt x="5804523" y="517948"/>
                  <a:pt x="5811982" y="521854"/>
                  <a:pt x="5818909" y="526472"/>
                </a:cubicBezTo>
                <a:cubicBezTo>
                  <a:pt x="5855856" y="581892"/>
                  <a:pt x="5807363" y="514926"/>
                  <a:pt x="5853545" y="561109"/>
                </a:cubicBezTo>
                <a:cubicBezTo>
                  <a:pt x="5899719" y="607285"/>
                  <a:pt x="5832772" y="558807"/>
                  <a:pt x="5888182" y="595745"/>
                </a:cubicBezTo>
                <a:cubicBezTo>
                  <a:pt x="5900497" y="614219"/>
                  <a:pt x="5904354" y="622948"/>
                  <a:pt x="5922818" y="637309"/>
                </a:cubicBezTo>
                <a:cubicBezTo>
                  <a:pt x="5935962" y="647532"/>
                  <a:pt x="5952608" y="653244"/>
                  <a:pt x="5964382" y="665018"/>
                </a:cubicBezTo>
                <a:cubicBezTo>
                  <a:pt x="5990327" y="690963"/>
                  <a:pt x="5975870" y="682702"/>
                  <a:pt x="6005945" y="692727"/>
                </a:cubicBezTo>
                <a:cubicBezTo>
                  <a:pt x="6010563" y="699654"/>
                  <a:pt x="6013299" y="708308"/>
                  <a:pt x="6019800" y="713509"/>
                </a:cubicBezTo>
                <a:cubicBezTo>
                  <a:pt x="6025502" y="718070"/>
                  <a:pt x="6034051" y="717170"/>
                  <a:pt x="6040582" y="720436"/>
                </a:cubicBezTo>
                <a:cubicBezTo>
                  <a:pt x="6048029" y="724159"/>
                  <a:pt x="6054437" y="729673"/>
                  <a:pt x="6061364" y="734291"/>
                </a:cubicBezTo>
                <a:cubicBezTo>
                  <a:pt x="6063673" y="741218"/>
                  <a:pt x="6065026" y="748541"/>
                  <a:pt x="6068291" y="755072"/>
                </a:cubicBezTo>
                <a:cubicBezTo>
                  <a:pt x="6095150" y="808792"/>
                  <a:pt x="6071658" y="744396"/>
                  <a:pt x="6089073" y="796636"/>
                </a:cubicBezTo>
                <a:cubicBezTo>
                  <a:pt x="6091382" y="835891"/>
                  <a:pt x="6093468" y="875159"/>
                  <a:pt x="6096000" y="914400"/>
                </a:cubicBezTo>
                <a:cubicBezTo>
                  <a:pt x="6098087" y="946742"/>
                  <a:pt x="6095067" y="979940"/>
                  <a:pt x="6102927" y="1011382"/>
                </a:cubicBezTo>
                <a:cubicBezTo>
                  <a:pt x="6106965" y="1027536"/>
                  <a:pt x="6125370" y="1037149"/>
                  <a:pt x="6130636" y="1052945"/>
                </a:cubicBezTo>
                <a:lnTo>
                  <a:pt x="6137564" y="1073727"/>
                </a:lnTo>
                <a:cubicBezTo>
                  <a:pt x="6135255" y="1133763"/>
                  <a:pt x="6134064" y="1193853"/>
                  <a:pt x="6130636" y="1253836"/>
                </a:cubicBezTo>
                <a:cubicBezTo>
                  <a:pt x="6129443" y="1274712"/>
                  <a:pt x="6128780" y="1295896"/>
                  <a:pt x="6123709" y="1316182"/>
                </a:cubicBezTo>
                <a:cubicBezTo>
                  <a:pt x="6121690" y="1324259"/>
                  <a:pt x="6114473" y="1330036"/>
                  <a:pt x="6109855" y="1336963"/>
                </a:cubicBezTo>
                <a:cubicBezTo>
                  <a:pt x="6107546" y="1346199"/>
                  <a:pt x="6105543" y="1355518"/>
                  <a:pt x="6102927" y="1364672"/>
                </a:cubicBezTo>
                <a:cubicBezTo>
                  <a:pt x="6100921" y="1371693"/>
                  <a:pt x="6096000" y="1378152"/>
                  <a:pt x="6096000" y="1385454"/>
                </a:cubicBezTo>
                <a:cubicBezTo>
                  <a:pt x="6096000" y="1434000"/>
                  <a:pt x="6100618" y="1482436"/>
                  <a:pt x="6102927" y="1530927"/>
                </a:cubicBezTo>
                <a:cubicBezTo>
                  <a:pt x="6121571" y="1526266"/>
                  <a:pt x="6142819" y="1523083"/>
                  <a:pt x="6158345" y="1510145"/>
                </a:cubicBezTo>
                <a:cubicBezTo>
                  <a:pt x="6164741" y="1504815"/>
                  <a:pt x="6166870" y="1495759"/>
                  <a:pt x="6172200" y="1489363"/>
                </a:cubicBezTo>
                <a:cubicBezTo>
                  <a:pt x="6178472" y="1481837"/>
                  <a:pt x="6186055" y="1475509"/>
                  <a:pt x="6192982" y="1468582"/>
                </a:cubicBezTo>
                <a:cubicBezTo>
                  <a:pt x="6195291" y="1459345"/>
                  <a:pt x="6194628" y="1448794"/>
                  <a:pt x="6199909" y="1440872"/>
                </a:cubicBezTo>
                <a:cubicBezTo>
                  <a:pt x="6204527" y="1433945"/>
                  <a:pt x="6213916" y="1431857"/>
                  <a:pt x="6220691" y="1427018"/>
                </a:cubicBezTo>
                <a:cubicBezTo>
                  <a:pt x="6230086" y="1420307"/>
                  <a:pt x="6239164" y="1413163"/>
                  <a:pt x="6248400" y="1406236"/>
                </a:cubicBezTo>
                <a:cubicBezTo>
                  <a:pt x="6292273" y="1408545"/>
                  <a:pt x="6336265" y="1409185"/>
                  <a:pt x="6380018" y="1413163"/>
                </a:cubicBezTo>
                <a:cubicBezTo>
                  <a:pt x="6387290" y="1413824"/>
                  <a:pt x="6395036" y="1415608"/>
                  <a:pt x="6400800" y="1420091"/>
                </a:cubicBezTo>
                <a:cubicBezTo>
                  <a:pt x="6416266" y="1432120"/>
                  <a:pt x="6428509" y="1447800"/>
                  <a:pt x="6442364" y="1461654"/>
                </a:cubicBezTo>
                <a:cubicBezTo>
                  <a:pt x="6448251" y="1467541"/>
                  <a:pt x="6449717" y="1477235"/>
                  <a:pt x="6456218" y="1482436"/>
                </a:cubicBezTo>
                <a:cubicBezTo>
                  <a:pt x="6461920" y="1486998"/>
                  <a:pt x="6470073" y="1487054"/>
                  <a:pt x="6477000" y="1489363"/>
                </a:cubicBezTo>
                <a:cubicBezTo>
                  <a:pt x="6495472" y="1544782"/>
                  <a:pt x="6467764" y="1480127"/>
                  <a:pt x="6504709" y="1517072"/>
                </a:cubicBezTo>
                <a:cubicBezTo>
                  <a:pt x="6516483" y="1528846"/>
                  <a:pt x="6523182" y="1544781"/>
                  <a:pt x="6532418" y="1558636"/>
                </a:cubicBezTo>
                <a:lnTo>
                  <a:pt x="6546273" y="1579418"/>
                </a:lnTo>
                <a:lnTo>
                  <a:pt x="6560127" y="1620982"/>
                </a:lnTo>
                <a:cubicBezTo>
                  <a:pt x="6562436" y="1627909"/>
                  <a:pt x="6563005" y="1635687"/>
                  <a:pt x="6567055" y="1641763"/>
                </a:cubicBezTo>
                <a:lnTo>
                  <a:pt x="6580909" y="1662545"/>
                </a:lnTo>
                <a:cubicBezTo>
                  <a:pt x="6583218" y="1671781"/>
                  <a:pt x="6585100" y="1681135"/>
                  <a:pt x="6587836" y="1690254"/>
                </a:cubicBezTo>
                <a:cubicBezTo>
                  <a:pt x="6592032" y="1704242"/>
                  <a:pt x="6601691" y="1731818"/>
                  <a:pt x="6601691" y="1731818"/>
                </a:cubicBezTo>
                <a:cubicBezTo>
                  <a:pt x="6599382" y="1747982"/>
                  <a:pt x="6601395" y="1765389"/>
                  <a:pt x="6594764" y="1780309"/>
                </a:cubicBezTo>
                <a:cubicBezTo>
                  <a:pt x="6591383" y="1787917"/>
                  <a:pt x="6581211" y="1790032"/>
                  <a:pt x="6573982" y="1794163"/>
                </a:cubicBezTo>
                <a:cubicBezTo>
                  <a:pt x="6565016" y="1799286"/>
                  <a:pt x="6556164" y="1805051"/>
                  <a:pt x="6546273" y="1808018"/>
                </a:cubicBezTo>
                <a:cubicBezTo>
                  <a:pt x="6532820" y="1812054"/>
                  <a:pt x="6518528" y="1812433"/>
                  <a:pt x="6504709" y="1814945"/>
                </a:cubicBezTo>
                <a:cubicBezTo>
                  <a:pt x="6493125" y="1817051"/>
                  <a:pt x="6481618" y="1819563"/>
                  <a:pt x="6470073" y="1821872"/>
                </a:cubicBezTo>
                <a:cubicBezTo>
                  <a:pt x="6463146" y="1826490"/>
                  <a:pt x="6456738" y="1832004"/>
                  <a:pt x="6449291" y="1835727"/>
                </a:cubicBezTo>
                <a:cubicBezTo>
                  <a:pt x="6442760" y="1838993"/>
                  <a:pt x="6431221" y="1835874"/>
                  <a:pt x="6428509" y="1842654"/>
                </a:cubicBezTo>
                <a:cubicBezTo>
                  <a:pt x="6420267" y="1863258"/>
                  <a:pt x="6442545" y="1878358"/>
                  <a:pt x="6456218" y="1884218"/>
                </a:cubicBezTo>
                <a:cubicBezTo>
                  <a:pt x="6485792" y="1896893"/>
                  <a:pt x="6575116" y="1897658"/>
                  <a:pt x="6580909" y="1898072"/>
                </a:cubicBezTo>
                <a:lnTo>
                  <a:pt x="6594764" y="1939636"/>
                </a:lnTo>
                <a:cubicBezTo>
                  <a:pt x="6597073" y="1946563"/>
                  <a:pt x="6597641" y="1954342"/>
                  <a:pt x="6601691" y="1960418"/>
                </a:cubicBezTo>
                <a:cubicBezTo>
                  <a:pt x="6606309" y="1967345"/>
                  <a:pt x="6611822" y="1973753"/>
                  <a:pt x="6615545" y="1981200"/>
                </a:cubicBezTo>
                <a:cubicBezTo>
                  <a:pt x="6644222" y="2038554"/>
                  <a:pt x="6596628" y="1963214"/>
                  <a:pt x="6636327" y="2022763"/>
                </a:cubicBezTo>
                <a:cubicBezTo>
                  <a:pt x="6634018" y="2041236"/>
                  <a:pt x="6632730" y="2059866"/>
                  <a:pt x="6629400" y="2078182"/>
                </a:cubicBezTo>
                <a:cubicBezTo>
                  <a:pt x="6628094" y="2085366"/>
                  <a:pt x="6624479" y="2091942"/>
                  <a:pt x="6622473" y="2098963"/>
                </a:cubicBezTo>
                <a:cubicBezTo>
                  <a:pt x="6619857" y="2108117"/>
                  <a:pt x="6618281" y="2117553"/>
                  <a:pt x="6615545" y="2126672"/>
                </a:cubicBezTo>
                <a:cubicBezTo>
                  <a:pt x="6611349" y="2140660"/>
                  <a:pt x="6601691" y="2168236"/>
                  <a:pt x="6601691" y="2168236"/>
                </a:cubicBezTo>
                <a:cubicBezTo>
                  <a:pt x="6598622" y="2244952"/>
                  <a:pt x="6600448" y="2321169"/>
                  <a:pt x="6587836" y="2396836"/>
                </a:cubicBezTo>
                <a:cubicBezTo>
                  <a:pt x="6584346" y="2417774"/>
                  <a:pt x="6573214" y="2447632"/>
                  <a:pt x="6567055" y="2466109"/>
                </a:cubicBezTo>
                <a:lnTo>
                  <a:pt x="6553200" y="2507672"/>
                </a:lnTo>
                <a:cubicBezTo>
                  <a:pt x="6550891" y="2514599"/>
                  <a:pt x="6550323" y="2522378"/>
                  <a:pt x="6546273" y="2528454"/>
                </a:cubicBezTo>
                <a:lnTo>
                  <a:pt x="6518564" y="2570018"/>
                </a:lnTo>
                <a:lnTo>
                  <a:pt x="6504709" y="2590800"/>
                </a:lnTo>
                <a:cubicBezTo>
                  <a:pt x="6515674" y="2634663"/>
                  <a:pt x="6503714" y="2613228"/>
                  <a:pt x="6553200" y="2646218"/>
                </a:cubicBezTo>
                <a:lnTo>
                  <a:pt x="6573982" y="2660072"/>
                </a:lnTo>
                <a:cubicBezTo>
                  <a:pt x="6578600" y="2666999"/>
                  <a:pt x="6586659" y="2672612"/>
                  <a:pt x="6587836" y="2680854"/>
                </a:cubicBezTo>
                <a:cubicBezTo>
                  <a:pt x="6589182" y="2690279"/>
                  <a:pt x="6583524" y="2699409"/>
                  <a:pt x="6580909" y="2708563"/>
                </a:cubicBezTo>
                <a:cubicBezTo>
                  <a:pt x="6573739" y="2733659"/>
                  <a:pt x="6575308" y="2727356"/>
                  <a:pt x="6560127" y="2750127"/>
                </a:cubicBezTo>
                <a:cubicBezTo>
                  <a:pt x="6555509" y="2763982"/>
                  <a:pt x="6544208" y="2777234"/>
                  <a:pt x="6546273" y="2791691"/>
                </a:cubicBezTo>
                <a:cubicBezTo>
                  <a:pt x="6548582" y="2807855"/>
                  <a:pt x="6550279" y="2824118"/>
                  <a:pt x="6553200" y="2840182"/>
                </a:cubicBezTo>
                <a:cubicBezTo>
                  <a:pt x="6556680" y="2859324"/>
                  <a:pt x="6561118" y="2870862"/>
                  <a:pt x="6567055" y="2888672"/>
                </a:cubicBezTo>
                <a:cubicBezTo>
                  <a:pt x="6566036" y="2898859"/>
                  <a:pt x="6565377" y="2956808"/>
                  <a:pt x="6553200" y="2978727"/>
                </a:cubicBezTo>
                <a:cubicBezTo>
                  <a:pt x="6545114" y="2993283"/>
                  <a:pt x="6539346" y="3011055"/>
                  <a:pt x="6525491" y="3020291"/>
                </a:cubicBezTo>
                <a:lnTo>
                  <a:pt x="6504709" y="3034145"/>
                </a:lnTo>
                <a:cubicBezTo>
                  <a:pt x="6495473" y="3048000"/>
                  <a:pt x="6482265" y="3059912"/>
                  <a:pt x="6477000" y="3075709"/>
                </a:cubicBezTo>
                <a:cubicBezTo>
                  <a:pt x="6470057" y="3096539"/>
                  <a:pt x="6471140" y="3099366"/>
                  <a:pt x="6456218" y="3117272"/>
                </a:cubicBezTo>
                <a:cubicBezTo>
                  <a:pt x="6401969" y="3182369"/>
                  <a:pt x="6477741" y="3074594"/>
                  <a:pt x="6407727" y="3179618"/>
                </a:cubicBezTo>
                <a:cubicBezTo>
                  <a:pt x="6403109" y="3186545"/>
                  <a:pt x="6396506" y="3192502"/>
                  <a:pt x="6393873" y="3200400"/>
                </a:cubicBezTo>
                <a:cubicBezTo>
                  <a:pt x="6384312" y="3229080"/>
                  <a:pt x="6390995" y="3215106"/>
                  <a:pt x="6373091" y="3241963"/>
                </a:cubicBezTo>
                <a:lnTo>
                  <a:pt x="6359236" y="3283527"/>
                </a:lnTo>
                <a:lnTo>
                  <a:pt x="6352309" y="3304309"/>
                </a:lnTo>
                <a:cubicBezTo>
                  <a:pt x="6359740" y="3519812"/>
                  <a:pt x="6338047" y="3441631"/>
                  <a:pt x="6373091" y="3546763"/>
                </a:cubicBezTo>
                <a:lnTo>
                  <a:pt x="6380018" y="3567545"/>
                </a:lnTo>
                <a:cubicBezTo>
                  <a:pt x="6385652" y="3584448"/>
                  <a:pt x="6387370" y="3595680"/>
                  <a:pt x="6400800" y="3609109"/>
                </a:cubicBezTo>
                <a:cubicBezTo>
                  <a:pt x="6406687" y="3614996"/>
                  <a:pt x="6414655" y="3618345"/>
                  <a:pt x="6421582" y="3622963"/>
                </a:cubicBezTo>
                <a:cubicBezTo>
                  <a:pt x="6428725" y="3644394"/>
                  <a:pt x="6435436" y="3660926"/>
                  <a:pt x="6435436" y="3685309"/>
                </a:cubicBezTo>
                <a:cubicBezTo>
                  <a:pt x="6435436" y="3747697"/>
                  <a:pt x="6432659" y="3810095"/>
                  <a:pt x="6428509" y="3872345"/>
                </a:cubicBezTo>
                <a:cubicBezTo>
                  <a:pt x="6428023" y="3879631"/>
                  <a:pt x="6424848" y="3886596"/>
                  <a:pt x="6421582" y="3893127"/>
                </a:cubicBezTo>
                <a:cubicBezTo>
                  <a:pt x="6411938" y="3912415"/>
                  <a:pt x="6402265" y="3919371"/>
                  <a:pt x="6386945" y="3934691"/>
                </a:cubicBezTo>
                <a:cubicBezTo>
                  <a:pt x="6384636" y="3943927"/>
                  <a:pt x="6384742" y="3954134"/>
                  <a:pt x="6380018" y="3962400"/>
                </a:cubicBezTo>
                <a:cubicBezTo>
                  <a:pt x="6375157" y="3970906"/>
                  <a:pt x="6365508" y="3975656"/>
                  <a:pt x="6359236" y="3983182"/>
                </a:cubicBezTo>
                <a:cubicBezTo>
                  <a:pt x="6353906" y="3989578"/>
                  <a:pt x="6350000" y="3997036"/>
                  <a:pt x="6345382" y="4003963"/>
                </a:cubicBezTo>
                <a:cubicBezTo>
                  <a:pt x="6343073" y="4010890"/>
                  <a:pt x="6341721" y="4018214"/>
                  <a:pt x="6338455" y="4024745"/>
                </a:cubicBezTo>
                <a:cubicBezTo>
                  <a:pt x="6328811" y="4044033"/>
                  <a:pt x="6319138" y="4050989"/>
                  <a:pt x="6303818" y="4066309"/>
                </a:cubicBezTo>
                <a:cubicBezTo>
                  <a:pt x="6287331" y="4115770"/>
                  <a:pt x="6298065" y="4095721"/>
                  <a:pt x="6276109" y="4128654"/>
                </a:cubicBezTo>
                <a:cubicBezTo>
                  <a:pt x="6278418" y="4144818"/>
                  <a:pt x="6276405" y="4162224"/>
                  <a:pt x="6283036" y="4177145"/>
                </a:cubicBezTo>
                <a:cubicBezTo>
                  <a:pt x="6286417" y="4184753"/>
                  <a:pt x="6298617" y="4184499"/>
                  <a:pt x="6303818" y="4191000"/>
                </a:cubicBezTo>
                <a:cubicBezTo>
                  <a:pt x="6308379" y="4196702"/>
                  <a:pt x="6308436" y="4204855"/>
                  <a:pt x="6310745" y="4211782"/>
                </a:cubicBezTo>
                <a:cubicBezTo>
                  <a:pt x="6305302" y="4244442"/>
                  <a:pt x="6305158" y="4252119"/>
                  <a:pt x="6296891" y="4281054"/>
                </a:cubicBezTo>
                <a:cubicBezTo>
                  <a:pt x="6294885" y="4288075"/>
                  <a:pt x="6294014" y="4295760"/>
                  <a:pt x="6289964" y="4301836"/>
                </a:cubicBezTo>
                <a:cubicBezTo>
                  <a:pt x="6284530" y="4309987"/>
                  <a:pt x="6276109" y="4315691"/>
                  <a:pt x="6269182" y="4322618"/>
                </a:cubicBezTo>
                <a:cubicBezTo>
                  <a:pt x="6252713" y="4372028"/>
                  <a:pt x="6276064" y="4312298"/>
                  <a:pt x="6241473" y="4364182"/>
                </a:cubicBezTo>
                <a:cubicBezTo>
                  <a:pt x="6237423" y="4370257"/>
                  <a:pt x="6238091" y="4378580"/>
                  <a:pt x="6234545" y="4384963"/>
                </a:cubicBezTo>
                <a:cubicBezTo>
                  <a:pt x="6226458" y="4399519"/>
                  <a:pt x="6206836" y="4426527"/>
                  <a:pt x="6206836" y="4426527"/>
                </a:cubicBezTo>
                <a:cubicBezTo>
                  <a:pt x="6204527" y="4433454"/>
                  <a:pt x="6203455" y="4440926"/>
                  <a:pt x="6199909" y="4447309"/>
                </a:cubicBezTo>
                <a:cubicBezTo>
                  <a:pt x="6191823" y="4461865"/>
                  <a:pt x="6181436" y="4475018"/>
                  <a:pt x="6172200" y="4488872"/>
                </a:cubicBezTo>
                <a:cubicBezTo>
                  <a:pt x="6127144" y="4556454"/>
                  <a:pt x="6197725" y="4451416"/>
                  <a:pt x="6137564" y="4537363"/>
                </a:cubicBezTo>
                <a:cubicBezTo>
                  <a:pt x="6128015" y="4551004"/>
                  <a:pt x="6115121" y="4563130"/>
                  <a:pt x="6109855" y="4578927"/>
                </a:cubicBezTo>
                <a:cubicBezTo>
                  <a:pt x="6107546" y="4585854"/>
                  <a:pt x="6107489" y="4594007"/>
                  <a:pt x="6102927" y="4599709"/>
                </a:cubicBezTo>
                <a:cubicBezTo>
                  <a:pt x="6097726" y="4606210"/>
                  <a:pt x="6089072" y="4608945"/>
                  <a:pt x="6082145" y="4613563"/>
                </a:cubicBezTo>
                <a:cubicBezTo>
                  <a:pt x="6077582" y="4627253"/>
                  <a:pt x="6073571" y="4645361"/>
                  <a:pt x="6061364" y="4655127"/>
                </a:cubicBezTo>
                <a:cubicBezTo>
                  <a:pt x="6055662" y="4659689"/>
                  <a:pt x="6047509" y="4659745"/>
                  <a:pt x="6040582" y="4662054"/>
                </a:cubicBezTo>
                <a:cubicBezTo>
                  <a:pt x="5985163" y="4699001"/>
                  <a:pt x="6052128" y="4650508"/>
                  <a:pt x="6005945" y="4696691"/>
                </a:cubicBezTo>
                <a:cubicBezTo>
                  <a:pt x="6000058" y="4702578"/>
                  <a:pt x="5991386" y="4705014"/>
                  <a:pt x="5985164" y="4710545"/>
                </a:cubicBezTo>
                <a:cubicBezTo>
                  <a:pt x="5970520" y="4723562"/>
                  <a:pt x="5943600" y="4752109"/>
                  <a:pt x="5943600" y="4752109"/>
                </a:cubicBezTo>
                <a:cubicBezTo>
                  <a:pt x="5930406" y="4791694"/>
                  <a:pt x="5947559" y="4758706"/>
                  <a:pt x="5915891" y="4779818"/>
                </a:cubicBezTo>
                <a:cubicBezTo>
                  <a:pt x="5893120" y="4794998"/>
                  <a:pt x="5897230" y="4802212"/>
                  <a:pt x="5881255" y="4821382"/>
                </a:cubicBezTo>
                <a:cubicBezTo>
                  <a:pt x="5874983" y="4828908"/>
                  <a:pt x="5867400" y="4835236"/>
                  <a:pt x="5860473" y="4842163"/>
                </a:cubicBezTo>
                <a:cubicBezTo>
                  <a:pt x="5854839" y="4859064"/>
                  <a:pt x="5853118" y="4870299"/>
                  <a:pt x="5839691" y="4883727"/>
                </a:cubicBezTo>
                <a:cubicBezTo>
                  <a:pt x="5833804" y="4889614"/>
                  <a:pt x="5825836" y="4892964"/>
                  <a:pt x="5818909" y="4897582"/>
                </a:cubicBezTo>
                <a:cubicBezTo>
                  <a:pt x="5816600" y="4904509"/>
                  <a:pt x="5816032" y="4912288"/>
                  <a:pt x="5811982" y="4918363"/>
                </a:cubicBezTo>
                <a:cubicBezTo>
                  <a:pt x="5798959" y="4937897"/>
                  <a:pt x="5766152" y="4955843"/>
                  <a:pt x="5749636" y="4966854"/>
                </a:cubicBezTo>
                <a:cubicBezTo>
                  <a:pt x="5722776" y="4984761"/>
                  <a:pt x="5736756" y="4978076"/>
                  <a:pt x="5708073" y="4987636"/>
                </a:cubicBezTo>
                <a:cubicBezTo>
                  <a:pt x="5669428" y="5013400"/>
                  <a:pt x="5700858" y="4996921"/>
                  <a:pt x="5631873" y="5008418"/>
                </a:cubicBezTo>
                <a:cubicBezTo>
                  <a:pt x="5608645" y="5012289"/>
                  <a:pt x="5585691" y="5017654"/>
                  <a:pt x="5562600" y="5022272"/>
                </a:cubicBezTo>
                <a:cubicBezTo>
                  <a:pt x="5551055" y="5024581"/>
                  <a:pt x="5539134" y="5025477"/>
                  <a:pt x="5527964" y="5029200"/>
                </a:cubicBezTo>
                <a:cubicBezTo>
                  <a:pt x="5521037" y="5031509"/>
                  <a:pt x="5514297" y="5034485"/>
                  <a:pt x="5507182" y="5036127"/>
                </a:cubicBezTo>
                <a:cubicBezTo>
                  <a:pt x="5442701" y="5051007"/>
                  <a:pt x="5450064" y="5047142"/>
                  <a:pt x="5396345" y="5056909"/>
                </a:cubicBezTo>
                <a:cubicBezTo>
                  <a:pt x="5289844" y="5076272"/>
                  <a:pt x="5442624" y="5050351"/>
                  <a:pt x="5320145" y="5070763"/>
                </a:cubicBezTo>
                <a:cubicBezTo>
                  <a:pt x="5270684" y="5087251"/>
                  <a:pt x="5290733" y="5076518"/>
                  <a:pt x="5257800" y="5098472"/>
                </a:cubicBezTo>
                <a:lnTo>
                  <a:pt x="5216236" y="5160818"/>
                </a:lnTo>
                <a:cubicBezTo>
                  <a:pt x="5216233" y="5160823"/>
                  <a:pt x="5188531" y="5202378"/>
                  <a:pt x="5188527" y="5202382"/>
                </a:cubicBezTo>
                <a:lnTo>
                  <a:pt x="5167745" y="5223163"/>
                </a:lnTo>
                <a:cubicBezTo>
                  <a:pt x="5165526" y="5232040"/>
                  <a:pt x="5158859" y="5261717"/>
                  <a:pt x="5153891" y="5271654"/>
                </a:cubicBezTo>
                <a:cubicBezTo>
                  <a:pt x="5144248" y="5290941"/>
                  <a:pt x="5134573" y="5297899"/>
                  <a:pt x="5119255" y="5313218"/>
                </a:cubicBezTo>
                <a:cubicBezTo>
                  <a:pt x="5113956" y="5334413"/>
                  <a:pt x="5114418" y="5345764"/>
                  <a:pt x="5098473" y="5361709"/>
                </a:cubicBezTo>
                <a:cubicBezTo>
                  <a:pt x="5092586" y="5367596"/>
                  <a:pt x="5084618" y="5370945"/>
                  <a:pt x="5077691" y="5375563"/>
                </a:cubicBezTo>
                <a:cubicBezTo>
                  <a:pt x="5058538" y="5433026"/>
                  <a:pt x="5090688" y="5342647"/>
                  <a:pt x="5043055" y="5437909"/>
                </a:cubicBezTo>
                <a:cubicBezTo>
                  <a:pt x="5038437" y="5447145"/>
                  <a:pt x="5036502" y="5458316"/>
                  <a:pt x="5029200" y="5465618"/>
                </a:cubicBezTo>
                <a:cubicBezTo>
                  <a:pt x="5024037" y="5470781"/>
                  <a:pt x="5015345" y="5470236"/>
                  <a:pt x="5008418" y="5472545"/>
                </a:cubicBezTo>
                <a:cubicBezTo>
                  <a:pt x="4991007" y="5524781"/>
                  <a:pt x="5014494" y="5460394"/>
                  <a:pt x="4987636" y="5514109"/>
                </a:cubicBezTo>
                <a:cubicBezTo>
                  <a:pt x="4984370" y="5520640"/>
                  <a:pt x="4985271" y="5529189"/>
                  <a:pt x="4980709" y="5534891"/>
                </a:cubicBezTo>
                <a:cubicBezTo>
                  <a:pt x="4975508" y="5541392"/>
                  <a:pt x="4966854" y="5544127"/>
                  <a:pt x="4959927" y="5548745"/>
                </a:cubicBezTo>
                <a:cubicBezTo>
                  <a:pt x="4955309" y="5562600"/>
                  <a:pt x="4956400" y="5579982"/>
                  <a:pt x="4946073" y="5590309"/>
                </a:cubicBezTo>
                <a:cubicBezTo>
                  <a:pt x="4930752" y="5605630"/>
                  <a:pt x="4923799" y="5615301"/>
                  <a:pt x="4904509" y="5624945"/>
                </a:cubicBezTo>
                <a:cubicBezTo>
                  <a:pt x="4897978" y="5628210"/>
                  <a:pt x="4890654" y="5629563"/>
                  <a:pt x="4883727" y="5631872"/>
                </a:cubicBezTo>
                <a:cubicBezTo>
                  <a:pt x="4824167" y="5671580"/>
                  <a:pt x="4899524" y="5623973"/>
                  <a:pt x="4842164" y="5652654"/>
                </a:cubicBezTo>
                <a:cubicBezTo>
                  <a:pt x="4834717" y="5656377"/>
                  <a:pt x="4828990" y="5663128"/>
                  <a:pt x="4821382" y="5666509"/>
                </a:cubicBezTo>
                <a:cubicBezTo>
                  <a:pt x="4808037" y="5672440"/>
                  <a:pt x="4793673" y="5675745"/>
                  <a:pt x="4779818" y="5680363"/>
                </a:cubicBezTo>
                <a:lnTo>
                  <a:pt x="4759036" y="5687291"/>
                </a:lnTo>
                <a:cubicBezTo>
                  <a:pt x="4759034" y="5687292"/>
                  <a:pt x="4717475" y="5701145"/>
                  <a:pt x="4717473" y="5701145"/>
                </a:cubicBezTo>
                <a:lnTo>
                  <a:pt x="4627418" y="5708072"/>
                </a:lnTo>
                <a:cubicBezTo>
                  <a:pt x="4627181" y="5708131"/>
                  <a:pt x="4582238" y="5718616"/>
                  <a:pt x="4578927" y="5721927"/>
                </a:cubicBezTo>
                <a:cubicBezTo>
                  <a:pt x="4567153" y="5733701"/>
                  <a:pt x="4560454" y="5749636"/>
                  <a:pt x="4551218" y="5763491"/>
                </a:cubicBezTo>
                <a:lnTo>
                  <a:pt x="4509655" y="5825836"/>
                </a:lnTo>
                <a:cubicBezTo>
                  <a:pt x="4505037" y="5832763"/>
                  <a:pt x="4502727" y="5842000"/>
                  <a:pt x="4495800" y="5846618"/>
                </a:cubicBezTo>
                <a:lnTo>
                  <a:pt x="4475018" y="5860472"/>
                </a:lnTo>
                <a:cubicBezTo>
                  <a:pt x="4448061" y="5900910"/>
                  <a:pt x="4478186" y="5865816"/>
                  <a:pt x="4433455" y="5888182"/>
                </a:cubicBezTo>
                <a:cubicBezTo>
                  <a:pt x="4418562" y="5895629"/>
                  <a:pt x="4408219" y="5912626"/>
                  <a:pt x="4391891" y="5915891"/>
                </a:cubicBezTo>
                <a:cubicBezTo>
                  <a:pt x="4368088" y="5920652"/>
                  <a:pt x="4352368" y="5923224"/>
                  <a:pt x="4329545" y="5929745"/>
                </a:cubicBezTo>
                <a:cubicBezTo>
                  <a:pt x="4322524" y="5931751"/>
                  <a:pt x="4315992" y="5935639"/>
                  <a:pt x="4308764" y="5936672"/>
                </a:cubicBezTo>
                <a:cubicBezTo>
                  <a:pt x="4283516" y="5940279"/>
                  <a:pt x="4257964" y="5941291"/>
                  <a:pt x="4232564" y="5943600"/>
                </a:cubicBezTo>
                <a:cubicBezTo>
                  <a:pt x="4110231" y="5968065"/>
                  <a:pt x="4288597" y="5930207"/>
                  <a:pt x="4163291" y="5964382"/>
                </a:cubicBezTo>
                <a:cubicBezTo>
                  <a:pt x="4149740" y="5968078"/>
                  <a:pt x="4135500" y="5968555"/>
                  <a:pt x="4121727" y="5971309"/>
                </a:cubicBezTo>
                <a:cubicBezTo>
                  <a:pt x="4112391" y="5973176"/>
                  <a:pt x="4103172" y="5975621"/>
                  <a:pt x="4094018" y="5978236"/>
                </a:cubicBezTo>
                <a:cubicBezTo>
                  <a:pt x="4086997" y="5980242"/>
                  <a:pt x="4080502" y="5984436"/>
                  <a:pt x="4073236" y="5985163"/>
                </a:cubicBezTo>
                <a:cubicBezTo>
                  <a:pt x="4034109" y="5989076"/>
                  <a:pt x="3994727" y="5989782"/>
                  <a:pt x="3955473" y="5992091"/>
                </a:cubicBezTo>
                <a:cubicBezTo>
                  <a:pt x="3941618" y="5996709"/>
                  <a:pt x="3926971" y="5999414"/>
                  <a:pt x="3913909" y="6005945"/>
                </a:cubicBezTo>
                <a:cubicBezTo>
                  <a:pt x="3879669" y="6023066"/>
                  <a:pt x="3895997" y="6016535"/>
                  <a:pt x="3865418" y="6026727"/>
                </a:cubicBezTo>
                <a:cubicBezTo>
                  <a:pt x="3828473" y="6024418"/>
                  <a:pt x="3791416" y="6023484"/>
                  <a:pt x="3754582" y="6019800"/>
                </a:cubicBezTo>
                <a:cubicBezTo>
                  <a:pt x="3736372" y="6017979"/>
                  <a:pt x="3723187" y="6010607"/>
                  <a:pt x="3706091" y="6005945"/>
                </a:cubicBezTo>
                <a:cubicBezTo>
                  <a:pt x="3620169" y="5982513"/>
                  <a:pt x="3677718" y="6001107"/>
                  <a:pt x="3629891" y="5985163"/>
                </a:cubicBezTo>
                <a:cubicBezTo>
                  <a:pt x="3595255" y="5987472"/>
                  <a:pt x="3560346" y="5987182"/>
                  <a:pt x="3525982" y="5992091"/>
                </a:cubicBezTo>
                <a:cubicBezTo>
                  <a:pt x="3511525" y="5994156"/>
                  <a:pt x="3498738" y="6003081"/>
                  <a:pt x="3484418" y="6005945"/>
                </a:cubicBezTo>
                <a:cubicBezTo>
                  <a:pt x="3472873" y="6008254"/>
                  <a:pt x="3461141" y="6009774"/>
                  <a:pt x="3449782" y="6012872"/>
                </a:cubicBezTo>
                <a:cubicBezTo>
                  <a:pt x="3435692" y="6016715"/>
                  <a:pt x="3422073" y="6022109"/>
                  <a:pt x="3408218" y="6026727"/>
                </a:cubicBezTo>
                <a:cubicBezTo>
                  <a:pt x="3401291" y="6029036"/>
                  <a:pt x="3394725" y="6033225"/>
                  <a:pt x="3387436" y="6033654"/>
                </a:cubicBezTo>
                <a:lnTo>
                  <a:pt x="3269673" y="6040582"/>
                </a:lnTo>
                <a:cubicBezTo>
                  <a:pt x="3214255" y="6038273"/>
                  <a:pt x="3158545" y="6039779"/>
                  <a:pt x="3103418" y="6033654"/>
                </a:cubicBezTo>
                <a:cubicBezTo>
                  <a:pt x="3095143" y="6032735"/>
                  <a:pt x="3090083" y="6023523"/>
                  <a:pt x="3082636" y="6019800"/>
                </a:cubicBezTo>
                <a:cubicBezTo>
                  <a:pt x="3076105" y="6016534"/>
                  <a:pt x="3068238" y="6016418"/>
                  <a:pt x="3061855" y="6012872"/>
                </a:cubicBezTo>
                <a:cubicBezTo>
                  <a:pt x="3047299" y="6004785"/>
                  <a:pt x="3036088" y="5990428"/>
                  <a:pt x="3020291" y="5985163"/>
                </a:cubicBezTo>
                <a:cubicBezTo>
                  <a:pt x="3013364" y="5982854"/>
                  <a:pt x="3006040" y="5981501"/>
                  <a:pt x="2999509" y="5978236"/>
                </a:cubicBezTo>
                <a:cubicBezTo>
                  <a:pt x="2992062" y="5974513"/>
                  <a:pt x="2986335" y="5967763"/>
                  <a:pt x="2978727" y="5964382"/>
                </a:cubicBezTo>
                <a:cubicBezTo>
                  <a:pt x="2965382" y="5958451"/>
                  <a:pt x="2937164" y="5950527"/>
                  <a:pt x="2937164" y="5950527"/>
                </a:cubicBezTo>
                <a:cubicBezTo>
                  <a:pt x="2923309" y="5941291"/>
                  <a:pt x="2907374" y="5934592"/>
                  <a:pt x="2895600" y="5922818"/>
                </a:cubicBezTo>
                <a:cubicBezTo>
                  <a:pt x="2888673" y="5915891"/>
                  <a:pt x="2881090" y="5909562"/>
                  <a:pt x="2874818" y="5902036"/>
                </a:cubicBezTo>
                <a:cubicBezTo>
                  <a:pt x="2869488" y="5895640"/>
                  <a:pt x="2866851" y="5887141"/>
                  <a:pt x="2860964" y="5881254"/>
                </a:cubicBezTo>
                <a:cubicBezTo>
                  <a:pt x="2855077" y="5875367"/>
                  <a:pt x="2846578" y="5872730"/>
                  <a:pt x="2840182" y="5867400"/>
                </a:cubicBezTo>
                <a:cubicBezTo>
                  <a:pt x="2805587" y="5838572"/>
                  <a:pt x="2835141" y="5851865"/>
                  <a:pt x="2798618" y="5839691"/>
                </a:cubicBezTo>
                <a:cubicBezTo>
                  <a:pt x="2748463" y="5806254"/>
                  <a:pt x="2771948" y="5819429"/>
                  <a:pt x="2729345" y="5798127"/>
                </a:cubicBezTo>
                <a:cubicBezTo>
                  <a:pt x="2659316" y="5693082"/>
                  <a:pt x="2735111" y="5800889"/>
                  <a:pt x="2680855" y="5735782"/>
                </a:cubicBezTo>
                <a:cubicBezTo>
                  <a:pt x="2675525" y="5729386"/>
                  <a:pt x="2673396" y="5720330"/>
                  <a:pt x="2667000" y="5715000"/>
                </a:cubicBezTo>
                <a:cubicBezTo>
                  <a:pt x="2659067" y="5708389"/>
                  <a:pt x="2648879" y="5704980"/>
                  <a:pt x="2639291" y="5701145"/>
                </a:cubicBezTo>
                <a:cubicBezTo>
                  <a:pt x="2625731" y="5695721"/>
                  <a:pt x="2612132" y="5689692"/>
                  <a:pt x="2597727" y="5687291"/>
                </a:cubicBezTo>
                <a:cubicBezTo>
                  <a:pt x="2535539" y="5676925"/>
                  <a:pt x="2570124" y="5681914"/>
                  <a:pt x="2493818" y="5673436"/>
                </a:cubicBezTo>
                <a:cubicBezTo>
                  <a:pt x="2484582" y="5671127"/>
                  <a:pt x="2475403" y="5668574"/>
                  <a:pt x="2466109" y="5666509"/>
                </a:cubicBezTo>
                <a:cubicBezTo>
                  <a:pt x="2454615" y="5663955"/>
                  <a:pt x="2442895" y="5662438"/>
                  <a:pt x="2431473" y="5659582"/>
                </a:cubicBezTo>
                <a:cubicBezTo>
                  <a:pt x="2424389" y="5657811"/>
                  <a:pt x="2417736" y="5654575"/>
                  <a:pt x="2410691" y="5652654"/>
                </a:cubicBezTo>
                <a:cubicBezTo>
                  <a:pt x="2392321" y="5647644"/>
                  <a:pt x="2373582" y="5644031"/>
                  <a:pt x="2355273" y="5638800"/>
                </a:cubicBezTo>
                <a:cubicBezTo>
                  <a:pt x="2341231" y="5634788"/>
                  <a:pt x="2328091" y="5627483"/>
                  <a:pt x="2313709" y="5624945"/>
                </a:cubicBezTo>
                <a:cubicBezTo>
                  <a:pt x="2288592" y="5620513"/>
                  <a:pt x="2262909" y="5620327"/>
                  <a:pt x="2237509" y="5618018"/>
                </a:cubicBezTo>
                <a:cubicBezTo>
                  <a:pt x="2225964" y="5615709"/>
                  <a:pt x="2214295" y="5613947"/>
                  <a:pt x="2202873" y="5611091"/>
                </a:cubicBezTo>
                <a:cubicBezTo>
                  <a:pt x="2195789" y="5609320"/>
                  <a:pt x="2189384" y="5604519"/>
                  <a:pt x="2182091" y="5604163"/>
                </a:cubicBezTo>
                <a:cubicBezTo>
                  <a:pt x="2094420" y="5599886"/>
                  <a:pt x="2006600" y="5599545"/>
                  <a:pt x="1918855" y="5597236"/>
                </a:cubicBezTo>
                <a:cubicBezTo>
                  <a:pt x="1907309" y="5594927"/>
                  <a:pt x="1895243" y="5594443"/>
                  <a:pt x="1884218" y="5590309"/>
                </a:cubicBezTo>
                <a:cubicBezTo>
                  <a:pt x="1868208" y="5584305"/>
                  <a:pt x="1856356" y="5570912"/>
                  <a:pt x="1849582" y="5555672"/>
                </a:cubicBezTo>
                <a:cubicBezTo>
                  <a:pt x="1843651" y="5542327"/>
                  <a:pt x="1840345" y="5527963"/>
                  <a:pt x="1835727" y="5514109"/>
                </a:cubicBezTo>
                <a:lnTo>
                  <a:pt x="1828800" y="5493327"/>
                </a:lnTo>
                <a:cubicBezTo>
                  <a:pt x="1824182" y="5451763"/>
                  <a:pt x="1826434" y="5408846"/>
                  <a:pt x="1814945" y="5368636"/>
                </a:cubicBezTo>
                <a:cubicBezTo>
                  <a:pt x="1811773" y="5357535"/>
                  <a:pt x="1798729" y="5348949"/>
                  <a:pt x="1787236" y="5347854"/>
                </a:cubicBezTo>
                <a:cubicBezTo>
                  <a:pt x="1748091" y="5344126"/>
                  <a:pt x="1708727" y="5352473"/>
                  <a:pt x="1669473" y="5354782"/>
                </a:cubicBezTo>
                <a:cubicBezTo>
                  <a:pt x="1635404" y="5366138"/>
                  <a:pt x="1628744" y="5366180"/>
                  <a:pt x="1600200" y="5382491"/>
                </a:cubicBezTo>
                <a:cubicBezTo>
                  <a:pt x="1592971" y="5386622"/>
                  <a:pt x="1587026" y="5392964"/>
                  <a:pt x="1579418" y="5396345"/>
                </a:cubicBezTo>
                <a:cubicBezTo>
                  <a:pt x="1563687" y="5403337"/>
                  <a:pt x="1529293" y="5413096"/>
                  <a:pt x="1510145" y="5417127"/>
                </a:cubicBezTo>
                <a:cubicBezTo>
                  <a:pt x="1420695" y="5435958"/>
                  <a:pt x="1429852" y="5433973"/>
                  <a:pt x="1364673" y="5444836"/>
                </a:cubicBezTo>
                <a:cubicBezTo>
                  <a:pt x="1350818" y="5442527"/>
                  <a:pt x="1335672" y="5444190"/>
                  <a:pt x="1323109" y="5437909"/>
                </a:cubicBezTo>
                <a:cubicBezTo>
                  <a:pt x="1315662" y="5434186"/>
                  <a:pt x="1315142" y="5423014"/>
                  <a:pt x="1309255" y="5417127"/>
                </a:cubicBezTo>
                <a:cubicBezTo>
                  <a:pt x="1303368" y="5411240"/>
                  <a:pt x="1295400" y="5407890"/>
                  <a:pt x="1288473" y="5403272"/>
                </a:cubicBezTo>
                <a:cubicBezTo>
                  <a:pt x="1286164" y="5389418"/>
                  <a:pt x="1284592" y="5375420"/>
                  <a:pt x="1281545" y="5361709"/>
                </a:cubicBezTo>
                <a:cubicBezTo>
                  <a:pt x="1279961" y="5354581"/>
                  <a:pt x="1276389" y="5348011"/>
                  <a:pt x="1274618" y="5340927"/>
                </a:cubicBezTo>
                <a:cubicBezTo>
                  <a:pt x="1271762" y="5329505"/>
                  <a:pt x="1270000" y="5317836"/>
                  <a:pt x="1267691" y="5306291"/>
                </a:cubicBezTo>
                <a:cubicBezTo>
                  <a:pt x="1265382" y="5283200"/>
                  <a:pt x="1265041" y="5259827"/>
                  <a:pt x="1260764" y="5237018"/>
                </a:cubicBezTo>
                <a:cubicBezTo>
                  <a:pt x="1258073" y="5222664"/>
                  <a:pt x="1259061" y="5203555"/>
                  <a:pt x="1246909" y="5195454"/>
                </a:cubicBezTo>
                <a:cubicBezTo>
                  <a:pt x="1239982" y="5190836"/>
                  <a:pt x="1233574" y="5185323"/>
                  <a:pt x="1226127" y="5181600"/>
                </a:cubicBezTo>
                <a:cubicBezTo>
                  <a:pt x="1203373" y="5170223"/>
                  <a:pt x="1161448" y="5169282"/>
                  <a:pt x="1143000" y="5167745"/>
                </a:cubicBezTo>
                <a:cubicBezTo>
                  <a:pt x="1108407" y="5164862"/>
                  <a:pt x="1073727" y="5163127"/>
                  <a:pt x="1039091" y="5160818"/>
                </a:cubicBezTo>
                <a:cubicBezTo>
                  <a:pt x="934631" y="5139927"/>
                  <a:pt x="1064791" y="5166529"/>
                  <a:pt x="976745" y="5146963"/>
                </a:cubicBezTo>
                <a:cubicBezTo>
                  <a:pt x="965251" y="5144409"/>
                  <a:pt x="953468" y="5143134"/>
                  <a:pt x="942109" y="5140036"/>
                </a:cubicBezTo>
                <a:cubicBezTo>
                  <a:pt x="928020" y="5136194"/>
                  <a:pt x="900545" y="5126182"/>
                  <a:pt x="900545" y="5126182"/>
                </a:cubicBezTo>
                <a:cubicBezTo>
                  <a:pt x="863601" y="5070764"/>
                  <a:pt x="912090" y="5137727"/>
                  <a:pt x="865909" y="5091545"/>
                </a:cubicBezTo>
                <a:cubicBezTo>
                  <a:pt x="811422" y="5037056"/>
                  <a:pt x="899360" y="5106720"/>
                  <a:pt x="831273" y="5049982"/>
                </a:cubicBezTo>
                <a:cubicBezTo>
                  <a:pt x="773415" y="5001768"/>
                  <a:pt x="850414" y="5076050"/>
                  <a:pt x="789709" y="5015345"/>
                </a:cubicBezTo>
                <a:cubicBezTo>
                  <a:pt x="787400" y="5008418"/>
                  <a:pt x="787344" y="5000265"/>
                  <a:pt x="782782" y="4994563"/>
                </a:cubicBezTo>
                <a:cubicBezTo>
                  <a:pt x="771206" y="4980093"/>
                  <a:pt x="756495" y="4980329"/>
                  <a:pt x="741218" y="4973782"/>
                </a:cubicBezTo>
                <a:cubicBezTo>
                  <a:pt x="731726" y="4969714"/>
                  <a:pt x="723400" y="4962894"/>
                  <a:pt x="713509" y="4959927"/>
                </a:cubicBezTo>
                <a:cubicBezTo>
                  <a:pt x="700056" y="4955891"/>
                  <a:pt x="685718" y="4955755"/>
                  <a:pt x="671945" y="4953000"/>
                </a:cubicBezTo>
                <a:cubicBezTo>
                  <a:pt x="596946" y="4938000"/>
                  <a:pt x="713008" y="4953713"/>
                  <a:pt x="581891" y="4939145"/>
                </a:cubicBezTo>
                <a:cubicBezTo>
                  <a:pt x="542062" y="4925869"/>
                  <a:pt x="581251" y="4938341"/>
                  <a:pt x="533400" y="4925291"/>
                </a:cubicBezTo>
                <a:cubicBezTo>
                  <a:pt x="517182" y="4920868"/>
                  <a:pt x="501432" y="4914534"/>
                  <a:pt x="484909" y="4911436"/>
                </a:cubicBezTo>
                <a:cubicBezTo>
                  <a:pt x="464358" y="4907583"/>
                  <a:pt x="443346" y="4906818"/>
                  <a:pt x="422564" y="4904509"/>
                </a:cubicBezTo>
                <a:cubicBezTo>
                  <a:pt x="413328" y="4890654"/>
                  <a:pt x="398894" y="4879099"/>
                  <a:pt x="394855" y="4862945"/>
                </a:cubicBezTo>
                <a:lnTo>
                  <a:pt x="381000" y="4807527"/>
                </a:lnTo>
                <a:cubicBezTo>
                  <a:pt x="377482" y="4793457"/>
                  <a:pt x="373111" y="4772956"/>
                  <a:pt x="367145" y="4759036"/>
                </a:cubicBezTo>
                <a:cubicBezTo>
                  <a:pt x="363077" y="4749544"/>
                  <a:pt x="357359" y="4740819"/>
                  <a:pt x="353291" y="4731327"/>
                </a:cubicBezTo>
                <a:cubicBezTo>
                  <a:pt x="350415" y="4724615"/>
                  <a:pt x="351527" y="4715708"/>
                  <a:pt x="346364" y="4710545"/>
                </a:cubicBezTo>
                <a:cubicBezTo>
                  <a:pt x="339062" y="4703243"/>
                  <a:pt x="327891" y="4701309"/>
                  <a:pt x="318655" y="4696691"/>
                </a:cubicBezTo>
                <a:cubicBezTo>
                  <a:pt x="309418" y="4687455"/>
                  <a:pt x="299105" y="4679182"/>
                  <a:pt x="290945" y="4668982"/>
                </a:cubicBezTo>
                <a:cubicBezTo>
                  <a:pt x="280543" y="4655980"/>
                  <a:pt x="263236" y="4627418"/>
                  <a:pt x="263236" y="4627418"/>
                </a:cubicBezTo>
                <a:cubicBezTo>
                  <a:pt x="258618" y="4604327"/>
                  <a:pt x="250154" y="4581681"/>
                  <a:pt x="249382" y="4558145"/>
                </a:cubicBezTo>
                <a:cubicBezTo>
                  <a:pt x="246486" y="4469829"/>
                  <a:pt x="268944" y="4249081"/>
                  <a:pt x="228600" y="4107872"/>
                </a:cubicBezTo>
                <a:cubicBezTo>
                  <a:pt x="226594" y="4100851"/>
                  <a:pt x="223679" y="4094112"/>
                  <a:pt x="221673" y="4087091"/>
                </a:cubicBezTo>
                <a:cubicBezTo>
                  <a:pt x="219057" y="4077937"/>
                  <a:pt x="218612" y="4068082"/>
                  <a:pt x="214745" y="4059382"/>
                </a:cubicBezTo>
                <a:cubicBezTo>
                  <a:pt x="209277" y="4047078"/>
                  <a:pt x="200891" y="4036291"/>
                  <a:pt x="193964" y="4024745"/>
                </a:cubicBezTo>
                <a:cubicBezTo>
                  <a:pt x="191655" y="4015509"/>
                  <a:pt x="189772" y="4006155"/>
                  <a:pt x="187036" y="3997036"/>
                </a:cubicBezTo>
                <a:cubicBezTo>
                  <a:pt x="182840" y="3983048"/>
                  <a:pt x="173182" y="3955472"/>
                  <a:pt x="173182" y="3955472"/>
                </a:cubicBezTo>
                <a:cubicBezTo>
                  <a:pt x="175491" y="3932381"/>
                  <a:pt x="174891" y="3908812"/>
                  <a:pt x="180109" y="3886200"/>
                </a:cubicBezTo>
                <a:cubicBezTo>
                  <a:pt x="181981" y="3878088"/>
                  <a:pt x="190241" y="3872865"/>
                  <a:pt x="193964" y="3865418"/>
                </a:cubicBezTo>
                <a:cubicBezTo>
                  <a:pt x="225760" y="3801825"/>
                  <a:pt x="166518" y="3894767"/>
                  <a:pt x="221673" y="3823854"/>
                </a:cubicBezTo>
                <a:cubicBezTo>
                  <a:pt x="245080" y="3793759"/>
                  <a:pt x="248156" y="3784743"/>
                  <a:pt x="263236" y="3754582"/>
                </a:cubicBezTo>
                <a:cubicBezTo>
                  <a:pt x="265545" y="3743036"/>
                  <a:pt x="266030" y="3730970"/>
                  <a:pt x="270164" y="3719945"/>
                </a:cubicBezTo>
                <a:cubicBezTo>
                  <a:pt x="273087" y="3712150"/>
                  <a:pt x="281095" y="3706958"/>
                  <a:pt x="284018" y="3699163"/>
                </a:cubicBezTo>
                <a:cubicBezTo>
                  <a:pt x="324295" y="3591753"/>
                  <a:pt x="258205" y="3730005"/>
                  <a:pt x="304800" y="3636818"/>
                </a:cubicBezTo>
                <a:cubicBezTo>
                  <a:pt x="323072" y="3563728"/>
                  <a:pt x="308044" y="3631348"/>
                  <a:pt x="318655" y="3477491"/>
                </a:cubicBezTo>
                <a:cubicBezTo>
                  <a:pt x="320249" y="3454384"/>
                  <a:pt x="322515" y="3392035"/>
                  <a:pt x="339436" y="3366654"/>
                </a:cubicBezTo>
                <a:lnTo>
                  <a:pt x="353291" y="3345872"/>
                </a:lnTo>
                <a:cubicBezTo>
                  <a:pt x="372609" y="3249279"/>
                  <a:pt x="364887" y="3301686"/>
                  <a:pt x="353291" y="3110345"/>
                </a:cubicBezTo>
                <a:cubicBezTo>
                  <a:pt x="352211" y="3092532"/>
                  <a:pt x="334355" y="3044997"/>
                  <a:pt x="318655" y="3041072"/>
                </a:cubicBezTo>
                <a:lnTo>
                  <a:pt x="290945" y="3034145"/>
                </a:lnTo>
                <a:cubicBezTo>
                  <a:pt x="267637" y="3037475"/>
                  <a:pt x="224935" y="3043191"/>
                  <a:pt x="200891" y="3048000"/>
                </a:cubicBezTo>
                <a:cubicBezTo>
                  <a:pt x="191555" y="3049867"/>
                  <a:pt x="182336" y="3052312"/>
                  <a:pt x="173182" y="3054927"/>
                </a:cubicBezTo>
                <a:cubicBezTo>
                  <a:pt x="166161" y="3056933"/>
                  <a:pt x="159528" y="3060270"/>
                  <a:pt x="152400" y="3061854"/>
                </a:cubicBezTo>
                <a:cubicBezTo>
                  <a:pt x="138689" y="3064901"/>
                  <a:pt x="124691" y="3066473"/>
                  <a:pt x="110836" y="3068782"/>
                </a:cubicBezTo>
                <a:cubicBezTo>
                  <a:pt x="-7194" y="3060350"/>
                  <a:pt x="23592" y="3093875"/>
                  <a:pt x="6927" y="3027218"/>
                </a:cubicBezTo>
                <a:cubicBezTo>
                  <a:pt x="5156" y="3020134"/>
                  <a:pt x="2309" y="3013363"/>
                  <a:pt x="0" y="3006436"/>
                </a:cubicBezTo>
                <a:cubicBezTo>
                  <a:pt x="2309" y="2974109"/>
                  <a:pt x="2119" y="2941505"/>
                  <a:pt x="6927" y="2909454"/>
                </a:cubicBezTo>
                <a:cubicBezTo>
                  <a:pt x="10242" y="2887356"/>
                  <a:pt x="20191" y="2864443"/>
                  <a:pt x="34636" y="2847109"/>
                </a:cubicBezTo>
                <a:cubicBezTo>
                  <a:pt x="40908" y="2839583"/>
                  <a:pt x="47446" y="2832021"/>
                  <a:pt x="55418" y="2826327"/>
                </a:cubicBezTo>
                <a:cubicBezTo>
                  <a:pt x="63821" y="2820325"/>
                  <a:pt x="72958" y="2814267"/>
                  <a:pt x="83127" y="2812472"/>
                </a:cubicBezTo>
                <a:cubicBezTo>
                  <a:pt x="112776" y="2807240"/>
                  <a:pt x="143164" y="2807854"/>
                  <a:pt x="173182" y="2805545"/>
                </a:cubicBezTo>
                <a:cubicBezTo>
                  <a:pt x="180109" y="2803236"/>
                  <a:pt x="187581" y="2802164"/>
                  <a:pt x="193964" y="2798618"/>
                </a:cubicBezTo>
                <a:cubicBezTo>
                  <a:pt x="214460" y="2787231"/>
                  <a:pt x="240944" y="2769882"/>
                  <a:pt x="256309" y="2750127"/>
                </a:cubicBezTo>
                <a:cubicBezTo>
                  <a:pt x="266532" y="2736983"/>
                  <a:pt x="278752" y="2724360"/>
                  <a:pt x="284018" y="2708563"/>
                </a:cubicBezTo>
                <a:cubicBezTo>
                  <a:pt x="288636" y="2694709"/>
                  <a:pt x="294331" y="2681168"/>
                  <a:pt x="297873" y="2667000"/>
                </a:cubicBezTo>
                <a:cubicBezTo>
                  <a:pt x="302491" y="2648527"/>
                  <a:pt x="301165" y="2627425"/>
                  <a:pt x="311727" y="2611582"/>
                </a:cubicBezTo>
                <a:lnTo>
                  <a:pt x="325582" y="2590800"/>
                </a:lnTo>
                <a:cubicBezTo>
                  <a:pt x="346458" y="2507292"/>
                  <a:pt x="329748" y="2563527"/>
                  <a:pt x="353291" y="2500745"/>
                </a:cubicBezTo>
                <a:cubicBezTo>
                  <a:pt x="363745" y="2472869"/>
                  <a:pt x="360132" y="2466195"/>
                  <a:pt x="387927" y="2438400"/>
                </a:cubicBezTo>
                <a:cubicBezTo>
                  <a:pt x="401782" y="2424545"/>
                  <a:pt x="412690" y="2406917"/>
                  <a:pt x="429491" y="2396836"/>
                </a:cubicBezTo>
                <a:cubicBezTo>
                  <a:pt x="441036" y="2389909"/>
                  <a:pt x="451870" y="2381625"/>
                  <a:pt x="464127" y="2376054"/>
                </a:cubicBezTo>
                <a:cubicBezTo>
                  <a:pt x="477422" y="2370011"/>
                  <a:pt x="505691" y="2362200"/>
                  <a:pt x="505691" y="2362200"/>
                </a:cubicBezTo>
                <a:cubicBezTo>
                  <a:pt x="512618" y="2357582"/>
                  <a:pt x="518677" y="2351268"/>
                  <a:pt x="526473" y="2348345"/>
                </a:cubicBezTo>
                <a:cubicBezTo>
                  <a:pt x="537497" y="2344211"/>
                  <a:pt x="549687" y="2344274"/>
                  <a:pt x="561109" y="2341418"/>
                </a:cubicBezTo>
                <a:cubicBezTo>
                  <a:pt x="568193" y="2339647"/>
                  <a:pt x="574964" y="2336800"/>
                  <a:pt x="581891" y="2334491"/>
                </a:cubicBezTo>
                <a:cubicBezTo>
                  <a:pt x="630382" y="2302164"/>
                  <a:pt x="614219" y="2320637"/>
                  <a:pt x="637309" y="2286000"/>
                </a:cubicBezTo>
                <a:cubicBezTo>
                  <a:pt x="635000" y="2251364"/>
                  <a:pt x="634215" y="2216592"/>
                  <a:pt x="630382" y="2182091"/>
                </a:cubicBezTo>
                <a:cubicBezTo>
                  <a:pt x="629576" y="2174834"/>
                  <a:pt x="625461" y="2168330"/>
                  <a:pt x="623455" y="2161309"/>
                </a:cubicBezTo>
                <a:cubicBezTo>
                  <a:pt x="620839" y="2152155"/>
                  <a:pt x="618836" y="2142836"/>
                  <a:pt x="616527" y="2133600"/>
                </a:cubicBezTo>
                <a:cubicBezTo>
                  <a:pt x="618836" y="2015836"/>
                  <a:pt x="617040" y="1897920"/>
                  <a:pt x="623455" y="1780309"/>
                </a:cubicBezTo>
                <a:cubicBezTo>
                  <a:pt x="624017" y="1769998"/>
                  <a:pt x="633241" y="1762092"/>
                  <a:pt x="637309" y="1752600"/>
                </a:cubicBezTo>
                <a:cubicBezTo>
                  <a:pt x="659254" y="1701392"/>
                  <a:pt x="617945" y="1771254"/>
                  <a:pt x="671945" y="1690254"/>
                </a:cubicBezTo>
                <a:lnTo>
                  <a:pt x="685800" y="1669472"/>
                </a:lnTo>
                <a:cubicBezTo>
                  <a:pt x="702457" y="1644488"/>
                  <a:pt x="712753" y="1626104"/>
                  <a:pt x="741218" y="1607127"/>
                </a:cubicBezTo>
                <a:cubicBezTo>
                  <a:pt x="748145" y="1602509"/>
                  <a:pt x="756113" y="1599159"/>
                  <a:pt x="762000" y="1593272"/>
                </a:cubicBezTo>
                <a:cubicBezTo>
                  <a:pt x="770164" y="1585108"/>
                  <a:pt x="774153" y="1573233"/>
                  <a:pt x="782782" y="1565563"/>
                </a:cubicBezTo>
                <a:cubicBezTo>
                  <a:pt x="795227" y="1554501"/>
                  <a:pt x="811024" y="1547844"/>
                  <a:pt x="824345" y="1537854"/>
                </a:cubicBezTo>
                <a:cubicBezTo>
                  <a:pt x="833582" y="1530927"/>
                  <a:pt x="842030" y="1522800"/>
                  <a:pt x="852055" y="1517072"/>
                </a:cubicBezTo>
                <a:cubicBezTo>
                  <a:pt x="858395" y="1513449"/>
                  <a:pt x="865909" y="1512454"/>
                  <a:pt x="872836" y="1510145"/>
                </a:cubicBezTo>
                <a:cubicBezTo>
                  <a:pt x="891942" y="1491039"/>
                  <a:pt x="891894" y="1488369"/>
                  <a:pt x="914400" y="1475509"/>
                </a:cubicBezTo>
                <a:cubicBezTo>
                  <a:pt x="935952" y="1463194"/>
                  <a:pt x="944484" y="1463139"/>
                  <a:pt x="962891" y="1447800"/>
                </a:cubicBezTo>
                <a:cubicBezTo>
                  <a:pt x="970417" y="1441528"/>
                  <a:pt x="976746" y="1433945"/>
                  <a:pt x="983673" y="1427018"/>
                </a:cubicBezTo>
                <a:cubicBezTo>
                  <a:pt x="1076037" y="1429327"/>
                  <a:pt x="1168471" y="1429652"/>
                  <a:pt x="1260764" y="1433945"/>
                </a:cubicBezTo>
                <a:cubicBezTo>
                  <a:pt x="1268058" y="1434284"/>
                  <a:pt x="1274524" y="1438866"/>
                  <a:pt x="1281545" y="1440872"/>
                </a:cubicBezTo>
                <a:cubicBezTo>
                  <a:pt x="1290700" y="1443488"/>
                  <a:pt x="1300018" y="1445491"/>
                  <a:pt x="1309255" y="1447800"/>
                </a:cubicBezTo>
                <a:cubicBezTo>
                  <a:pt x="1316182" y="1452418"/>
                  <a:pt x="1322241" y="1458731"/>
                  <a:pt x="1330036" y="1461654"/>
                </a:cubicBezTo>
                <a:cubicBezTo>
                  <a:pt x="1341061" y="1465788"/>
                  <a:pt x="1353179" y="1466028"/>
                  <a:pt x="1364673" y="1468582"/>
                </a:cubicBezTo>
                <a:cubicBezTo>
                  <a:pt x="1373967" y="1470647"/>
                  <a:pt x="1383228" y="1472894"/>
                  <a:pt x="1392382" y="1475509"/>
                </a:cubicBezTo>
                <a:cubicBezTo>
                  <a:pt x="1416167" y="1482304"/>
                  <a:pt x="1416241" y="1483974"/>
                  <a:pt x="1440873" y="1496291"/>
                </a:cubicBezTo>
                <a:cubicBezTo>
                  <a:pt x="1447800" y="1505527"/>
                  <a:pt x="1454944" y="1514605"/>
                  <a:pt x="1461655" y="1524000"/>
                </a:cubicBezTo>
                <a:cubicBezTo>
                  <a:pt x="1466494" y="1530775"/>
                  <a:pt x="1474384" y="1553031"/>
                  <a:pt x="1475509" y="1544782"/>
                </a:cubicBezTo>
                <a:cubicBezTo>
                  <a:pt x="1483315" y="1487538"/>
                  <a:pt x="1476871" y="1429105"/>
                  <a:pt x="1482436" y="1371600"/>
                </a:cubicBezTo>
                <a:cubicBezTo>
                  <a:pt x="1486725" y="1327283"/>
                  <a:pt x="1495145" y="1339255"/>
                  <a:pt x="1510145" y="1309254"/>
                </a:cubicBezTo>
                <a:cubicBezTo>
                  <a:pt x="1523637" y="1282271"/>
                  <a:pt x="1510670" y="1291865"/>
                  <a:pt x="1524000" y="1260763"/>
                </a:cubicBezTo>
                <a:cubicBezTo>
                  <a:pt x="1527280" y="1253111"/>
                  <a:pt x="1533724" y="1247210"/>
                  <a:pt x="1537855" y="1239982"/>
                </a:cubicBezTo>
                <a:cubicBezTo>
                  <a:pt x="1542978" y="1231016"/>
                  <a:pt x="1545707" y="1220675"/>
                  <a:pt x="1551709" y="1212272"/>
                </a:cubicBezTo>
                <a:cubicBezTo>
                  <a:pt x="1557403" y="1204300"/>
                  <a:pt x="1566115" y="1198929"/>
                  <a:pt x="1572491" y="1191491"/>
                </a:cubicBezTo>
                <a:cubicBezTo>
                  <a:pt x="1580005" y="1182725"/>
                  <a:pt x="1586346" y="1173018"/>
                  <a:pt x="1593273" y="1163782"/>
                </a:cubicBezTo>
                <a:cubicBezTo>
                  <a:pt x="1606759" y="1123323"/>
                  <a:pt x="1589648" y="1160480"/>
                  <a:pt x="1620982" y="1129145"/>
                </a:cubicBezTo>
                <a:cubicBezTo>
                  <a:pt x="1626869" y="1123258"/>
                  <a:pt x="1628949" y="1114250"/>
                  <a:pt x="1634836" y="1108363"/>
                </a:cubicBezTo>
                <a:cubicBezTo>
                  <a:pt x="1640723" y="1102476"/>
                  <a:pt x="1649222" y="1099839"/>
                  <a:pt x="1655618" y="1094509"/>
                </a:cubicBezTo>
                <a:cubicBezTo>
                  <a:pt x="1663144" y="1088237"/>
                  <a:pt x="1668667" y="1079742"/>
                  <a:pt x="1676400" y="1073727"/>
                </a:cubicBezTo>
                <a:cubicBezTo>
                  <a:pt x="1689544" y="1063504"/>
                  <a:pt x="1704109" y="1055255"/>
                  <a:pt x="1717964" y="1046018"/>
                </a:cubicBezTo>
                <a:cubicBezTo>
                  <a:pt x="1724891" y="1041400"/>
                  <a:pt x="1730847" y="1034796"/>
                  <a:pt x="1738745" y="1032163"/>
                </a:cubicBezTo>
                <a:lnTo>
                  <a:pt x="1759527" y="1025236"/>
                </a:lnTo>
                <a:cubicBezTo>
                  <a:pt x="1775276" y="1009487"/>
                  <a:pt x="1788024" y="994779"/>
                  <a:pt x="1808018" y="983672"/>
                </a:cubicBezTo>
                <a:cubicBezTo>
                  <a:pt x="1818888" y="977633"/>
                  <a:pt x="1831533" y="975379"/>
                  <a:pt x="1842655" y="969818"/>
                </a:cubicBezTo>
                <a:cubicBezTo>
                  <a:pt x="1850101" y="966095"/>
                  <a:pt x="1855990" y="959686"/>
                  <a:pt x="1863436" y="955963"/>
                </a:cubicBezTo>
                <a:cubicBezTo>
                  <a:pt x="1869967" y="952697"/>
                  <a:pt x="1877687" y="952301"/>
                  <a:pt x="1884218" y="949036"/>
                </a:cubicBezTo>
                <a:cubicBezTo>
                  <a:pt x="1891665" y="945313"/>
                  <a:pt x="1896696" y="935775"/>
                  <a:pt x="1905000" y="935182"/>
                </a:cubicBezTo>
                <a:cubicBezTo>
                  <a:pt x="1994855" y="928764"/>
                  <a:pt x="2085109" y="930563"/>
                  <a:pt x="2175164" y="928254"/>
                </a:cubicBezTo>
                <a:cubicBezTo>
                  <a:pt x="2179782" y="921327"/>
                  <a:pt x="2184975" y="914750"/>
                  <a:pt x="2189018" y="907472"/>
                </a:cubicBezTo>
                <a:cubicBezTo>
                  <a:pt x="2196540" y="893932"/>
                  <a:pt x="2200506" y="878301"/>
                  <a:pt x="2209800" y="865909"/>
                </a:cubicBezTo>
                <a:cubicBezTo>
                  <a:pt x="2214795" y="859248"/>
                  <a:pt x="2223655" y="856672"/>
                  <a:pt x="2230582" y="852054"/>
                </a:cubicBezTo>
                <a:cubicBezTo>
                  <a:pt x="2235200" y="838200"/>
                  <a:pt x="2236696" y="822875"/>
                  <a:pt x="2244436" y="810491"/>
                </a:cubicBezTo>
                <a:cubicBezTo>
                  <a:pt x="2248849" y="803431"/>
                  <a:pt x="2259331" y="802523"/>
                  <a:pt x="2265218" y="796636"/>
                </a:cubicBezTo>
                <a:cubicBezTo>
                  <a:pt x="2298749" y="763105"/>
                  <a:pt x="2257470" y="784340"/>
                  <a:pt x="2299855" y="768927"/>
                </a:cubicBezTo>
                <a:cubicBezTo>
                  <a:pt x="2318396" y="762185"/>
                  <a:pt x="2336694" y="754781"/>
                  <a:pt x="2355273" y="748145"/>
                </a:cubicBezTo>
                <a:cubicBezTo>
                  <a:pt x="2369026" y="743233"/>
                  <a:pt x="2396836" y="734291"/>
                  <a:pt x="2396836" y="734291"/>
                </a:cubicBezTo>
                <a:cubicBezTo>
                  <a:pt x="2427215" y="736190"/>
                  <a:pt x="2494897" y="751642"/>
                  <a:pt x="2535382" y="734291"/>
                </a:cubicBezTo>
                <a:cubicBezTo>
                  <a:pt x="2543034" y="731011"/>
                  <a:pt x="2549237" y="725054"/>
                  <a:pt x="2556164" y="720436"/>
                </a:cubicBezTo>
                <a:cubicBezTo>
                  <a:pt x="2560782" y="708891"/>
                  <a:pt x="2564968" y="697163"/>
                  <a:pt x="2570018" y="685800"/>
                </a:cubicBezTo>
                <a:cubicBezTo>
                  <a:pt x="2574212" y="676363"/>
                  <a:pt x="2580906" y="667982"/>
                  <a:pt x="2583873" y="658091"/>
                </a:cubicBezTo>
                <a:cubicBezTo>
                  <a:pt x="2587909" y="644638"/>
                  <a:pt x="2588046" y="630300"/>
                  <a:pt x="2590800" y="616527"/>
                </a:cubicBezTo>
                <a:cubicBezTo>
                  <a:pt x="2592667" y="607191"/>
                  <a:pt x="2595418" y="598054"/>
                  <a:pt x="2597727" y="588818"/>
                </a:cubicBezTo>
                <a:cubicBezTo>
                  <a:pt x="2600036" y="563418"/>
                  <a:pt x="2601048" y="537866"/>
                  <a:pt x="2604655" y="512618"/>
                </a:cubicBezTo>
                <a:cubicBezTo>
                  <a:pt x="2605688" y="505389"/>
                  <a:pt x="2609484" y="498830"/>
                  <a:pt x="2611582" y="491836"/>
                </a:cubicBezTo>
                <a:cubicBezTo>
                  <a:pt x="2616412" y="475734"/>
                  <a:pt x="2621013" y="459563"/>
                  <a:pt x="2625436" y="443345"/>
                </a:cubicBezTo>
                <a:cubicBezTo>
                  <a:pt x="2626501" y="439441"/>
                  <a:pt x="2635209" y="400977"/>
                  <a:pt x="2639291" y="394854"/>
                </a:cubicBezTo>
                <a:cubicBezTo>
                  <a:pt x="2644725" y="386703"/>
                  <a:pt x="2653146" y="380999"/>
                  <a:pt x="2660073" y="374072"/>
                </a:cubicBezTo>
                <a:cubicBezTo>
                  <a:pt x="2671496" y="345513"/>
                  <a:pt x="2678566" y="320941"/>
                  <a:pt x="2701636" y="297872"/>
                </a:cubicBezTo>
                <a:cubicBezTo>
                  <a:pt x="2708563" y="290945"/>
                  <a:pt x="2716042" y="284529"/>
                  <a:pt x="2722418" y="277091"/>
                </a:cubicBezTo>
                <a:cubicBezTo>
                  <a:pt x="2729932" y="268325"/>
                  <a:pt x="2734434" y="256896"/>
                  <a:pt x="2743200" y="249382"/>
                </a:cubicBezTo>
                <a:cubicBezTo>
                  <a:pt x="2819724" y="183790"/>
                  <a:pt x="2707619" y="312672"/>
                  <a:pt x="2812473" y="207818"/>
                </a:cubicBezTo>
                <a:cubicBezTo>
                  <a:pt x="2829516" y="190775"/>
                  <a:pt x="2839865" y="176804"/>
                  <a:pt x="2860964" y="166254"/>
                </a:cubicBezTo>
                <a:cubicBezTo>
                  <a:pt x="2920366" y="136553"/>
                  <a:pt x="2871874" y="167936"/>
                  <a:pt x="2923309" y="138545"/>
                </a:cubicBezTo>
                <a:cubicBezTo>
                  <a:pt x="2930538" y="134414"/>
                  <a:pt x="2936644" y="128414"/>
                  <a:pt x="2944091" y="124691"/>
                </a:cubicBezTo>
                <a:cubicBezTo>
                  <a:pt x="2957440" y="118016"/>
                  <a:pt x="2979255" y="115278"/>
                  <a:pt x="2992582" y="110836"/>
                </a:cubicBezTo>
                <a:cubicBezTo>
                  <a:pt x="3004379" y="106904"/>
                  <a:pt x="3015575" y="101348"/>
                  <a:pt x="3027218" y="96982"/>
                </a:cubicBezTo>
                <a:cubicBezTo>
                  <a:pt x="3034055" y="94418"/>
                  <a:pt x="3041288" y="92930"/>
                  <a:pt x="3048000" y="90054"/>
                </a:cubicBezTo>
                <a:cubicBezTo>
                  <a:pt x="3058969" y="85353"/>
                  <a:pt x="3082368" y="70684"/>
                  <a:pt x="3096491" y="69272"/>
                </a:cubicBezTo>
                <a:cubicBezTo>
                  <a:pt x="3135618" y="65359"/>
                  <a:pt x="3175000" y="64654"/>
                  <a:pt x="3214255" y="62345"/>
                </a:cubicBezTo>
                <a:cubicBezTo>
                  <a:pt x="3225800" y="60036"/>
                  <a:pt x="3237469" y="58274"/>
                  <a:pt x="3248891" y="55418"/>
                </a:cubicBezTo>
                <a:cubicBezTo>
                  <a:pt x="3255975" y="53647"/>
                  <a:pt x="3262545" y="50075"/>
                  <a:pt x="3269673" y="48491"/>
                </a:cubicBezTo>
                <a:cubicBezTo>
                  <a:pt x="3283384" y="45444"/>
                  <a:pt x="3297525" y="44610"/>
                  <a:pt x="3311236" y="41563"/>
                </a:cubicBezTo>
                <a:cubicBezTo>
                  <a:pt x="3318364" y="39979"/>
                  <a:pt x="3324997" y="36642"/>
                  <a:pt x="3332018" y="34636"/>
                </a:cubicBezTo>
                <a:cubicBezTo>
                  <a:pt x="3341172" y="32021"/>
                  <a:pt x="3350573" y="30324"/>
                  <a:pt x="3359727" y="27709"/>
                </a:cubicBezTo>
                <a:cubicBezTo>
                  <a:pt x="3366748" y="25703"/>
                  <a:pt x="3373425" y="22553"/>
                  <a:pt x="3380509" y="20782"/>
                </a:cubicBezTo>
                <a:cubicBezTo>
                  <a:pt x="3442947" y="5172"/>
                  <a:pt x="3387728" y="24820"/>
                  <a:pt x="3449782" y="0"/>
                </a:cubicBezTo>
                <a:cubicBezTo>
                  <a:pt x="3484418" y="2309"/>
                  <a:pt x="3519403" y="1513"/>
                  <a:pt x="3553691" y="6927"/>
                </a:cubicBezTo>
                <a:cubicBezTo>
                  <a:pt x="3563891" y="8538"/>
                  <a:pt x="3571812" y="16947"/>
                  <a:pt x="3581400" y="20782"/>
                </a:cubicBezTo>
                <a:cubicBezTo>
                  <a:pt x="3594960" y="26206"/>
                  <a:pt x="3609109" y="30018"/>
                  <a:pt x="3622964" y="34636"/>
                </a:cubicBezTo>
                <a:cubicBezTo>
                  <a:pt x="3629891" y="36945"/>
                  <a:pt x="3636585" y="40131"/>
                  <a:pt x="3643745" y="41563"/>
                </a:cubicBezTo>
                <a:cubicBezTo>
                  <a:pt x="3685542" y="49923"/>
                  <a:pt x="3667212" y="44768"/>
                  <a:pt x="3699164" y="55418"/>
                </a:cubicBezTo>
                <a:lnTo>
                  <a:pt x="3830782" y="48491"/>
                </a:lnTo>
                <a:close/>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Volný tvar 4"/>
          <p:cNvSpPr/>
          <p:nvPr/>
        </p:nvSpPr>
        <p:spPr>
          <a:xfrm rot="5400000">
            <a:off x="5277843" y="1457287"/>
            <a:ext cx="1766474" cy="1935764"/>
          </a:xfrm>
          <a:custGeom>
            <a:avLst/>
            <a:gdLst>
              <a:gd name="connsiteX0" fmla="*/ 3830782 w 6636327"/>
              <a:gd name="connsiteY0" fmla="*/ 48491 h 6040582"/>
              <a:gd name="connsiteX1" fmla="*/ 3893127 w 6636327"/>
              <a:gd name="connsiteY1" fmla="*/ 62345 h 6040582"/>
              <a:gd name="connsiteX2" fmla="*/ 3934691 w 6636327"/>
              <a:gd name="connsiteY2" fmla="*/ 90054 h 6040582"/>
              <a:gd name="connsiteX3" fmla="*/ 3990109 w 6636327"/>
              <a:gd name="connsiteY3" fmla="*/ 103909 h 6040582"/>
              <a:gd name="connsiteX4" fmla="*/ 4010891 w 6636327"/>
              <a:gd name="connsiteY4" fmla="*/ 110836 h 6040582"/>
              <a:gd name="connsiteX5" fmla="*/ 4045527 w 6636327"/>
              <a:gd name="connsiteY5" fmla="*/ 117763 h 6040582"/>
              <a:gd name="connsiteX6" fmla="*/ 4087091 w 6636327"/>
              <a:gd name="connsiteY6" fmla="*/ 138545 h 6040582"/>
              <a:gd name="connsiteX7" fmla="*/ 4149436 w 6636327"/>
              <a:gd name="connsiteY7" fmla="*/ 166254 h 6040582"/>
              <a:gd name="connsiteX8" fmla="*/ 4170218 w 6636327"/>
              <a:gd name="connsiteY8" fmla="*/ 180109 h 6040582"/>
              <a:gd name="connsiteX9" fmla="*/ 4191000 w 6636327"/>
              <a:gd name="connsiteY9" fmla="*/ 187036 h 6040582"/>
              <a:gd name="connsiteX10" fmla="*/ 4204855 w 6636327"/>
              <a:gd name="connsiteY10" fmla="*/ 207818 h 6040582"/>
              <a:gd name="connsiteX11" fmla="*/ 4225636 w 6636327"/>
              <a:gd name="connsiteY11" fmla="*/ 221672 h 6040582"/>
              <a:gd name="connsiteX12" fmla="*/ 4253345 w 6636327"/>
              <a:gd name="connsiteY12" fmla="*/ 263236 h 6040582"/>
              <a:gd name="connsiteX13" fmla="*/ 4274127 w 6636327"/>
              <a:gd name="connsiteY13" fmla="*/ 304800 h 6040582"/>
              <a:gd name="connsiteX14" fmla="*/ 4294909 w 6636327"/>
              <a:gd name="connsiteY14" fmla="*/ 311727 h 6040582"/>
              <a:gd name="connsiteX15" fmla="*/ 4308764 w 6636327"/>
              <a:gd name="connsiteY15" fmla="*/ 332509 h 6040582"/>
              <a:gd name="connsiteX16" fmla="*/ 4371109 w 6636327"/>
              <a:gd name="connsiteY16" fmla="*/ 360218 h 6040582"/>
              <a:gd name="connsiteX17" fmla="*/ 4412673 w 6636327"/>
              <a:gd name="connsiteY17" fmla="*/ 374072 h 6040582"/>
              <a:gd name="connsiteX18" fmla="*/ 4433455 w 6636327"/>
              <a:gd name="connsiteY18" fmla="*/ 381000 h 6040582"/>
              <a:gd name="connsiteX19" fmla="*/ 4523509 w 6636327"/>
              <a:gd name="connsiteY19" fmla="*/ 394854 h 6040582"/>
              <a:gd name="connsiteX20" fmla="*/ 4585855 w 6636327"/>
              <a:gd name="connsiteY20" fmla="*/ 422563 h 6040582"/>
              <a:gd name="connsiteX21" fmla="*/ 4634345 w 6636327"/>
              <a:gd name="connsiteY21" fmla="*/ 436418 h 6040582"/>
              <a:gd name="connsiteX22" fmla="*/ 4717473 w 6636327"/>
              <a:gd name="connsiteY22" fmla="*/ 457200 h 6040582"/>
              <a:gd name="connsiteX23" fmla="*/ 4745182 w 6636327"/>
              <a:gd name="connsiteY23" fmla="*/ 464127 h 6040582"/>
              <a:gd name="connsiteX24" fmla="*/ 4765964 w 6636327"/>
              <a:gd name="connsiteY24" fmla="*/ 471054 h 6040582"/>
              <a:gd name="connsiteX25" fmla="*/ 4925291 w 6636327"/>
              <a:gd name="connsiteY25" fmla="*/ 477982 h 6040582"/>
              <a:gd name="connsiteX26" fmla="*/ 4946073 w 6636327"/>
              <a:gd name="connsiteY26" fmla="*/ 484909 h 6040582"/>
              <a:gd name="connsiteX27" fmla="*/ 4987636 w 6636327"/>
              <a:gd name="connsiteY27" fmla="*/ 471054 h 6040582"/>
              <a:gd name="connsiteX28" fmla="*/ 5015345 w 6636327"/>
              <a:gd name="connsiteY28" fmla="*/ 464127 h 6040582"/>
              <a:gd name="connsiteX29" fmla="*/ 5036127 w 6636327"/>
              <a:gd name="connsiteY29" fmla="*/ 450272 h 6040582"/>
              <a:gd name="connsiteX30" fmla="*/ 5049982 w 6636327"/>
              <a:gd name="connsiteY30" fmla="*/ 429491 h 6040582"/>
              <a:gd name="connsiteX31" fmla="*/ 5070764 w 6636327"/>
              <a:gd name="connsiteY31" fmla="*/ 422563 h 6040582"/>
              <a:gd name="connsiteX32" fmla="*/ 5091545 w 6636327"/>
              <a:gd name="connsiteY32" fmla="*/ 401782 h 6040582"/>
              <a:gd name="connsiteX33" fmla="*/ 5133109 w 6636327"/>
              <a:gd name="connsiteY33" fmla="*/ 387927 h 6040582"/>
              <a:gd name="connsiteX34" fmla="*/ 5216236 w 6636327"/>
              <a:gd name="connsiteY34" fmla="*/ 401782 h 6040582"/>
              <a:gd name="connsiteX35" fmla="*/ 5237018 w 6636327"/>
              <a:gd name="connsiteY35" fmla="*/ 394854 h 6040582"/>
              <a:gd name="connsiteX36" fmla="*/ 5320145 w 6636327"/>
              <a:gd name="connsiteY36" fmla="*/ 381000 h 6040582"/>
              <a:gd name="connsiteX37" fmla="*/ 5424055 w 6636327"/>
              <a:gd name="connsiteY37" fmla="*/ 374072 h 6040582"/>
              <a:gd name="connsiteX38" fmla="*/ 5514109 w 6636327"/>
              <a:gd name="connsiteY38" fmla="*/ 387927 h 6040582"/>
              <a:gd name="connsiteX39" fmla="*/ 5555673 w 6636327"/>
              <a:gd name="connsiteY39" fmla="*/ 394854 h 6040582"/>
              <a:gd name="connsiteX40" fmla="*/ 5618018 w 6636327"/>
              <a:gd name="connsiteY40" fmla="*/ 422563 h 6040582"/>
              <a:gd name="connsiteX41" fmla="*/ 5638800 w 6636327"/>
              <a:gd name="connsiteY41" fmla="*/ 429491 h 6040582"/>
              <a:gd name="connsiteX42" fmla="*/ 5680364 w 6636327"/>
              <a:gd name="connsiteY42" fmla="*/ 450272 h 6040582"/>
              <a:gd name="connsiteX43" fmla="*/ 5701145 w 6636327"/>
              <a:gd name="connsiteY43" fmla="*/ 464127 h 6040582"/>
              <a:gd name="connsiteX44" fmla="*/ 5756564 w 6636327"/>
              <a:gd name="connsiteY44" fmla="*/ 477982 h 6040582"/>
              <a:gd name="connsiteX45" fmla="*/ 5798127 w 6636327"/>
              <a:gd name="connsiteY45" fmla="*/ 512618 h 6040582"/>
              <a:gd name="connsiteX46" fmla="*/ 5818909 w 6636327"/>
              <a:gd name="connsiteY46" fmla="*/ 526472 h 6040582"/>
              <a:gd name="connsiteX47" fmla="*/ 5853545 w 6636327"/>
              <a:gd name="connsiteY47" fmla="*/ 561109 h 6040582"/>
              <a:gd name="connsiteX48" fmla="*/ 5888182 w 6636327"/>
              <a:gd name="connsiteY48" fmla="*/ 595745 h 6040582"/>
              <a:gd name="connsiteX49" fmla="*/ 5922818 w 6636327"/>
              <a:gd name="connsiteY49" fmla="*/ 637309 h 6040582"/>
              <a:gd name="connsiteX50" fmla="*/ 5964382 w 6636327"/>
              <a:gd name="connsiteY50" fmla="*/ 665018 h 6040582"/>
              <a:gd name="connsiteX51" fmla="*/ 6005945 w 6636327"/>
              <a:gd name="connsiteY51" fmla="*/ 692727 h 6040582"/>
              <a:gd name="connsiteX52" fmla="*/ 6019800 w 6636327"/>
              <a:gd name="connsiteY52" fmla="*/ 713509 h 6040582"/>
              <a:gd name="connsiteX53" fmla="*/ 6040582 w 6636327"/>
              <a:gd name="connsiteY53" fmla="*/ 720436 h 6040582"/>
              <a:gd name="connsiteX54" fmla="*/ 6061364 w 6636327"/>
              <a:gd name="connsiteY54" fmla="*/ 734291 h 6040582"/>
              <a:gd name="connsiteX55" fmla="*/ 6068291 w 6636327"/>
              <a:gd name="connsiteY55" fmla="*/ 755072 h 6040582"/>
              <a:gd name="connsiteX56" fmla="*/ 6089073 w 6636327"/>
              <a:gd name="connsiteY56" fmla="*/ 796636 h 6040582"/>
              <a:gd name="connsiteX57" fmla="*/ 6096000 w 6636327"/>
              <a:gd name="connsiteY57" fmla="*/ 914400 h 6040582"/>
              <a:gd name="connsiteX58" fmla="*/ 6102927 w 6636327"/>
              <a:gd name="connsiteY58" fmla="*/ 1011382 h 6040582"/>
              <a:gd name="connsiteX59" fmla="*/ 6130636 w 6636327"/>
              <a:gd name="connsiteY59" fmla="*/ 1052945 h 6040582"/>
              <a:gd name="connsiteX60" fmla="*/ 6137564 w 6636327"/>
              <a:gd name="connsiteY60" fmla="*/ 1073727 h 6040582"/>
              <a:gd name="connsiteX61" fmla="*/ 6130636 w 6636327"/>
              <a:gd name="connsiteY61" fmla="*/ 1253836 h 6040582"/>
              <a:gd name="connsiteX62" fmla="*/ 6123709 w 6636327"/>
              <a:gd name="connsiteY62" fmla="*/ 1316182 h 6040582"/>
              <a:gd name="connsiteX63" fmla="*/ 6109855 w 6636327"/>
              <a:gd name="connsiteY63" fmla="*/ 1336963 h 6040582"/>
              <a:gd name="connsiteX64" fmla="*/ 6102927 w 6636327"/>
              <a:gd name="connsiteY64" fmla="*/ 1364672 h 6040582"/>
              <a:gd name="connsiteX65" fmla="*/ 6096000 w 6636327"/>
              <a:gd name="connsiteY65" fmla="*/ 1385454 h 6040582"/>
              <a:gd name="connsiteX66" fmla="*/ 6102927 w 6636327"/>
              <a:gd name="connsiteY66" fmla="*/ 1530927 h 6040582"/>
              <a:gd name="connsiteX67" fmla="*/ 6158345 w 6636327"/>
              <a:gd name="connsiteY67" fmla="*/ 1510145 h 6040582"/>
              <a:gd name="connsiteX68" fmla="*/ 6172200 w 6636327"/>
              <a:gd name="connsiteY68" fmla="*/ 1489363 h 6040582"/>
              <a:gd name="connsiteX69" fmla="*/ 6192982 w 6636327"/>
              <a:gd name="connsiteY69" fmla="*/ 1468582 h 6040582"/>
              <a:gd name="connsiteX70" fmla="*/ 6199909 w 6636327"/>
              <a:gd name="connsiteY70" fmla="*/ 1440872 h 6040582"/>
              <a:gd name="connsiteX71" fmla="*/ 6220691 w 6636327"/>
              <a:gd name="connsiteY71" fmla="*/ 1427018 h 6040582"/>
              <a:gd name="connsiteX72" fmla="*/ 6248400 w 6636327"/>
              <a:gd name="connsiteY72" fmla="*/ 1406236 h 6040582"/>
              <a:gd name="connsiteX73" fmla="*/ 6380018 w 6636327"/>
              <a:gd name="connsiteY73" fmla="*/ 1413163 h 6040582"/>
              <a:gd name="connsiteX74" fmla="*/ 6400800 w 6636327"/>
              <a:gd name="connsiteY74" fmla="*/ 1420091 h 6040582"/>
              <a:gd name="connsiteX75" fmla="*/ 6442364 w 6636327"/>
              <a:gd name="connsiteY75" fmla="*/ 1461654 h 6040582"/>
              <a:gd name="connsiteX76" fmla="*/ 6456218 w 6636327"/>
              <a:gd name="connsiteY76" fmla="*/ 1482436 h 6040582"/>
              <a:gd name="connsiteX77" fmla="*/ 6477000 w 6636327"/>
              <a:gd name="connsiteY77" fmla="*/ 1489363 h 6040582"/>
              <a:gd name="connsiteX78" fmla="*/ 6504709 w 6636327"/>
              <a:gd name="connsiteY78" fmla="*/ 1517072 h 6040582"/>
              <a:gd name="connsiteX79" fmla="*/ 6532418 w 6636327"/>
              <a:gd name="connsiteY79" fmla="*/ 1558636 h 6040582"/>
              <a:gd name="connsiteX80" fmla="*/ 6546273 w 6636327"/>
              <a:gd name="connsiteY80" fmla="*/ 1579418 h 6040582"/>
              <a:gd name="connsiteX81" fmla="*/ 6560127 w 6636327"/>
              <a:gd name="connsiteY81" fmla="*/ 1620982 h 6040582"/>
              <a:gd name="connsiteX82" fmla="*/ 6567055 w 6636327"/>
              <a:gd name="connsiteY82" fmla="*/ 1641763 h 6040582"/>
              <a:gd name="connsiteX83" fmla="*/ 6580909 w 6636327"/>
              <a:gd name="connsiteY83" fmla="*/ 1662545 h 6040582"/>
              <a:gd name="connsiteX84" fmla="*/ 6587836 w 6636327"/>
              <a:gd name="connsiteY84" fmla="*/ 1690254 h 6040582"/>
              <a:gd name="connsiteX85" fmla="*/ 6601691 w 6636327"/>
              <a:gd name="connsiteY85" fmla="*/ 1731818 h 6040582"/>
              <a:gd name="connsiteX86" fmla="*/ 6594764 w 6636327"/>
              <a:gd name="connsiteY86" fmla="*/ 1780309 h 6040582"/>
              <a:gd name="connsiteX87" fmla="*/ 6573982 w 6636327"/>
              <a:gd name="connsiteY87" fmla="*/ 1794163 h 6040582"/>
              <a:gd name="connsiteX88" fmla="*/ 6546273 w 6636327"/>
              <a:gd name="connsiteY88" fmla="*/ 1808018 h 6040582"/>
              <a:gd name="connsiteX89" fmla="*/ 6504709 w 6636327"/>
              <a:gd name="connsiteY89" fmla="*/ 1814945 h 6040582"/>
              <a:gd name="connsiteX90" fmla="*/ 6470073 w 6636327"/>
              <a:gd name="connsiteY90" fmla="*/ 1821872 h 6040582"/>
              <a:gd name="connsiteX91" fmla="*/ 6449291 w 6636327"/>
              <a:gd name="connsiteY91" fmla="*/ 1835727 h 6040582"/>
              <a:gd name="connsiteX92" fmla="*/ 6428509 w 6636327"/>
              <a:gd name="connsiteY92" fmla="*/ 1842654 h 6040582"/>
              <a:gd name="connsiteX93" fmla="*/ 6456218 w 6636327"/>
              <a:gd name="connsiteY93" fmla="*/ 1884218 h 6040582"/>
              <a:gd name="connsiteX94" fmla="*/ 6580909 w 6636327"/>
              <a:gd name="connsiteY94" fmla="*/ 1898072 h 6040582"/>
              <a:gd name="connsiteX95" fmla="*/ 6594764 w 6636327"/>
              <a:gd name="connsiteY95" fmla="*/ 1939636 h 6040582"/>
              <a:gd name="connsiteX96" fmla="*/ 6601691 w 6636327"/>
              <a:gd name="connsiteY96" fmla="*/ 1960418 h 6040582"/>
              <a:gd name="connsiteX97" fmla="*/ 6615545 w 6636327"/>
              <a:gd name="connsiteY97" fmla="*/ 1981200 h 6040582"/>
              <a:gd name="connsiteX98" fmla="*/ 6636327 w 6636327"/>
              <a:gd name="connsiteY98" fmla="*/ 2022763 h 6040582"/>
              <a:gd name="connsiteX99" fmla="*/ 6629400 w 6636327"/>
              <a:gd name="connsiteY99" fmla="*/ 2078182 h 6040582"/>
              <a:gd name="connsiteX100" fmla="*/ 6622473 w 6636327"/>
              <a:gd name="connsiteY100" fmla="*/ 2098963 h 6040582"/>
              <a:gd name="connsiteX101" fmla="*/ 6615545 w 6636327"/>
              <a:gd name="connsiteY101" fmla="*/ 2126672 h 6040582"/>
              <a:gd name="connsiteX102" fmla="*/ 6601691 w 6636327"/>
              <a:gd name="connsiteY102" fmla="*/ 2168236 h 6040582"/>
              <a:gd name="connsiteX103" fmla="*/ 6587836 w 6636327"/>
              <a:gd name="connsiteY103" fmla="*/ 2396836 h 6040582"/>
              <a:gd name="connsiteX104" fmla="*/ 6567055 w 6636327"/>
              <a:gd name="connsiteY104" fmla="*/ 2466109 h 6040582"/>
              <a:gd name="connsiteX105" fmla="*/ 6553200 w 6636327"/>
              <a:gd name="connsiteY105" fmla="*/ 2507672 h 6040582"/>
              <a:gd name="connsiteX106" fmla="*/ 6546273 w 6636327"/>
              <a:gd name="connsiteY106" fmla="*/ 2528454 h 6040582"/>
              <a:gd name="connsiteX107" fmla="*/ 6518564 w 6636327"/>
              <a:gd name="connsiteY107" fmla="*/ 2570018 h 6040582"/>
              <a:gd name="connsiteX108" fmla="*/ 6504709 w 6636327"/>
              <a:gd name="connsiteY108" fmla="*/ 2590800 h 6040582"/>
              <a:gd name="connsiteX109" fmla="*/ 6553200 w 6636327"/>
              <a:gd name="connsiteY109" fmla="*/ 2646218 h 6040582"/>
              <a:gd name="connsiteX110" fmla="*/ 6573982 w 6636327"/>
              <a:gd name="connsiteY110" fmla="*/ 2660072 h 6040582"/>
              <a:gd name="connsiteX111" fmla="*/ 6587836 w 6636327"/>
              <a:gd name="connsiteY111" fmla="*/ 2680854 h 6040582"/>
              <a:gd name="connsiteX112" fmla="*/ 6580909 w 6636327"/>
              <a:gd name="connsiteY112" fmla="*/ 2708563 h 6040582"/>
              <a:gd name="connsiteX113" fmla="*/ 6560127 w 6636327"/>
              <a:gd name="connsiteY113" fmla="*/ 2750127 h 6040582"/>
              <a:gd name="connsiteX114" fmla="*/ 6546273 w 6636327"/>
              <a:gd name="connsiteY114" fmla="*/ 2791691 h 6040582"/>
              <a:gd name="connsiteX115" fmla="*/ 6553200 w 6636327"/>
              <a:gd name="connsiteY115" fmla="*/ 2840182 h 6040582"/>
              <a:gd name="connsiteX116" fmla="*/ 6567055 w 6636327"/>
              <a:gd name="connsiteY116" fmla="*/ 2888672 h 6040582"/>
              <a:gd name="connsiteX117" fmla="*/ 6553200 w 6636327"/>
              <a:gd name="connsiteY117" fmla="*/ 2978727 h 6040582"/>
              <a:gd name="connsiteX118" fmla="*/ 6525491 w 6636327"/>
              <a:gd name="connsiteY118" fmla="*/ 3020291 h 6040582"/>
              <a:gd name="connsiteX119" fmla="*/ 6504709 w 6636327"/>
              <a:gd name="connsiteY119" fmla="*/ 3034145 h 6040582"/>
              <a:gd name="connsiteX120" fmla="*/ 6477000 w 6636327"/>
              <a:gd name="connsiteY120" fmla="*/ 3075709 h 6040582"/>
              <a:gd name="connsiteX121" fmla="*/ 6456218 w 6636327"/>
              <a:gd name="connsiteY121" fmla="*/ 3117272 h 6040582"/>
              <a:gd name="connsiteX122" fmla="*/ 6407727 w 6636327"/>
              <a:gd name="connsiteY122" fmla="*/ 3179618 h 6040582"/>
              <a:gd name="connsiteX123" fmla="*/ 6393873 w 6636327"/>
              <a:gd name="connsiteY123" fmla="*/ 3200400 h 6040582"/>
              <a:gd name="connsiteX124" fmla="*/ 6373091 w 6636327"/>
              <a:gd name="connsiteY124" fmla="*/ 3241963 h 6040582"/>
              <a:gd name="connsiteX125" fmla="*/ 6359236 w 6636327"/>
              <a:gd name="connsiteY125" fmla="*/ 3283527 h 6040582"/>
              <a:gd name="connsiteX126" fmla="*/ 6352309 w 6636327"/>
              <a:gd name="connsiteY126" fmla="*/ 3304309 h 6040582"/>
              <a:gd name="connsiteX127" fmla="*/ 6373091 w 6636327"/>
              <a:gd name="connsiteY127" fmla="*/ 3546763 h 6040582"/>
              <a:gd name="connsiteX128" fmla="*/ 6380018 w 6636327"/>
              <a:gd name="connsiteY128" fmla="*/ 3567545 h 6040582"/>
              <a:gd name="connsiteX129" fmla="*/ 6400800 w 6636327"/>
              <a:gd name="connsiteY129" fmla="*/ 3609109 h 6040582"/>
              <a:gd name="connsiteX130" fmla="*/ 6421582 w 6636327"/>
              <a:gd name="connsiteY130" fmla="*/ 3622963 h 6040582"/>
              <a:gd name="connsiteX131" fmla="*/ 6435436 w 6636327"/>
              <a:gd name="connsiteY131" fmla="*/ 3685309 h 6040582"/>
              <a:gd name="connsiteX132" fmla="*/ 6428509 w 6636327"/>
              <a:gd name="connsiteY132" fmla="*/ 3872345 h 6040582"/>
              <a:gd name="connsiteX133" fmla="*/ 6421582 w 6636327"/>
              <a:gd name="connsiteY133" fmla="*/ 3893127 h 6040582"/>
              <a:gd name="connsiteX134" fmla="*/ 6386945 w 6636327"/>
              <a:gd name="connsiteY134" fmla="*/ 3934691 h 6040582"/>
              <a:gd name="connsiteX135" fmla="*/ 6380018 w 6636327"/>
              <a:gd name="connsiteY135" fmla="*/ 3962400 h 6040582"/>
              <a:gd name="connsiteX136" fmla="*/ 6359236 w 6636327"/>
              <a:gd name="connsiteY136" fmla="*/ 3983182 h 6040582"/>
              <a:gd name="connsiteX137" fmla="*/ 6345382 w 6636327"/>
              <a:gd name="connsiteY137" fmla="*/ 4003963 h 6040582"/>
              <a:gd name="connsiteX138" fmla="*/ 6338455 w 6636327"/>
              <a:gd name="connsiteY138" fmla="*/ 4024745 h 6040582"/>
              <a:gd name="connsiteX139" fmla="*/ 6303818 w 6636327"/>
              <a:gd name="connsiteY139" fmla="*/ 4066309 h 6040582"/>
              <a:gd name="connsiteX140" fmla="*/ 6276109 w 6636327"/>
              <a:gd name="connsiteY140" fmla="*/ 4128654 h 6040582"/>
              <a:gd name="connsiteX141" fmla="*/ 6283036 w 6636327"/>
              <a:gd name="connsiteY141" fmla="*/ 4177145 h 6040582"/>
              <a:gd name="connsiteX142" fmla="*/ 6303818 w 6636327"/>
              <a:gd name="connsiteY142" fmla="*/ 4191000 h 6040582"/>
              <a:gd name="connsiteX143" fmla="*/ 6310745 w 6636327"/>
              <a:gd name="connsiteY143" fmla="*/ 4211782 h 6040582"/>
              <a:gd name="connsiteX144" fmla="*/ 6296891 w 6636327"/>
              <a:gd name="connsiteY144" fmla="*/ 4281054 h 6040582"/>
              <a:gd name="connsiteX145" fmla="*/ 6289964 w 6636327"/>
              <a:gd name="connsiteY145" fmla="*/ 4301836 h 6040582"/>
              <a:gd name="connsiteX146" fmla="*/ 6269182 w 6636327"/>
              <a:gd name="connsiteY146" fmla="*/ 4322618 h 6040582"/>
              <a:gd name="connsiteX147" fmla="*/ 6241473 w 6636327"/>
              <a:gd name="connsiteY147" fmla="*/ 4364182 h 6040582"/>
              <a:gd name="connsiteX148" fmla="*/ 6234545 w 6636327"/>
              <a:gd name="connsiteY148" fmla="*/ 4384963 h 6040582"/>
              <a:gd name="connsiteX149" fmla="*/ 6206836 w 6636327"/>
              <a:gd name="connsiteY149" fmla="*/ 4426527 h 6040582"/>
              <a:gd name="connsiteX150" fmla="*/ 6199909 w 6636327"/>
              <a:gd name="connsiteY150" fmla="*/ 4447309 h 6040582"/>
              <a:gd name="connsiteX151" fmla="*/ 6172200 w 6636327"/>
              <a:gd name="connsiteY151" fmla="*/ 4488872 h 6040582"/>
              <a:gd name="connsiteX152" fmla="*/ 6137564 w 6636327"/>
              <a:gd name="connsiteY152" fmla="*/ 4537363 h 6040582"/>
              <a:gd name="connsiteX153" fmla="*/ 6109855 w 6636327"/>
              <a:gd name="connsiteY153" fmla="*/ 4578927 h 6040582"/>
              <a:gd name="connsiteX154" fmla="*/ 6102927 w 6636327"/>
              <a:gd name="connsiteY154" fmla="*/ 4599709 h 6040582"/>
              <a:gd name="connsiteX155" fmla="*/ 6082145 w 6636327"/>
              <a:gd name="connsiteY155" fmla="*/ 4613563 h 6040582"/>
              <a:gd name="connsiteX156" fmla="*/ 6061364 w 6636327"/>
              <a:gd name="connsiteY156" fmla="*/ 4655127 h 6040582"/>
              <a:gd name="connsiteX157" fmla="*/ 6040582 w 6636327"/>
              <a:gd name="connsiteY157" fmla="*/ 4662054 h 6040582"/>
              <a:gd name="connsiteX158" fmla="*/ 6005945 w 6636327"/>
              <a:gd name="connsiteY158" fmla="*/ 4696691 h 6040582"/>
              <a:gd name="connsiteX159" fmla="*/ 5985164 w 6636327"/>
              <a:gd name="connsiteY159" fmla="*/ 4710545 h 6040582"/>
              <a:gd name="connsiteX160" fmla="*/ 5943600 w 6636327"/>
              <a:gd name="connsiteY160" fmla="*/ 4752109 h 6040582"/>
              <a:gd name="connsiteX161" fmla="*/ 5915891 w 6636327"/>
              <a:gd name="connsiteY161" fmla="*/ 4779818 h 6040582"/>
              <a:gd name="connsiteX162" fmla="*/ 5881255 w 6636327"/>
              <a:gd name="connsiteY162" fmla="*/ 4821382 h 6040582"/>
              <a:gd name="connsiteX163" fmla="*/ 5860473 w 6636327"/>
              <a:gd name="connsiteY163" fmla="*/ 4842163 h 6040582"/>
              <a:gd name="connsiteX164" fmla="*/ 5839691 w 6636327"/>
              <a:gd name="connsiteY164" fmla="*/ 4883727 h 6040582"/>
              <a:gd name="connsiteX165" fmla="*/ 5818909 w 6636327"/>
              <a:gd name="connsiteY165" fmla="*/ 4897582 h 6040582"/>
              <a:gd name="connsiteX166" fmla="*/ 5811982 w 6636327"/>
              <a:gd name="connsiteY166" fmla="*/ 4918363 h 6040582"/>
              <a:gd name="connsiteX167" fmla="*/ 5749636 w 6636327"/>
              <a:gd name="connsiteY167" fmla="*/ 4966854 h 6040582"/>
              <a:gd name="connsiteX168" fmla="*/ 5708073 w 6636327"/>
              <a:gd name="connsiteY168" fmla="*/ 4987636 h 6040582"/>
              <a:gd name="connsiteX169" fmla="*/ 5631873 w 6636327"/>
              <a:gd name="connsiteY169" fmla="*/ 5008418 h 6040582"/>
              <a:gd name="connsiteX170" fmla="*/ 5562600 w 6636327"/>
              <a:gd name="connsiteY170" fmla="*/ 5022272 h 6040582"/>
              <a:gd name="connsiteX171" fmla="*/ 5527964 w 6636327"/>
              <a:gd name="connsiteY171" fmla="*/ 5029200 h 6040582"/>
              <a:gd name="connsiteX172" fmla="*/ 5507182 w 6636327"/>
              <a:gd name="connsiteY172" fmla="*/ 5036127 h 6040582"/>
              <a:gd name="connsiteX173" fmla="*/ 5396345 w 6636327"/>
              <a:gd name="connsiteY173" fmla="*/ 5056909 h 6040582"/>
              <a:gd name="connsiteX174" fmla="*/ 5320145 w 6636327"/>
              <a:gd name="connsiteY174" fmla="*/ 5070763 h 6040582"/>
              <a:gd name="connsiteX175" fmla="*/ 5257800 w 6636327"/>
              <a:gd name="connsiteY175" fmla="*/ 5098472 h 6040582"/>
              <a:gd name="connsiteX176" fmla="*/ 5216236 w 6636327"/>
              <a:gd name="connsiteY176" fmla="*/ 5160818 h 6040582"/>
              <a:gd name="connsiteX177" fmla="*/ 5188527 w 6636327"/>
              <a:gd name="connsiteY177" fmla="*/ 5202382 h 6040582"/>
              <a:gd name="connsiteX178" fmla="*/ 5167745 w 6636327"/>
              <a:gd name="connsiteY178" fmla="*/ 5223163 h 6040582"/>
              <a:gd name="connsiteX179" fmla="*/ 5153891 w 6636327"/>
              <a:gd name="connsiteY179" fmla="*/ 5271654 h 6040582"/>
              <a:gd name="connsiteX180" fmla="*/ 5119255 w 6636327"/>
              <a:gd name="connsiteY180" fmla="*/ 5313218 h 6040582"/>
              <a:gd name="connsiteX181" fmla="*/ 5098473 w 6636327"/>
              <a:gd name="connsiteY181" fmla="*/ 5361709 h 6040582"/>
              <a:gd name="connsiteX182" fmla="*/ 5077691 w 6636327"/>
              <a:gd name="connsiteY182" fmla="*/ 5375563 h 6040582"/>
              <a:gd name="connsiteX183" fmla="*/ 5043055 w 6636327"/>
              <a:gd name="connsiteY183" fmla="*/ 5437909 h 6040582"/>
              <a:gd name="connsiteX184" fmla="*/ 5029200 w 6636327"/>
              <a:gd name="connsiteY184" fmla="*/ 5465618 h 6040582"/>
              <a:gd name="connsiteX185" fmla="*/ 5008418 w 6636327"/>
              <a:gd name="connsiteY185" fmla="*/ 5472545 h 6040582"/>
              <a:gd name="connsiteX186" fmla="*/ 4987636 w 6636327"/>
              <a:gd name="connsiteY186" fmla="*/ 5514109 h 6040582"/>
              <a:gd name="connsiteX187" fmla="*/ 4980709 w 6636327"/>
              <a:gd name="connsiteY187" fmla="*/ 5534891 h 6040582"/>
              <a:gd name="connsiteX188" fmla="*/ 4959927 w 6636327"/>
              <a:gd name="connsiteY188" fmla="*/ 5548745 h 6040582"/>
              <a:gd name="connsiteX189" fmla="*/ 4946073 w 6636327"/>
              <a:gd name="connsiteY189" fmla="*/ 5590309 h 6040582"/>
              <a:gd name="connsiteX190" fmla="*/ 4904509 w 6636327"/>
              <a:gd name="connsiteY190" fmla="*/ 5624945 h 6040582"/>
              <a:gd name="connsiteX191" fmla="*/ 4883727 w 6636327"/>
              <a:gd name="connsiteY191" fmla="*/ 5631872 h 6040582"/>
              <a:gd name="connsiteX192" fmla="*/ 4842164 w 6636327"/>
              <a:gd name="connsiteY192" fmla="*/ 5652654 h 6040582"/>
              <a:gd name="connsiteX193" fmla="*/ 4821382 w 6636327"/>
              <a:gd name="connsiteY193" fmla="*/ 5666509 h 6040582"/>
              <a:gd name="connsiteX194" fmla="*/ 4779818 w 6636327"/>
              <a:gd name="connsiteY194" fmla="*/ 5680363 h 6040582"/>
              <a:gd name="connsiteX195" fmla="*/ 4759036 w 6636327"/>
              <a:gd name="connsiteY195" fmla="*/ 5687291 h 6040582"/>
              <a:gd name="connsiteX196" fmla="*/ 4717473 w 6636327"/>
              <a:gd name="connsiteY196" fmla="*/ 5701145 h 6040582"/>
              <a:gd name="connsiteX197" fmla="*/ 4627418 w 6636327"/>
              <a:gd name="connsiteY197" fmla="*/ 5708072 h 6040582"/>
              <a:gd name="connsiteX198" fmla="*/ 4578927 w 6636327"/>
              <a:gd name="connsiteY198" fmla="*/ 5721927 h 6040582"/>
              <a:gd name="connsiteX199" fmla="*/ 4551218 w 6636327"/>
              <a:gd name="connsiteY199" fmla="*/ 5763491 h 6040582"/>
              <a:gd name="connsiteX200" fmla="*/ 4509655 w 6636327"/>
              <a:gd name="connsiteY200" fmla="*/ 5825836 h 6040582"/>
              <a:gd name="connsiteX201" fmla="*/ 4495800 w 6636327"/>
              <a:gd name="connsiteY201" fmla="*/ 5846618 h 6040582"/>
              <a:gd name="connsiteX202" fmla="*/ 4475018 w 6636327"/>
              <a:gd name="connsiteY202" fmla="*/ 5860472 h 6040582"/>
              <a:gd name="connsiteX203" fmla="*/ 4433455 w 6636327"/>
              <a:gd name="connsiteY203" fmla="*/ 5888182 h 6040582"/>
              <a:gd name="connsiteX204" fmla="*/ 4391891 w 6636327"/>
              <a:gd name="connsiteY204" fmla="*/ 5915891 h 6040582"/>
              <a:gd name="connsiteX205" fmla="*/ 4329545 w 6636327"/>
              <a:gd name="connsiteY205" fmla="*/ 5929745 h 6040582"/>
              <a:gd name="connsiteX206" fmla="*/ 4308764 w 6636327"/>
              <a:gd name="connsiteY206" fmla="*/ 5936672 h 6040582"/>
              <a:gd name="connsiteX207" fmla="*/ 4232564 w 6636327"/>
              <a:gd name="connsiteY207" fmla="*/ 5943600 h 6040582"/>
              <a:gd name="connsiteX208" fmla="*/ 4163291 w 6636327"/>
              <a:gd name="connsiteY208" fmla="*/ 5964382 h 6040582"/>
              <a:gd name="connsiteX209" fmla="*/ 4121727 w 6636327"/>
              <a:gd name="connsiteY209" fmla="*/ 5971309 h 6040582"/>
              <a:gd name="connsiteX210" fmla="*/ 4094018 w 6636327"/>
              <a:gd name="connsiteY210" fmla="*/ 5978236 h 6040582"/>
              <a:gd name="connsiteX211" fmla="*/ 4073236 w 6636327"/>
              <a:gd name="connsiteY211" fmla="*/ 5985163 h 6040582"/>
              <a:gd name="connsiteX212" fmla="*/ 3955473 w 6636327"/>
              <a:gd name="connsiteY212" fmla="*/ 5992091 h 6040582"/>
              <a:gd name="connsiteX213" fmla="*/ 3913909 w 6636327"/>
              <a:gd name="connsiteY213" fmla="*/ 6005945 h 6040582"/>
              <a:gd name="connsiteX214" fmla="*/ 3865418 w 6636327"/>
              <a:gd name="connsiteY214" fmla="*/ 6026727 h 6040582"/>
              <a:gd name="connsiteX215" fmla="*/ 3754582 w 6636327"/>
              <a:gd name="connsiteY215" fmla="*/ 6019800 h 6040582"/>
              <a:gd name="connsiteX216" fmla="*/ 3706091 w 6636327"/>
              <a:gd name="connsiteY216" fmla="*/ 6005945 h 6040582"/>
              <a:gd name="connsiteX217" fmla="*/ 3629891 w 6636327"/>
              <a:gd name="connsiteY217" fmla="*/ 5985163 h 6040582"/>
              <a:gd name="connsiteX218" fmla="*/ 3525982 w 6636327"/>
              <a:gd name="connsiteY218" fmla="*/ 5992091 h 6040582"/>
              <a:gd name="connsiteX219" fmla="*/ 3484418 w 6636327"/>
              <a:gd name="connsiteY219" fmla="*/ 6005945 h 6040582"/>
              <a:gd name="connsiteX220" fmla="*/ 3449782 w 6636327"/>
              <a:gd name="connsiteY220" fmla="*/ 6012872 h 6040582"/>
              <a:gd name="connsiteX221" fmla="*/ 3408218 w 6636327"/>
              <a:gd name="connsiteY221" fmla="*/ 6026727 h 6040582"/>
              <a:gd name="connsiteX222" fmla="*/ 3387436 w 6636327"/>
              <a:gd name="connsiteY222" fmla="*/ 6033654 h 6040582"/>
              <a:gd name="connsiteX223" fmla="*/ 3269673 w 6636327"/>
              <a:gd name="connsiteY223" fmla="*/ 6040582 h 6040582"/>
              <a:gd name="connsiteX224" fmla="*/ 3103418 w 6636327"/>
              <a:gd name="connsiteY224" fmla="*/ 6033654 h 6040582"/>
              <a:gd name="connsiteX225" fmla="*/ 3082636 w 6636327"/>
              <a:gd name="connsiteY225" fmla="*/ 6019800 h 6040582"/>
              <a:gd name="connsiteX226" fmla="*/ 3061855 w 6636327"/>
              <a:gd name="connsiteY226" fmla="*/ 6012872 h 6040582"/>
              <a:gd name="connsiteX227" fmla="*/ 3020291 w 6636327"/>
              <a:gd name="connsiteY227" fmla="*/ 5985163 h 6040582"/>
              <a:gd name="connsiteX228" fmla="*/ 2999509 w 6636327"/>
              <a:gd name="connsiteY228" fmla="*/ 5978236 h 6040582"/>
              <a:gd name="connsiteX229" fmla="*/ 2978727 w 6636327"/>
              <a:gd name="connsiteY229" fmla="*/ 5964382 h 6040582"/>
              <a:gd name="connsiteX230" fmla="*/ 2937164 w 6636327"/>
              <a:gd name="connsiteY230" fmla="*/ 5950527 h 6040582"/>
              <a:gd name="connsiteX231" fmla="*/ 2895600 w 6636327"/>
              <a:gd name="connsiteY231" fmla="*/ 5922818 h 6040582"/>
              <a:gd name="connsiteX232" fmla="*/ 2874818 w 6636327"/>
              <a:gd name="connsiteY232" fmla="*/ 5902036 h 6040582"/>
              <a:gd name="connsiteX233" fmla="*/ 2860964 w 6636327"/>
              <a:gd name="connsiteY233" fmla="*/ 5881254 h 6040582"/>
              <a:gd name="connsiteX234" fmla="*/ 2840182 w 6636327"/>
              <a:gd name="connsiteY234" fmla="*/ 5867400 h 6040582"/>
              <a:gd name="connsiteX235" fmla="*/ 2798618 w 6636327"/>
              <a:gd name="connsiteY235" fmla="*/ 5839691 h 6040582"/>
              <a:gd name="connsiteX236" fmla="*/ 2729345 w 6636327"/>
              <a:gd name="connsiteY236" fmla="*/ 5798127 h 6040582"/>
              <a:gd name="connsiteX237" fmla="*/ 2680855 w 6636327"/>
              <a:gd name="connsiteY237" fmla="*/ 5735782 h 6040582"/>
              <a:gd name="connsiteX238" fmla="*/ 2667000 w 6636327"/>
              <a:gd name="connsiteY238" fmla="*/ 5715000 h 6040582"/>
              <a:gd name="connsiteX239" fmla="*/ 2639291 w 6636327"/>
              <a:gd name="connsiteY239" fmla="*/ 5701145 h 6040582"/>
              <a:gd name="connsiteX240" fmla="*/ 2597727 w 6636327"/>
              <a:gd name="connsiteY240" fmla="*/ 5687291 h 6040582"/>
              <a:gd name="connsiteX241" fmla="*/ 2493818 w 6636327"/>
              <a:gd name="connsiteY241" fmla="*/ 5673436 h 6040582"/>
              <a:gd name="connsiteX242" fmla="*/ 2466109 w 6636327"/>
              <a:gd name="connsiteY242" fmla="*/ 5666509 h 6040582"/>
              <a:gd name="connsiteX243" fmla="*/ 2431473 w 6636327"/>
              <a:gd name="connsiteY243" fmla="*/ 5659582 h 6040582"/>
              <a:gd name="connsiteX244" fmla="*/ 2410691 w 6636327"/>
              <a:gd name="connsiteY244" fmla="*/ 5652654 h 6040582"/>
              <a:gd name="connsiteX245" fmla="*/ 2355273 w 6636327"/>
              <a:gd name="connsiteY245" fmla="*/ 5638800 h 6040582"/>
              <a:gd name="connsiteX246" fmla="*/ 2313709 w 6636327"/>
              <a:gd name="connsiteY246" fmla="*/ 5624945 h 6040582"/>
              <a:gd name="connsiteX247" fmla="*/ 2237509 w 6636327"/>
              <a:gd name="connsiteY247" fmla="*/ 5618018 h 6040582"/>
              <a:gd name="connsiteX248" fmla="*/ 2202873 w 6636327"/>
              <a:gd name="connsiteY248" fmla="*/ 5611091 h 6040582"/>
              <a:gd name="connsiteX249" fmla="*/ 2182091 w 6636327"/>
              <a:gd name="connsiteY249" fmla="*/ 5604163 h 6040582"/>
              <a:gd name="connsiteX250" fmla="*/ 1918855 w 6636327"/>
              <a:gd name="connsiteY250" fmla="*/ 5597236 h 6040582"/>
              <a:gd name="connsiteX251" fmla="*/ 1884218 w 6636327"/>
              <a:gd name="connsiteY251" fmla="*/ 5590309 h 6040582"/>
              <a:gd name="connsiteX252" fmla="*/ 1849582 w 6636327"/>
              <a:gd name="connsiteY252" fmla="*/ 5555672 h 6040582"/>
              <a:gd name="connsiteX253" fmla="*/ 1835727 w 6636327"/>
              <a:gd name="connsiteY253" fmla="*/ 5514109 h 6040582"/>
              <a:gd name="connsiteX254" fmla="*/ 1828800 w 6636327"/>
              <a:gd name="connsiteY254" fmla="*/ 5493327 h 6040582"/>
              <a:gd name="connsiteX255" fmla="*/ 1814945 w 6636327"/>
              <a:gd name="connsiteY255" fmla="*/ 5368636 h 6040582"/>
              <a:gd name="connsiteX256" fmla="*/ 1787236 w 6636327"/>
              <a:gd name="connsiteY256" fmla="*/ 5347854 h 6040582"/>
              <a:gd name="connsiteX257" fmla="*/ 1669473 w 6636327"/>
              <a:gd name="connsiteY257" fmla="*/ 5354782 h 6040582"/>
              <a:gd name="connsiteX258" fmla="*/ 1600200 w 6636327"/>
              <a:gd name="connsiteY258" fmla="*/ 5382491 h 6040582"/>
              <a:gd name="connsiteX259" fmla="*/ 1579418 w 6636327"/>
              <a:gd name="connsiteY259" fmla="*/ 5396345 h 6040582"/>
              <a:gd name="connsiteX260" fmla="*/ 1510145 w 6636327"/>
              <a:gd name="connsiteY260" fmla="*/ 5417127 h 6040582"/>
              <a:gd name="connsiteX261" fmla="*/ 1364673 w 6636327"/>
              <a:gd name="connsiteY261" fmla="*/ 5444836 h 6040582"/>
              <a:gd name="connsiteX262" fmla="*/ 1323109 w 6636327"/>
              <a:gd name="connsiteY262" fmla="*/ 5437909 h 6040582"/>
              <a:gd name="connsiteX263" fmla="*/ 1309255 w 6636327"/>
              <a:gd name="connsiteY263" fmla="*/ 5417127 h 6040582"/>
              <a:gd name="connsiteX264" fmla="*/ 1288473 w 6636327"/>
              <a:gd name="connsiteY264" fmla="*/ 5403272 h 6040582"/>
              <a:gd name="connsiteX265" fmla="*/ 1281545 w 6636327"/>
              <a:gd name="connsiteY265" fmla="*/ 5361709 h 6040582"/>
              <a:gd name="connsiteX266" fmla="*/ 1274618 w 6636327"/>
              <a:gd name="connsiteY266" fmla="*/ 5340927 h 6040582"/>
              <a:gd name="connsiteX267" fmla="*/ 1267691 w 6636327"/>
              <a:gd name="connsiteY267" fmla="*/ 5306291 h 6040582"/>
              <a:gd name="connsiteX268" fmla="*/ 1260764 w 6636327"/>
              <a:gd name="connsiteY268" fmla="*/ 5237018 h 6040582"/>
              <a:gd name="connsiteX269" fmla="*/ 1246909 w 6636327"/>
              <a:gd name="connsiteY269" fmla="*/ 5195454 h 6040582"/>
              <a:gd name="connsiteX270" fmla="*/ 1226127 w 6636327"/>
              <a:gd name="connsiteY270" fmla="*/ 5181600 h 6040582"/>
              <a:gd name="connsiteX271" fmla="*/ 1143000 w 6636327"/>
              <a:gd name="connsiteY271" fmla="*/ 5167745 h 6040582"/>
              <a:gd name="connsiteX272" fmla="*/ 1039091 w 6636327"/>
              <a:gd name="connsiteY272" fmla="*/ 5160818 h 6040582"/>
              <a:gd name="connsiteX273" fmla="*/ 976745 w 6636327"/>
              <a:gd name="connsiteY273" fmla="*/ 5146963 h 6040582"/>
              <a:gd name="connsiteX274" fmla="*/ 942109 w 6636327"/>
              <a:gd name="connsiteY274" fmla="*/ 5140036 h 6040582"/>
              <a:gd name="connsiteX275" fmla="*/ 900545 w 6636327"/>
              <a:gd name="connsiteY275" fmla="*/ 5126182 h 6040582"/>
              <a:gd name="connsiteX276" fmla="*/ 865909 w 6636327"/>
              <a:gd name="connsiteY276" fmla="*/ 5091545 h 6040582"/>
              <a:gd name="connsiteX277" fmla="*/ 831273 w 6636327"/>
              <a:gd name="connsiteY277" fmla="*/ 5049982 h 6040582"/>
              <a:gd name="connsiteX278" fmla="*/ 789709 w 6636327"/>
              <a:gd name="connsiteY278" fmla="*/ 5015345 h 6040582"/>
              <a:gd name="connsiteX279" fmla="*/ 782782 w 6636327"/>
              <a:gd name="connsiteY279" fmla="*/ 4994563 h 6040582"/>
              <a:gd name="connsiteX280" fmla="*/ 741218 w 6636327"/>
              <a:gd name="connsiteY280" fmla="*/ 4973782 h 6040582"/>
              <a:gd name="connsiteX281" fmla="*/ 713509 w 6636327"/>
              <a:gd name="connsiteY281" fmla="*/ 4959927 h 6040582"/>
              <a:gd name="connsiteX282" fmla="*/ 671945 w 6636327"/>
              <a:gd name="connsiteY282" fmla="*/ 4953000 h 6040582"/>
              <a:gd name="connsiteX283" fmla="*/ 581891 w 6636327"/>
              <a:gd name="connsiteY283" fmla="*/ 4939145 h 6040582"/>
              <a:gd name="connsiteX284" fmla="*/ 533400 w 6636327"/>
              <a:gd name="connsiteY284" fmla="*/ 4925291 h 6040582"/>
              <a:gd name="connsiteX285" fmla="*/ 484909 w 6636327"/>
              <a:gd name="connsiteY285" fmla="*/ 4911436 h 6040582"/>
              <a:gd name="connsiteX286" fmla="*/ 422564 w 6636327"/>
              <a:gd name="connsiteY286" fmla="*/ 4904509 h 6040582"/>
              <a:gd name="connsiteX287" fmla="*/ 394855 w 6636327"/>
              <a:gd name="connsiteY287" fmla="*/ 4862945 h 6040582"/>
              <a:gd name="connsiteX288" fmla="*/ 381000 w 6636327"/>
              <a:gd name="connsiteY288" fmla="*/ 4807527 h 6040582"/>
              <a:gd name="connsiteX289" fmla="*/ 367145 w 6636327"/>
              <a:gd name="connsiteY289" fmla="*/ 4759036 h 6040582"/>
              <a:gd name="connsiteX290" fmla="*/ 353291 w 6636327"/>
              <a:gd name="connsiteY290" fmla="*/ 4731327 h 6040582"/>
              <a:gd name="connsiteX291" fmla="*/ 346364 w 6636327"/>
              <a:gd name="connsiteY291" fmla="*/ 4710545 h 6040582"/>
              <a:gd name="connsiteX292" fmla="*/ 318655 w 6636327"/>
              <a:gd name="connsiteY292" fmla="*/ 4696691 h 6040582"/>
              <a:gd name="connsiteX293" fmla="*/ 290945 w 6636327"/>
              <a:gd name="connsiteY293" fmla="*/ 4668982 h 6040582"/>
              <a:gd name="connsiteX294" fmla="*/ 263236 w 6636327"/>
              <a:gd name="connsiteY294" fmla="*/ 4627418 h 6040582"/>
              <a:gd name="connsiteX295" fmla="*/ 249382 w 6636327"/>
              <a:gd name="connsiteY295" fmla="*/ 4558145 h 6040582"/>
              <a:gd name="connsiteX296" fmla="*/ 228600 w 6636327"/>
              <a:gd name="connsiteY296" fmla="*/ 4107872 h 6040582"/>
              <a:gd name="connsiteX297" fmla="*/ 221673 w 6636327"/>
              <a:gd name="connsiteY297" fmla="*/ 4087091 h 6040582"/>
              <a:gd name="connsiteX298" fmla="*/ 214745 w 6636327"/>
              <a:gd name="connsiteY298" fmla="*/ 4059382 h 6040582"/>
              <a:gd name="connsiteX299" fmla="*/ 193964 w 6636327"/>
              <a:gd name="connsiteY299" fmla="*/ 4024745 h 6040582"/>
              <a:gd name="connsiteX300" fmla="*/ 187036 w 6636327"/>
              <a:gd name="connsiteY300" fmla="*/ 3997036 h 6040582"/>
              <a:gd name="connsiteX301" fmla="*/ 173182 w 6636327"/>
              <a:gd name="connsiteY301" fmla="*/ 3955472 h 6040582"/>
              <a:gd name="connsiteX302" fmla="*/ 180109 w 6636327"/>
              <a:gd name="connsiteY302" fmla="*/ 3886200 h 6040582"/>
              <a:gd name="connsiteX303" fmla="*/ 193964 w 6636327"/>
              <a:gd name="connsiteY303" fmla="*/ 3865418 h 6040582"/>
              <a:gd name="connsiteX304" fmla="*/ 221673 w 6636327"/>
              <a:gd name="connsiteY304" fmla="*/ 3823854 h 6040582"/>
              <a:gd name="connsiteX305" fmla="*/ 263236 w 6636327"/>
              <a:gd name="connsiteY305" fmla="*/ 3754582 h 6040582"/>
              <a:gd name="connsiteX306" fmla="*/ 270164 w 6636327"/>
              <a:gd name="connsiteY306" fmla="*/ 3719945 h 6040582"/>
              <a:gd name="connsiteX307" fmla="*/ 284018 w 6636327"/>
              <a:gd name="connsiteY307" fmla="*/ 3699163 h 6040582"/>
              <a:gd name="connsiteX308" fmla="*/ 304800 w 6636327"/>
              <a:gd name="connsiteY308" fmla="*/ 3636818 h 6040582"/>
              <a:gd name="connsiteX309" fmla="*/ 318655 w 6636327"/>
              <a:gd name="connsiteY309" fmla="*/ 3477491 h 6040582"/>
              <a:gd name="connsiteX310" fmla="*/ 339436 w 6636327"/>
              <a:gd name="connsiteY310" fmla="*/ 3366654 h 6040582"/>
              <a:gd name="connsiteX311" fmla="*/ 353291 w 6636327"/>
              <a:gd name="connsiteY311" fmla="*/ 3345872 h 6040582"/>
              <a:gd name="connsiteX312" fmla="*/ 353291 w 6636327"/>
              <a:gd name="connsiteY312" fmla="*/ 3110345 h 6040582"/>
              <a:gd name="connsiteX313" fmla="*/ 318655 w 6636327"/>
              <a:gd name="connsiteY313" fmla="*/ 3041072 h 6040582"/>
              <a:gd name="connsiteX314" fmla="*/ 290945 w 6636327"/>
              <a:gd name="connsiteY314" fmla="*/ 3034145 h 6040582"/>
              <a:gd name="connsiteX315" fmla="*/ 200891 w 6636327"/>
              <a:gd name="connsiteY315" fmla="*/ 3048000 h 6040582"/>
              <a:gd name="connsiteX316" fmla="*/ 173182 w 6636327"/>
              <a:gd name="connsiteY316" fmla="*/ 3054927 h 6040582"/>
              <a:gd name="connsiteX317" fmla="*/ 152400 w 6636327"/>
              <a:gd name="connsiteY317" fmla="*/ 3061854 h 6040582"/>
              <a:gd name="connsiteX318" fmla="*/ 110836 w 6636327"/>
              <a:gd name="connsiteY318" fmla="*/ 3068782 h 6040582"/>
              <a:gd name="connsiteX319" fmla="*/ 6927 w 6636327"/>
              <a:gd name="connsiteY319" fmla="*/ 3027218 h 6040582"/>
              <a:gd name="connsiteX320" fmla="*/ 0 w 6636327"/>
              <a:gd name="connsiteY320" fmla="*/ 3006436 h 6040582"/>
              <a:gd name="connsiteX321" fmla="*/ 6927 w 6636327"/>
              <a:gd name="connsiteY321" fmla="*/ 2909454 h 6040582"/>
              <a:gd name="connsiteX322" fmla="*/ 34636 w 6636327"/>
              <a:gd name="connsiteY322" fmla="*/ 2847109 h 6040582"/>
              <a:gd name="connsiteX323" fmla="*/ 55418 w 6636327"/>
              <a:gd name="connsiteY323" fmla="*/ 2826327 h 6040582"/>
              <a:gd name="connsiteX324" fmla="*/ 83127 w 6636327"/>
              <a:gd name="connsiteY324" fmla="*/ 2812472 h 6040582"/>
              <a:gd name="connsiteX325" fmla="*/ 173182 w 6636327"/>
              <a:gd name="connsiteY325" fmla="*/ 2805545 h 6040582"/>
              <a:gd name="connsiteX326" fmla="*/ 193964 w 6636327"/>
              <a:gd name="connsiteY326" fmla="*/ 2798618 h 6040582"/>
              <a:gd name="connsiteX327" fmla="*/ 256309 w 6636327"/>
              <a:gd name="connsiteY327" fmla="*/ 2750127 h 6040582"/>
              <a:gd name="connsiteX328" fmla="*/ 284018 w 6636327"/>
              <a:gd name="connsiteY328" fmla="*/ 2708563 h 6040582"/>
              <a:gd name="connsiteX329" fmla="*/ 297873 w 6636327"/>
              <a:gd name="connsiteY329" fmla="*/ 2667000 h 6040582"/>
              <a:gd name="connsiteX330" fmla="*/ 311727 w 6636327"/>
              <a:gd name="connsiteY330" fmla="*/ 2611582 h 6040582"/>
              <a:gd name="connsiteX331" fmla="*/ 325582 w 6636327"/>
              <a:gd name="connsiteY331" fmla="*/ 2590800 h 6040582"/>
              <a:gd name="connsiteX332" fmla="*/ 353291 w 6636327"/>
              <a:gd name="connsiteY332" fmla="*/ 2500745 h 6040582"/>
              <a:gd name="connsiteX333" fmla="*/ 387927 w 6636327"/>
              <a:gd name="connsiteY333" fmla="*/ 2438400 h 6040582"/>
              <a:gd name="connsiteX334" fmla="*/ 429491 w 6636327"/>
              <a:gd name="connsiteY334" fmla="*/ 2396836 h 6040582"/>
              <a:gd name="connsiteX335" fmla="*/ 464127 w 6636327"/>
              <a:gd name="connsiteY335" fmla="*/ 2376054 h 6040582"/>
              <a:gd name="connsiteX336" fmla="*/ 505691 w 6636327"/>
              <a:gd name="connsiteY336" fmla="*/ 2362200 h 6040582"/>
              <a:gd name="connsiteX337" fmla="*/ 526473 w 6636327"/>
              <a:gd name="connsiteY337" fmla="*/ 2348345 h 6040582"/>
              <a:gd name="connsiteX338" fmla="*/ 561109 w 6636327"/>
              <a:gd name="connsiteY338" fmla="*/ 2341418 h 6040582"/>
              <a:gd name="connsiteX339" fmla="*/ 581891 w 6636327"/>
              <a:gd name="connsiteY339" fmla="*/ 2334491 h 6040582"/>
              <a:gd name="connsiteX340" fmla="*/ 637309 w 6636327"/>
              <a:gd name="connsiteY340" fmla="*/ 2286000 h 6040582"/>
              <a:gd name="connsiteX341" fmla="*/ 630382 w 6636327"/>
              <a:gd name="connsiteY341" fmla="*/ 2182091 h 6040582"/>
              <a:gd name="connsiteX342" fmla="*/ 623455 w 6636327"/>
              <a:gd name="connsiteY342" fmla="*/ 2161309 h 6040582"/>
              <a:gd name="connsiteX343" fmla="*/ 616527 w 6636327"/>
              <a:gd name="connsiteY343" fmla="*/ 2133600 h 6040582"/>
              <a:gd name="connsiteX344" fmla="*/ 623455 w 6636327"/>
              <a:gd name="connsiteY344" fmla="*/ 1780309 h 6040582"/>
              <a:gd name="connsiteX345" fmla="*/ 637309 w 6636327"/>
              <a:gd name="connsiteY345" fmla="*/ 1752600 h 6040582"/>
              <a:gd name="connsiteX346" fmla="*/ 671945 w 6636327"/>
              <a:gd name="connsiteY346" fmla="*/ 1690254 h 6040582"/>
              <a:gd name="connsiteX347" fmla="*/ 685800 w 6636327"/>
              <a:gd name="connsiteY347" fmla="*/ 1669472 h 6040582"/>
              <a:gd name="connsiteX348" fmla="*/ 741218 w 6636327"/>
              <a:gd name="connsiteY348" fmla="*/ 1607127 h 6040582"/>
              <a:gd name="connsiteX349" fmla="*/ 762000 w 6636327"/>
              <a:gd name="connsiteY349" fmla="*/ 1593272 h 6040582"/>
              <a:gd name="connsiteX350" fmla="*/ 782782 w 6636327"/>
              <a:gd name="connsiteY350" fmla="*/ 1565563 h 6040582"/>
              <a:gd name="connsiteX351" fmla="*/ 824345 w 6636327"/>
              <a:gd name="connsiteY351" fmla="*/ 1537854 h 6040582"/>
              <a:gd name="connsiteX352" fmla="*/ 852055 w 6636327"/>
              <a:gd name="connsiteY352" fmla="*/ 1517072 h 6040582"/>
              <a:gd name="connsiteX353" fmla="*/ 872836 w 6636327"/>
              <a:gd name="connsiteY353" fmla="*/ 1510145 h 6040582"/>
              <a:gd name="connsiteX354" fmla="*/ 914400 w 6636327"/>
              <a:gd name="connsiteY354" fmla="*/ 1475509 h 6040582"/>
              <a:gd name="connsiteX355" fmla="*/ 962891 w 6636327"/>
              <a:gd name="connsiteY355" fmla="*/ 1447800 h 6040582"/>
              <a:gd name="connsiteX356" fmla="*/ 983673 w 6636327"/>
              <a:gd name="connsiteY356" fmla="*/ 1427018 h 6040582"/>
              <a:gd name="connsiteX357" fmla="*/ 1260764 w 6636327"/>
              <a:gd name="connsiteY357" fmla="*/ 1433945 h 6040582"/>
              <a:gd name="connsiteX358" fmla="*/ 1281545 w 6636327"/>
              <a:gd name="connsiteY358" fmla="*/ 1440872 h 6040582"/>
              <a:gd name="connsiteX359" fmla="*/ 1309255 w 6636327"/>
              <a:gd name="connsiteY359" fmla="*/ 1447800 h 6040582"/>
              <a:gd name="connsiteX360" fmla="*/ 1330036 w 6636327"/>
              <a:gd name="connsiteY360" fmla="*/ 1461654 h 6040582"/>
              <a:gd name="connsiteX361" fmla="*/ 1364673 w 6636327"/>
              <a:gd name="connsiteY361" fmla="*/ 1468582 h 6040582"/>
              <a:gd name="connsiteX362" fmla="*/ 1392382 w 6636327"/>
              <a:gd name="connsiteY362" fmla="*/ 1475509 h 6040582"/>
              <a:gd name="connsiteX363" fmla="*/ 1440873 w 6636327"/>
              <a:gd name="connsiteY363" fmla="*/ 1496291 h 6040582"/>
              <a:gd name="connsiteX364" fmla="*/ 1461655 w 6636327"/>
              <a:gd name="connsiteY364" fmla="*/ 1524000 h 6040582"/>
              <a:gd name="connsiteX365" fmla="*/ 1475509 w 6636327"/>
              <a:gd name="connsiteY365" fmla="*/ 1544782 h 6040582"/>
              <a:gd name="connsiteX366" fmla="*/ 1482436 w 6636327"/>
              <a:gd name="connsiteY366" fmla="*/ 1371600 h 6040582"/>
              <a:gd name="connsiteX367" fmla="*/ 1510145 w 6636327"/>
              <a:gd name="connsiteY367" fmla="*/ 1309254 h 6040582"/>
              <a:gd name="connsiteX368" fmla="*/ 1524000 w 6636327"/>
              <a:gd name="connsiteY368" fmla="*/ 1260763 h 6040582"/>
              <a:gd name="connsiteX369" fmla="*/ 1537855 w 6636327"/>
              <a:gd name="connsiteY369" fmla="*/ 1239982 h 6040582"/>
              <a:gd name="connsiteX370" fmla="*/ 1551709 w 6636327"/>
              <a:gd name="connsiteY370" fmla="*/ 1212272 h 6040582"/>
              <a:gd name="connsiteX371" fmla="*/ 1572491 w 6636327"/>
              <a:gd name="connsiteY371" fmla="*/ 1191491 h 6040582"/>
              <a:gd name="connsiteX372" fmla="*/ 1593273 w 6636327"/>
              <a:gd name="connsiteY372" fmla="*/ 1163782 h 6040582"/>
              <a:gd name="connsiteX373" fmla="*/ 1620982 w 6636327"/>
              <a:gd name="connsiteY373" fmla="*/ 1129145 h 6040582"/>
              <a:gd name="connsiteX374" fmla="*/ 1634836 w 6636327"/>
              <a:gd name="connsiteY374" fmla="*/ 1108363 h 6040582"/>
              <a:gd name="connsiteX375" fmla="*/ 1655618 w 6636327"/>
              <a:gd name="connsiteY375" fmla="*/ 1094509 h 6040582"/>
              <a:gd name="connsiteX376" fmla="*/ 1676400 w 6636327"/>
              <a:gd name="connsiteY376" fmla="*/ 1073727 h 6040582"/>
              <a:gd name="connsiteX377" fmla="*/ 1717964 w 6636327"/>
              <a:gd name="connsiteY377" fmla="*/ 1046018 h 6040582"/>
              <a:gd name="connsiteX378" fmla="*/ 1738745 w 6636327"/>
              <a:gd name="connsiteY378" fmla="*/ 1032163 h 6040582"/>
              <a:gd name="connsiteX379" fmla="*/ 1759527 w 6636327"/>
              <a:gd name="connsiteY379" fmla="*/ 1025236 h 6040582"/>
              <a:gd name="connsiteX380" fmla="*/ 1808018 w 6636327"/>
              <a:gd name="connsiteY380" fmla="*/ 983672 h 6040582"/>
              <a:gd name="connsiteX381" fmla="*/ 1842655 w 6636327"/>
              <a:gd name="connsiteY381" fmla="*/ 969818 h 6040582"/>
              <a:gd name="connsiteX382" fmla="*/ 1863436 w 6636327"/>
              <a:gd name="connsiteY382" fmla="*/ 955963 h 6040582"/>
              <a:gd name="connsiteX383" fmla="*/ 1884218 w 6636327"/>
              <a:gd name="connsiteY383" fmla="*/ 949036 h 6040582"/>
              <a:gd name="connsiteX384" fmla="*/ 1905000 w 6636327"/>
              <a:gd name="connsiteY384" fmla="*/ 935182 h 6040582"/>
              <a:gd name="connsiteX385" fmla="*/ 2175164 w 6636327"/>
              <a:gd name="connsiteY385" fmla="*/ 928254 h 6040582"/>
              <a:gd name="connsiteX386" fmla="*/ 2189018 w 6636327"/>
              <a:gd name="connsiteY386" fmla="*/ 907472 h 6040582"/>
              <a:gd name="connsiteX387" fmla="*/ 2209800 w 6636327"/>
              <a:gd name="connsiteY387" fmla="*/ 865909 h 6040582"/>
              <a:gd name="connsiteX388" fmla="*/ 2230582 w 6636327"/>
              <a:gd name="connsiteY388" fmla="*/ 852054 h 6040582"/>
              <a:gd name="connsiteX389" fmla="*/ 2244436 w 6636327"/>
              <a:gd name="connsiteY389" fmla="*/ 810491 h 6040582"/>
              <a:gd name="connsiteX390" fmla="*/ 2265218 w 6636327"/>
              <a:gd name="connsiteY390" fmla="*/ 796636 h 6040582"/>
              <a:gd name="connsiteX391" fmla="*/ 2299855 w 6636327"/>
              <a:gd name="connsiteY391" fmla="*/ 768927 h 6040582"/>
              <a:gd name="connsiteX392" fmla="*/ 2355273 w 6636327"/>
              <a:gd name="connsiteY392" fmla="*/ 748145 h 6040582"/>
              <a:gd name="connsiteX393" fmla="*/ 2396836 w 6636327"/>
              <a:gd name="connsiteY393" fmla="*/ 734291 h 6040582"/>
              <a:gd name="connsiteX394" fmla="*/ 2535382 w 6636327"/>
              <a:gd name="connsiteY394" fmla="*/ 734291 h 6040582"/>
              <a:gd name="connsiteX395" fmla="*/ 2556164 w 6636327"/>
              <a:gd name="connsiteY395" fmla="*/ 720436 h 6040582"/>
              <a:gd name="connsiteX396" fmla="*/ 2570018 w 6636327"/>
              <a:gd name="connsiteY396" fmla="*/ 685800 h 6040582"/>
              <a:gd name="connsiteX397" fmla="*/ 2583873 w 6636327"/>
              <a:gd name="connsiteY397" fmla="*/ 658091 h 6040582"/>
              <a:gd name="connsiteX398" fmla="*/ 2590800 w 6636327"/>
              <a:gd name="connsiteY398" fmla="*/ 616527 h 6040582"/>
              <a:gd name="connsiteX399" fmla="*/ 2597727 w 6636327"/>
              <a:gd name="connsiteY399" fmla="*/ 588818 h 6040582"/>
              <a:gd name="connsiteX400" fmla="*/ 2604655 w 6636327"/>
              <a:gd name="connsiteY400" fmla="*/ 512618 h 6040582"/>
              <a:gd name="connsiteX401" fmla="*/ 2611582 w 6636327"/>
              <a:gd name="connsiteY401" fmla="*/ 491836 h 6040582"/>
              <a:gd name="connsiteX402" fmla="*/ 2625436 w 6636327"/>
              <a:gd name="connsiteY402" fmla="*/ 443345 h 6040582"/>
              <a:gd name="connsiteX403" fmla="*/ 2639291 w 6636327"/>
              <a:gd name="connsiteY403" fmla="*/ 394854 h 6040582"/>
              <a:gd name="connsiteX404" fmla="*/ 2660073 w 6636327"/>
              <a:gd name="connsiteY404" fmla="*/ 374072 h 6040582"/>
              <a:gd name="connsiteX405" fmla="*/ 2701636 w 6636327"/>
              <a:gd name="connsiteY405" fmla="*/ 297872 h 6040582"/>
              <a:gd name="connsiteX406" fmla="*/ 2722418 w 6636327"/>
              <a:gd name="connsiteY406" fmla="*/ 277091 h 6040582"/>
              <a:gd name="connsiteX407" fmla="*/ 2743200 w 6636327"/>
              <a:gd name="connsiteY407" fmla="*/ 249382 h 6040582"/>
              <a:gd name="connsiteX408" fmla="*/ 2812473 w 6636327"/>
              <a:gd name="connsiteY408" fmla="*/ 207818 h 6040582"/>
              <a:gd name="connsiteX409" fmla="*/ 2860964 w 6636327"/>
              <a:gd name="connsiteY409" fmla="*/ 166254 h 6040582"/>
              <a:gd name="connsiteX410" fmla="*/ 2923309 w 6636327"/>
              <a:gd name="connsiteY410" fmla="*/ 138545 h 6040582"/>
              <a:gd name="connsiteX411" fmla="*/ 2944091 w 6636327"/>
              <a:gd name="connsiteY411" fmla="*/ 124691 h 6040582"/>
              <a:gd name="connsiteX412" fmla="*/ 2992582 w 6636327"/>
              <a:gd name="connsiteY412" fmla="*/ 110836 h 6040582"/>
              <a:gd name="connsiteX413" fmla="*/ 3027218 w 6636327"/>
              <a:gd name="connsiteY413" fmla="*/ 96982 h 6040582"/>
              <a:gd name="connsiteX414" fmla="*/ 3048000 w 6636327"/>
              <a:gd name="connsiteY414" fmla="*/ 90054 h 6040582"/>
              <a:gd name="connsiteX415" fmla="*/ 3096491 w 6636327"/>
              <a:gd name="connsiteY415" fmla="*/ 69272 h 6040582"/>
              <a:gd name="connsiteX416" fmla="*/ 3214255 w 6636327"/>
              <a:gd name="connsiteY416" fmla="*/ 62345 h 6040582"/>
              <a:gd name="connsiteX417" fmla="*/ 3248891 w 6636327"/>
              <a:gd name="connsiteY417" fmla="*/ 55418 h 6040582"/>
              <a:gd name="connsiteX418" fmla="*/ 3269673 w 6636327"/>
              <a:gd name="connsiteY418" fmla="*/ 48491 h 6040582"/>
              <a:gd name="connsiteX419" fmla="*/ 3311236 w 6636327"/>
              <a:gd name="connsiteY419" fmla="*/ 41563 h 6040582"/>
              <a:gd name="connsiteX420" fmla="*/ 3332018 w 6636327"/>
              <a:gd name="connsiteY420" fmla="*/ 34636 h 6040582"/>
              <a:gd name="connsiteX421" fmla="*/ 3359727 w 6636327"/>
              <a:gd name="connsiteY421" fmla="*/ 27709 h 6040582"/>
              <a:gd name="connsiteX422" fmla="*/ 3380509 w 6636327"/>
              <a:gd name="connsiteY422" fmla="*/ 20782 h 6040582"/>
              <a:gd name="connsiteX423" fmla="*/ 3449782 w 6636327"/>
              <a:gd name="connsiteY423" fmla="*/ 0 h 6040582"/>
              <a:gd name="connsiteX424" fmla="*/ 3553691 w 6636327"/>
              <a:gd name="connsiteY424" fmla="*/ 6927 h 6040582"/>
              <a:gd name="connsiteX425" fmla="*/ 3581400 w 6636327"/>
              <a:gd name="connsiteY425" fmla="*/ 20782 h 6040582"/>
              <a:gd name="connsiteX426" fmla="*/ 3622964 w 6636327"/>
              <a:gd name="connsiteY426" fmla="*/ 34636 h 6040582"/>
              <a:gd name="connsiteX427" fmla="*/ 3643745 w 6636327"/>
              <a:gd name="connsiteY427" fmla="*/ 41563 h 6040582"/>
              <a:gd name="connsiteX428" fmla="*/ 3699164 w 6636327"/>
              <a:gd name="connsiteY428" fmla="*/ 55418 h 6040582"/>
              <a:gd name="connsiteX429" fmla="*/ 3830782 w 6636327"/>
              <a:gd name="connsiteY429" fmla="*/ 48491 h 604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6636327" h="6040582">
                <a:moveTo>
                  <a:pt x="3830782" y="48491"/>
                </a:moveTo>
                <a:cubicBezTo>
                  <a:pt x="3834425" y="49220"/>
                  <a:pt x="3886605" y="59084"/>
                  <a:pt x="3893127" y="62345"/>
                </a:cubicBezTo>
                <a:cubicBezTo>
                  <a:pt x="3908020" y="69792"/>
                  <a:pt x="3918894" y="84788"/>
                  <a:pt x="3934691" y="90054"/>
                </a:cubicBezTo>
                <a:cubicBezTo>
                  <a:pt x="3982187" y="105888"/>
                  <a:pt x="3923249" y="87195"/>
                  <a:pt x="3990109" y="103909"/>
                </a:cubicBezTo>
                <a:cubicBezTo>
                  <a:pt x="3997193" y="105680"/>
                  <a:pt x="4003807" y="109065"/>
                  <a:pt x="4010891" y="110836"/>
                </a:cubicBezTo>
                <a:cubicBezTo>
                  <a:pt x="4022313" y="113692"/>
                  <a:pt x="4033982" y="115454"/>
                  <a:pt x="4045527" y="117763"/>
                </a:cubicBezTo>
                <a:cubicBezTo>
                  <a:pt x="4088735" y="146569"/>
                  <a:pt x="4044070" y="119425"/>
                  <a:pt x="4087091" y="138545"/>
                </a:cubicBezTo>
                <a:cubicBezTo>
                  <a:pt x="4159237" y="170609"/>
                  <a:pt x="4102623" y="150650"/>
                  <a:pt x="4149436" y="166254"/>
                </a:cubicBezTo>
                <a:cubicBezTo>
                  <a:pt x="4156363" y="170872"/>
                  <a:pt x="4162771" y="176386"/>
                  <a:pt x="4170218" y="180109"/>
                </a:cubicBezTo>
                <a:cubicBezTo>
                  <a:pt x="4176749" y="183375"/>
                  <a:pt x="4185298" y="182475"/>
                  <a:pt x="4191000" y="187036"/>
                </a:cubicBezTo>
                <a:cubicBezTo>
                  <a:pt x="4197501" y="192237"/>
                  <a:pt x="4198968" y="201931"/>
                  <a:pt x="4204855" y="207818"/>
                </a:cubicBezTo>
                <a:cubicBezTo>
                  <a:pt x="4210742" y="213705"/>
                  <a:pt x="4218709" y="217054"/>
                  <a:pt x="4225636" y="221672"/>
                </a:cubicBezTo>
                <a:cubicBezTo>
                  <a:pt x="4242109" y="271087"/>
                  <a:pt x="4218751" y="211345"/>
                  <a:pt x="4253345" y="263236"/>
                </a:cubicBezTo>
                <a:cubicBezTo>
                  <a:pt x="4267684" y="284745"/>
                  <a:pt x="4250774" y="286118"/>
                  <a:pt x="4274127" y="304800"/>
                </a:cubicBezTo>
                <a:cubicBezTo>
                  <a:pt x="4279829" y="309362"/>
                  <a:pt x="4287982" y="309418"/>
                  <a:pt x="4294909" y="311727"/>
                </a:cubicBezTo>
                <a:cubicBezTo>
                  <a:pt x="4299527" y="318654"/>
                  <a:pt x="4302877" y="326622"/>
                  <a:pt x="4308764" y="332509"/>
                </a:cubicBezTo>
                <a:cubicBezTo>
                  <a:pt x="4325230" y="348975"/>
                  <a:pt x="4350533" y="353359"/>
                  <a:pt x="4371109" y="360218"/>
                </a:cubicBezTo>
                <a:lnTo>
                  <a:pt x="4412673" y="374072"/>
                </a:lnTo>
                <a:cubicBezTo>
                  <a:pt x="4419600" y="376381"/>
                  <a:pt x="4426252" y="379800"/>
                  <a:pt x="4433455" y="381000"/>
                </a:cubicBezTo>
                <a:cubicBezTo>
                  <a:pt x="4491124" y="390611"/>
                  <a:pt x="4461114" y="385941"/>
                  <a:pt x="4523509" y="394854"/>
                </a:cubicBezTo>
                <a:cubicBezTo>
                  <a:pt x="4630725" y="430593"/>
                  <a:pt x="4519997" y="389633"/>
                  <a:pt x="4585855" y="422563"/>
                </a:cubicBezTo>
                <a:cubicBezTo>
                  <a:pt x="4597502" y="428387"/>
                  <a:pt x="4623238" y="433086"/>
                  <a:pt x="4634345" y="436418"/>
                </a:cubicBezTo>
                <a:cubicBezTo>
                  <a:pt x="4726928" y="464192"/>
                  <a:pt x="4625251" y="438755"/>
                  <a:pt x="4717473" y="457200"/>
                </a:cubicBezTo>
                <a:cubicBezTo>
                  <a:pt x="4726809" y="459067"/>
                  <a:pt x="4736028" y="461512"/>
                  <a:pt x="4745182" y="464127"/>
                </a:cubicBezTo>
                <a:cubicBezTo>
                  <a:pt x="4752203" y="466133"/>
                  <a:pt x="4758683" y="470494"/>
                  <a:pt x="4765964" y="471054"/>
                </a:cubicBezTo>
                <a:cubicBezTo>
                  <a:pt x="4818967" y="475131"/>
                  <a:pt x="4872182" y="475673"/>
                  <a:pt x="4925291" y="477982"/>
                </a:cubicBezTo>
                <a:cubicBezTo>
                  <a:pt x="4932218" y="480291"/>
                  <a:pt x="4938816" y="485715"/>
                  <a:pt x="4946073" y="484909"/>
                </a:cubicBezTo>
                <a:cubicBezTo>
                  <a:pt x="4960587" y="483296"/>
                  <a:pt x="4973468" y="474596"/>
                  <a:pt x="4987636" y="471054"/>
                </a:cubicBezTo>
                <a:lnTo>
                  <a:pt x="5015345" y="464127"/>
                </a:lnTo>
                <a:cubicBezTo>
                  <a:pt x="5022272" y="459509"/>
                  <a:pt x="5030240" y="456159"/>
                  <a:pt x="5036127" y="450272"/>
                </a:cubicBezTo>
                <a:cubicBezTo>
                  <a:pt x="5042014" y="444385"/>
                  <a:pt x="5043481" y="434692"/>
                  <a:pt x="5049982" y="429491"/>
                </a:cubicBezTo>
                <a:cubicBezTo>
                  <a:pt x="5055684" y="424929"/>
                  <a:pt x="5063837" y="424872"/>
                  <a:pt x="5070764" y="422563"/>
                </a:cubicBezTo>
                <a:cubicBezTo>
                  <a:pt x="5077691" y="415636"/>
                  <a:pt x="5082982" y="406539"/>
                  <a:pt x="5091545" y="401782"/>
                </a:cubicBezTo>
                <a:cubicBezTo>
                  <a:pt x="5104311" y="394690"/>
                  <a:pt x="5133109" y="387927"/>
                  <a:pt x="5133109" y="387927"/>
                </a:cubicBezTo>
                <a:cubicBezTo>
                  <a:pt x="5186823" y="423736"/>
                  <a:pt x="5158877" y="420902"/>
                  <a:pt x="5216236" y="401782"/>
                </a:cubicBezTo>
                <a:cubicBezTo>
                  <a:pt x="5223163" y="399473"/>
                  <a:pt x="5229815" y="396054"/>
                  <a:pt x="5237018" y="394854"/>
                </a:cubicBezTo>
                <a:lnTo>
                  <a:pt x="5320145" y="381000"/>
                </a:lnTo>
                <a:cubicBezTo>
                  <a:pt x="5381546" y="360533"/>
                  <a:pt x="5347194" y="365532"/>
                  <a:pt x="5424055" y="374072"/>
                </a:cubicBezTo>
                <a:cubicBezTo>
                  <a:pt x="5469740" y="389303"/>
                  <a:pt x="5428389" y="377212"/>
                  <a:pt x="5514109" y="387927"/>
                </a:cubicBezTo>
                <a:cubicBezTo>
                  <a:pt x="5528046" y="389669"/>
                  <a:pt x="5541818" y="392545"/>
                  <a:pt x="5555673" y="394854"/>
                </a:cubicBezTo>
                <a:cubicBezTo>
                  <a:pt x="5588607" y="416811"/>
                  <a:pt x="5568555" y="406075"/>
                  <a:pt x="5618018" y="422563"/>
                </a:cubicBezTo>
                <a:cubicBezTo>
                  <a:pt x="5624945" y="424872"/>
                  <a:pt x="5632724" y="425441"/>
                  <a:pt x="5638800" y="429491"/>
                </a:cubicBezTo>
                <a:cubicBezTo>
                  <a:pt x="5665658" y="447395"/>
                  <a:pt x="5651684" y="440712"/>
                  <a:pt x="5680364" y="450272"/>
                </a:cubicBezTo>
                <a:cubicBezTo>
                  <a:pt x="5687291" y="454890"/>
                  <a:pt x="5693699" y="460404"/>
                  <a:pt x="5701145" y="464127"/>
                </a:cubicBezTo>
                <a:cubicBezTo>
                  <a:pt x="5715343" y="471226"/>
                  <a:pt x="5743396" y="475348"/>
                  <a:pt x="5756564" y="477982"/>
                </a:cubicBezTo>
                <a:cubicBezTo>
                  <a:pt x="5808164" y="512382"/>
                  <a:pt x="5744784" y="468167"/>
                  <a:pt x="5798127" y="512618"/>
                </a:cubicBezTo>
                <a:cubicBezTo>
                  <a:pt x="5804523" y="517948"/>
                  <a:pt x="5811982" y="521854"/>
                  <a:pt x="5818909" y="526472"/>
                </a:cubicBezTo>
                <a:cubicBezTo>
                  <a:pt x="5855856" y="581892"/>
                  <a:pt x="5807363" y="514926"/>
                  <a:pt x="5853545" y="561109"/>
                </a:cubicBezTo>
                <a:cubicBezTo>
                  <a:pt x="5899719" y="607285"/>
                  <a:pt x="5832772" y="558807"/>
                  <a:pt x="5888182" y="595745"/>
                </a:cubicBezTo>
                <a:cubicBezTo>
                  <a:pt x="5900497" y="614219"/>
                  <a:pt x="5904354" y="622948"/>
                  <a:pt x="5922818" y="637309"/>
                </a:cubicBezTo>
                <a:cubicBezTo>
                  <a:pt x="5935962" y="647532"/>
                  <a:pt x="5952608" y="653244"/>
                  <a:pt x="5964382" y="665018"/>
                </a:cubicBezTo>
                <a:cubicBezTo>
                  <a:pt x="5990327" y="690963"/>
                  <a:pt x="5975870" y="682702"/>
                  <a:pt x="6005945" y="692727"/>
                </a:cubicBezTo>
                <a:cubicBezTo>
                  <a:pt x="6010563" y="699654"/>
                  <a:pt x="6013299" y="708308"/>
                  <a:pt x="6019800" y="713509"/>
                </a:cubicBezTo>
                <a:cubicBezTo>
                  <a:pt x="6025502" y="718070"/>
                  <a:pt x="6034051" y="717170"/>
                  <a:pt x="6040582" y="720436"/>
                </a:cubicBezTo>
                <a:cubicBezTo>
                  <a:pt x="6048029" y="724159"/>
                  <a:pt x="6054437" y="729673"/>
                  <a:pt x="6061364" y="734291"/>
                </a:cubicBezTo>
                <a:cubicBezTo>
                  <a:pt x="6063673" y="741218"/>
                  <a:pt x="6065026" y="748541"/>
                  <a:pt x="6068291" y="755072"/>
                </a:cubicBezTo>
                <a:cubicBezTo>
                  <a:pt x="6095150" y="808792"/>
                  <a:pt x="6071658" y="744396"/>
                  <a:pt x="6089073" y="796636"/>
                </a:cubicBezTo>
                <a:cubicBezTo>
                  <a:pt x="6091382" y="835891"/>
                  <a:pt x="6093468" y="875159"/>
                  <a:pt x="6096000" y="914400"/>
                </a:cubicBezTo>
                <a:cubicBezTo>
                  <a:pt x="6098087" y="946742"/>
                  <a:pt x="6095067" y="979940"/>
                  <a:pt x="6102927" y="1011382"/>
                </a:cubicBezTo>
                <a:cubicBezTo>
                  <a:pt x="6106965" y="1027536"/>
                  <a:pt x="6125370" y="1037149"/>
                  <a:pt x="6130636" y="1052945"/>
                </a:cubicBezTo>
                <a:lnTo>
                  <a:pt x="6137564" y="1073727"/>
                </a:lnTo>
                <a:cubicBezTo>
                  <a:pt x="6135255" y="1133763"/>
                  <a:pt x="6134064" y="1193853"/>
                  <a:pt x="6130636" y="1253836"/>
                </a:cubicBezTo>
                <a:cubicBezTo>
                  <a:pt x="6129443" y="1274712"/>
                  <a:pt x="6128780" y="1295896"/>
                  <a:pt x="6123709" y="1316182"/>
                </a:cubicBezTo>
                <a:cubicBezTo>
                  <a:pt x="6121690" y="1324259"/>
                  <a:pt x="6114473" y="1330036"/>
                  <a:pt x="6109855" y="1336963"/>
                </a:cubicBezTo>
                <a:cubicBezTo>
                  <a:pt x="6107546" y="1346199"/>
                  <a:pt x="6105543" y="1355518"/>
                  <a:pt x="6102927" y="1364672"/>
                </a:cubicBezTo>
                <a:cubicBezTo>
                  <a:pt x="6100921" y="1371693"/>
                  <a:pt x="6096000" y="1378152"/>
                  <a:pt x="6096000" y="1385454"/>
                </a:cubicBezTo>
                <a:cubicBezTo>
                  <a:pt x="6096000" y="1434000"/>
                  <a:pt x="6100618" y="1482436"/>
                  <a:pt x="6102927" y="1530927"/>
                </a:cubicBezTo>
                <a:cubicBezTo>
                  <a:pt x="6121571" y="1526266"/>
                  <a:pt x="6142819" y="1523083"/>
                  <a:pt x="6158345" y="1510145"/>
                </a:cubicBezTo>
                <a:cubicBezTo>
                  <a:pt x="6164741" y="1504815"/>
                  <a:pt x="6166870" y="1495759"/>
                  <a:pt x="6172200" y="1489363"/>
                </a:cubicBezTo>
                <a:cubicBezTo>
                  <a:pt x="6178472" y="1481837"/>
                  <a:pt x="6186055" y="1475509"/>
                  <a:pt x="6192982" y="1468582"/>
                </a:cubicBezTo>
                <a:cubicBezTo>
                  <a:pt x="6195291" y="1459345"/>
                  <a:pt x="6194628" y="1448794"/>
                  <a:pt x="6199909" y="1440872"/>
                </a:cubicBezTo>
                <a:cubicBezTo>
                  <a:pt x="6204527" y="1433945"/>
                  <a:pt x="6213916" y="1431857"/>
                  <a:pt x="6220691" y="1427018"/>
                </a:cubicBezTo>
                <a:cubicBezTo>
                  <a:pt x="6230086" y="1420307"/>
                  <a:pt x="6239164" y="1413163"/>
                  <a:pt x="6248400" y="1406236"/>
                </a:cubicBezTo>
                <a:cubicBezTo>
                  <a:pt x="6292273" y="1408545"/>
                  <a:pt x="6336265" y="1409185"/>
                  <a:pt x="6380018" y="1413163"/>
                </a:cubicBezTo>
                <a:cubicBezTo>
                  <a:pt x="6387290" y="1413824"/>
                  <a:pt x="6395036" y="1415608"/>
                  <a:pt x="6400800" y="1420091"/>
                </a:cubicBezTo>
                <a:cubicBezTo>
                  <a:pt x="6416266" y="1432120"/>
                  <a:pt x="6428509" y="1447800"/>
                  <a:pt x="6442364" y="1461654"/>
                </a:cubicBezTo>
                <a:cubicBezTo>
                  <a:pt x="6448251" y="1467541"/>
                  <a:pt x="6449717" y="1477235"/>
                  <a:pt x="6456218" y="1482436"/>
                </a:cubicBezTo>
                <a:cubicBezTo>
                  <a:pt x="6461920" y="1486998"/>
                  <a:pt x="6470073" y="1487054"/>
                  <a:pt x="6477000" y="1489363"/>
                </a:cubicBezTo>
                <a:cubicBezTo>
                  <a:pt x="6495472" y="1544782"/>
                  <a:pt x="6467764" y="1480127"/>
                  <a:pt x="6504709" y="1517072"/>
                </a:cubicBezTo>
                <a:cubicBezTo>
                  <a:pt x="6516483" y="1528846"/>
                  <a:pt x="6523182" y="1544781"/>
                  <a:pt x="6532418" y="1558636"/>
                </a:cubicBezTo>
                <a:lnTo>
                  <a:pt x="6546273" y="1579418"/>
                </a:lnTo>
                <a:lnTo>
                  <a:pt x="6560127" y="1620982"/>
                </a:lnTo>
                <a:cubicBezTo>
                  <a:pt x="6562436" y="1627909"/>
                  <a:pt x="6563005" y="1635687"/>
                  <a:pt x="6567055" y="1641763"/>
                </a:cubicBezTo>
                <a:lnTo>
                  <a:pt x="6580909" y="1662545"/>
                </a:lnTo>
                <a:cubicBezTo>
                  <a:pt x="6583218" y="1671781"/>
                  <a:pt x="6585100" y="1681135"/>
                  <a:pt x="6587836" y="1690254"/>
                </a:cubicBezTo>
                <a:cubicBezTo>
                  <a:pt x="6592032" y="1704242"/>
                  <a:pt x="6601691" y="1731818"/>
                  <a:pt x="6601691" y="1731818"/>
                </a:cubicBezTo>
                <a:cubicBezTo>
                  <a:pt x="6599382" y="1747982"/>
                  <a:pt x="6601395" y="1765389"/>
                  <a:pt x="6594764" y="1780309"/>
                </a:cubicBezTo>
                <a:cubicBezTo>
                  <a:pt x="6591383" y="1787917"/>
                  <a:pt x="6581211" y="1790032"/>
                  <a:pt x="6573982" y="1794163"/>
                </a:cubicBezTo>
                <a:cubicBezTo>
                  <a:pt x="6565016" y="1799286"/>
                  <a:pt x="6556164" y="1805051"/>
                  <a:pt x="6546273" y="1808018"/>
                </a:cubicBezTo>
                <a:cubicBezTo>
                  <a:pt x="6532820" y="1812054"/>
                  <a:pt x="6518528" y="1812433"/>
                  <a:pt x="6504709" y="1814945"/>
                </a:cubicBezTo>
                <a:cubicBezTo>
                  <a:pt x="6493125" y="1817051"/>
                  <a:pt x="6481618" y="1819563"/>
                  <a:pt x="6470073" y="1821872"/>
                </a:cubicBezTo>
                <a:cubicBezTo>
                  <a:pt x="6463146" y="1826490"/>
                  <a:pt x="6456738" y="1832004"/>
                  <a:pt x="6449291" y="1835727"/>
                </a:cubicBezTo>
                <a:cubicBezTo>
                  <a:pt x="6442760" y="1838993"/>
                  <a:pt x="6431221" y="1835874"/>
                  <a:pt x="6428509" y="1842654"/>
                </a:cubicBezTo>
                <a:cubicBezTo>
                  <a:pt x="6420267" y="1863258"/>
                  <a:pt x="6442545" y="1878358"/>
                  <a:pt x="6456218" y="1884218"/>
                </a:cubicBezTo>
                <a:cubicBezTo>
                  <a:pt x="6485792" y="1896893"/>
                  <a:pt x="6575116" y="1897658"/>
                  <a:pt x="6580909" y="1898072"/>
                </a:cubicBezTo>
                <a:lnTo>
                  <a:pt x="6594764" y="1939636"/>
                </a:lnTo>
                <a:cubicBezTo>
                  <a:pt x="6597073" y="1946563"/>
                  <a:pt x="6597641" y="1954342"/>
                  <a:pt x="6601691" y="1960418"/>
                </a:cubicBezTo>
                <a:cubicBezTo>
                  <a:pt x="6606309" y="1967345"/>
                  <a:pt x="6611822" y="1973753"/>
                  <a:pt x="6615545" y="1981200"/>
                </a:cubicBezTo>
                <a:cubicBezTo>
                  <a:pt x="6644222" y="2038554"/>
                  <a:pt x="6596628" y="1963214"/>
                  <a:pt x="6636327" y="2022763"/>
                </a:cubicBezTo>
                <a:cubicBezTo>
                  <a:pt x="6634018" y="2041236"/>
                  <a:pt x="6632730" y="2059866"/>
                  <a:pt x="6629400" y="2078182"/>
                </a:cubicBezTo>
                <a:cubicBezTo>
                  <a:pt x="6628094" y="2085366"/>
                  <a:pt x="6624479" y="2091942"/>
                  <a:pt x="6622473" y="2098963"/>
                </a:cubicBezTo>
                <a:cubicBezTo>
                  <a:pt x="6619857" y="2108117"/>
                  <a:pt x="6618281" y="2117553"/>
                  <a:pt x="6615545" y="2126672"/>
                </a:cubicBezTo>
                <a:cubicBezTo>
                  <a:pt x="6611349" y="2140660"/>
                  <a:pt x="6601691" y="2168236"/>
                  <a:pt x="6601691" y="2168236"/>
                </a:cubicBezTo>
                <a:cubicBezTo>
                  <a:pt x="6598622" y="2244952"/>
                  <a:pt x="6600448" y="2321169"/>
                  <a:pt x="6587836" y="2396836"/>
                </a:cubicBezTo>
                <a:cubicBezTo>
                  <a:pt x="6584346" y="2417774"/>
                  <a:pt x="6573214" y="2447632"/>
                  <a:pt x="6567055" y="2466109"/>
                </a:cubicBezTo>
                <a:lnTo>
                  <a:pt x="6553200" y="2507672"/>
                </a:lnTo>
                <a:cubicBezTo>
                  <a:pt x="6550891" y="2514599"/>
                  <a:pt x="6550323" y="2522378"/>
                  <a:pt x="6546273" y="2528454"/>
                </a:cubicBezTo>
                <a:lnTo>
                  <a:pt x="6518564" y="2570018"/>
                </a:lnTo>
                <a:lnTo>
                  <a:pt x="6504709" y="2590800"/>
                </a:lnTo>
                <a:cubicBezTo>
                  <a:pt x="6515674" y="2634663"/>
                  <a:pt x="6503714" y="2613228"/>
                  <a:pt x="6553200" y="2646218"/>
                </a:cubicBezTo>
                <a:lnTo>
                  <a:pt x="6573982" y="2660072"/>
                </a:lnTo>
                <a:cubicBezTo>
                  <a:pt x="6578600" y="2666999"/>
                  <a:pt x="6586659" y="2672612"/>
                  <a:pt x="6587836" y="2680854"/>
                </a:cubicBezTo>
                <a:cubicBezTo>
                  <a:pt x="6589182" y="2690279"/>
                  <a:pt x="6583524" y="2699409"/>
                  <a:pt x="6580909" y="2708563"/>
                </a:cubicBezTo>
                <a:cubicBezTo>
                  <a:pt x="6573739" y="2733659"/>
                  <a:pt x="6575308" y="2727356"/>
                  <a:pt x="6560127" y="2750127"/>
                </a:cubicBezTo>
                <a:cubicBezTo>
                  <a:pt x="6555509" y="2763982"/>
                  <a:pt x="6544208" y="2777234"/>
                  <a:pt x="6546273" y="2791691"/>
                </a:cubicBezTo>
                <a:cubicBezTo>
                  <a:pt x="6548582" y="2807855"/>
                  <a:pt x="6550279" y="2824118"/>
                  <a:pt x="6553200" y="2840182"/>
                </a:cubicBezTo>
                <a:cubicBezTo>
                  <a:pt x="6556680" y="2859324"/>
                  <a:pt x="6561118" y="2870862"/>
                  <a:pt x="6567055" y="2888672"/>
                </a:cubicBezTo>
                <a:cubicBezTo>
                  <a:pt x="6566036" y="2898859"/>
                  <a:pt x="6565377" y="2956808"/>
                  <a:pt x="6553200" y="2978727"/>
                </a:cubicBezTo>
                <a:cubicBezTo>
                  <a:pt x="6545114" y="2993283"/>
                  <a:pt x="6539346" y="3011055"/>
                  <a:pt x="6525491" y="3020291"/>
                </a:cubicBezTo>
                <a:lnTo>
                  <a:pt x="6504709" y="3034145"/>
                </a:lnTo>
                <a:cubicBezTo>
                  <a:pt x="6495473" y="3048000"/>
                  <a:pt x="6482265" y="3059912"/>
                  <a:pt x="6477000" y="3075709"/>
                </a:cubicBezTo>
                <a:cubicBezTo>
                  <a:pt x="6470057" y="3096539"/>
                  <a:pt x="6471140" y="3099366"/>
                  <a:pt x="6456218" y="3117272"/>
                </a:cubicBezTo>
                <a:cubicBezTo>
                  <a:pt x="6401969" y="3182369"/>
                  <a:pt x="6477741" y="3074594"/>
                  <a:pt x="6407727" y="3179618"/>
                </a:cubicBezTo>
                <a:cubicBezTo>
                  <a:pt x="6403109" y="3186545"/>
                  <a:pt x="6396506" y="3192502"/>
                  <a:pt x="6393873" y="3200400"/>
                </a:cubicBezTo>
                <a:cubicBezTo>
                  <a:pt x="6384312" y="3229080"/>
                  <a:pt x="6390995" y="3215106"/>
                  <a:pt x="6373091" y="3241963"/>
                </a:cubicBezTo>
                <a:lnTo>
                  <a:pt x="6359236" y="3283527"/>
                </a:lnTo>
                <a:lnTo>
                  <a:pt x="6352309" y="3304309"/>
                </a:lnTo>
                <a:cubicBezTo>
                  <a:pt x="6359740" y="3519812"/>
                  <a:pt x="6338047" y="3441631"/>
                  <a:pt x="6373091" y="3546763"/>
                </a:cubicBezTo>
                <a:lnTo>
                  <a:pt x="6380018" y="3567545"/>
                </a:lnTo>
                <a:cubicBezTo>
                  <a:pt x="6385652" y="3584448"/>
                  <a:pt x="6387370" y="3595680"/>
                  <a:pt x="6400800" y="3609109"/>
                </a:cubicBezTo>
                <a:cubicBezTo>
                  <a:pt x="6406687" y="3614996"/>
                  <a:pt x="6414655" y="3618345"/>
                  <a:pt x="6421582" y="3622963"/>
                </a:cubicBezTo>
                <a:cubicBezTo>
                  <a:pt x="6428725" y="3644394"/>
                  <a:pt x="6435436" y="3660926"/>
                  <a:pt x="6435436" y="3685309"/>
                </a:cubicBezTo>
                <a:cubicBezTo>
                  <a:pt x="6435436" y="3747697"/>
                  <a:pt x="6432659" y="3810095"/>
                  <a:pt x="6428509" y="3872345"/>
                </a:cubicBezTo>
                <a:cubicBezTo>
                  <a:pt x="6428023" y="3879631"/>
                  <a:pt x="6424848" y="3886596"/>
                  <a:pt x="6421582" y="3893127"/>
                </a:cubicBezTo>
                <a:cubicBezTo>
                  <a:pt x="6411938" y="3912415"/>
                  <a:pt x="6402265" y="3919371"/>
                  <a:pt x="6386945" y="3934691"/>
                </a:cubicBezTo>
                <a:cubicBezTo>
                  <a:pt x="6384636" y="3943927"/>
                  <a:pt x="6384742" y="3954134"/>
                  <a:pt x="6380018" y="3962400"/>
                </a:cubicBezTo>
                <a:cubicBezTo>
                  <a:pt x="6375157" y="3970906"/>
                  <a:pt x="6365508" y="3975656"/>
                  <a:pt x="6359236" y="3983182"/>
                </a:cubicBezTo>
                <a:cubicBezTo>
                  <a:pt x="6353906" y="3989578"/>
                  <a:pt x="6350000" y="3997036"/>
                  <a:pt x="6345382" y="4003963"/>
                </a:cubicBezTo>
                <a:cubicBezTo>
                  <a:pt x="6343073" y="4010890"/>
                  <a:pt x="6341721" y="4018214"/>
                  <a:pt x="6338455" y="4024745"/>
                </a:cubicBezTo>
                <a:cubicBezTo>
                  <a:pt x="6328811" y="4044033"/>
                  <a:pt x="6319138" y="4050989"/>
                  <a:pt x="6303818" y="4066309"/>
                </a:cubicBezTo>
                <a:cubicBezTo>
                  <a:pt x="6287331" y="4115770"/>
                  <a:pt x="6298065" y="4095721"/>
                  <a:pt x="6276109" y="4128654"/>
                </a:cubicBezTo>
                <a:cubicBezTo>
                  <a:pt x="6278418" y="4144818"/>
                  <a:pt x="6276405" y="4162224"/>
                  <a:pt x="6283036" y="4177145"/>
                </a:cubicBezTo>
                <a:cubicBezTo>
                  <a:pt x="6286417" y="4184753"/>
                  <a:pt x="6298617" y="4184499"/>
                  <a:pt x="6303818" y="4191000"/>
                </a:cubicBezTo>
                <a:cubicBezTo>
                  <a:pt x="6308379" y="4196702"/>
                  <a:pt x="6308436" y="4204855"/>
                  <a:pt x="6310745" y="4211782"/>
                </a:cubicBezTo>
                <a:cubicBezTo>
                  <a:pt x="6305302" y="4244442"/>
                  <a:pt x="6305158" y="4252119"/>
                  <a:pt x="6296891" y="4281054"/>
                </a:cubicBezTo>
                <a:cubicBezTo>
                  <a:pt x="6294885" y="4288075"/>
                  <a:pt x="6294014" y="4295760"/>
                  <a:pt x="6289964" y="4301836"/>
                </a:cubicBezTo>
                <a:cubicBezTo>
                  <a:pt x="6284530" y="4309987"/>
                  <a:pt x="6276109" y="4315691"/>
                  <a:pt x="6269182" y="4322618"/>
                </a:cubicBezTo>
                <a:cubicBezTo>
                  <a:pt x="6252713" y="4372028"/>
                  <a:pt x="6276064" y="4312298"/>
                  <a:pt x="6241473" y="4364182"/>
                </a:cubicBezTo>
                <a:cubicBezTo>
                  <a:pt x="6237423" y="4370257"/>
                  <a:pt x="6238091" y="4378580"/>
                  <a:pt x="6234545" y="4384963"/>
                </a:cubicBezTo>
                <a:cubicBezTo>
                  <a:pt x="6226458" y="4399519"/>
                  <a:pt x="6206836" y="4426527"/>
                  <a:pt x="6206836" y="4426527"/>
                </a:cubicBezTo>
                <a:cubicBezTo>
                  <a:pt x="6204527" y="4433454"/>
                  <a:pt x="6203455" y="4440926"/>
                  <a:pt x="6199909" y="4447309"/>
                </a:cubicBezTo>
                <a:cubicBezTo>
                  <a:pt x="6191823" y="4461865"/>
                  <a:pt x="6181436" y="4475018"/>
                  <a:pt x="6172200" y="4488872"/>
                </a:cubicBezTo>
                <a:cubicBezTo>
                  <a:pt x="6127144" y="4556454"/>
                  <a:pt x="6197725" y="4451416"/>
                  <a:pt x="6137564" y="4537363"/>
                </a:cubicBezTo>
                <a:cubicBezTo>
                  <a:pt x="6128015" y="4551004"/>
                  <a:pt x="6115121" y="4563130"/>
                  <a:pt x="6109855" y="4578927"/>
                </a:cubicBezTo>
                <a:cubicBezTo>
                  <a:pt x="6107546" y="4585854"/>
                  <a:pt x="6107489" y="4594007"/>
                  <a:pt x="6102927" y="4599709"/>
                </a:cubicBezTo>
                <a:cubicBezTo>
                  <a:pt x="6097726" y="4606210"/>
                  <a:pt x="6089072" y="4608945"/>
                  <a:pt x="6082145" y="4613563"/>
                </a:cubicBezTo>
                <a:cubicBezTo>
                  <a:pt x="6077582" y="4627253"/>
                  <a:pt x="6073571" y="4645361"/>
                  <a:pt x="6061364" y="4655127"/>
                </a:cubicBezTo>
                <a:cubicBezTo>
                  <a:pt x="6055662" y="4659689"/>
                  <a:pt x="6047509" y="4659745"/>
                  <a:pt x="6040582" y="4662054"/>
                </a:cubicBezTo>
                <a:cubicBezTo>
                  <a:pt x="5985163" y="4699001"/>
                  <a:pt x="6052128" y="4650508"/>
                  <a:pt x="6005945" y="4696691"/>
                </a:cubicBezTo>
                <a:cubicBezTo>
                  <a:pt x="6000058" y="4702578"/>
                  <a:pt x="5991386" y="4705014"/>
                  <a:pt x="5985164" y="4710545"/>
                </a:cubicBezTo>
                <a:cubicBezTo>
                  <a:pt x="5970520" y="4723562"/>
                  <a:pt x="5943600" y="4752109"/>
                  <a:pt x="5943600" y="4752109"/>
                </a:cubicBezTo>
                <a:cubicBezTo>
                  <a:pt x="5930406" y="4791694"/>
                  <a:pt x="5947559" y="4758706"/>
                  <a:pt x="5915891" y="4779818"/>
                </a:cubicBezTo>
                <a:cubicBezTo>
                  <a:pt x="5893120" y="4794998"/>
                  <a:pt x="5897230" y="4802212"/>
                  <a:pt x="5881255" y="4821382"/>
                </a:cubicBezTo>
                <a:cubicBezTo>
                  <a:pt x="5874983" y="4828908"/>
                  <a:pt x="5867400" y="4835236"/>
                  <a:pt x="5860473" y="4842163"/>
                </a:cubicBezTo>
                <a:cubicBezTo>
                  <a:pt x="5854839" y="4859064"/>
                  <a:pt x="5853118" y="4870299"/>
                  <a:pt x="5839691" y="4883727"/>
                </a:cubicBezTo>
                <a:cubicBezTo>
                  <a:pt x="5833804" y="4889614"/>
                  <a:pt x="5825836" y="4892964"/>
                  <a:pt x="5818909" y="4897582"/>
                </a:cubicBezTo>
                <a:cubicBezTo>
                  <a:pt x="5816600" y="4904509"/>
                  <a:pt x="5816032" y="4912288"/>
                  <a:pt x="5811982" y="4918363"/>
                </a:cubicBezTo>
                <a:cubicBezTo>
                  <a:pt x="5798959" y="4937897"/>
                  <a:pt x="5766152" y="4955843"/>
                  <a:pt x="5749636" y="4966854"/>
                </a:cubicBezTo>
                <a:cubicBezTo>
                  <a:pt x="5722776" y="4984761"/>
                  <a:pt x="5736756" y="4978076"/>
                  <a:pt x="5708073" y="4987636"/>
                </a:cubicBezTo>
                <a:cubicBezTo>
                  <a:pt x="5669428" y="5013400"/>
                  <a:pt x="5700858" y="4996921"/>
                  <a:pt x="5631873" y="5008418"/>
                </a:cubicBezTo>
                <a:cubicBezTo>
                  <a:pt x="5608645" y="5012289"/>
                  <a:pt x="5585691" y="5017654"/>
                  <a:pt x="5562600" y="5022272"/>
                </a:cubicBezTo>
                <a:cubicBezTo>
                  <a:pt x="5551055" y="5024581"/>
                  <a:pt x="5539134" y="5025477"/>
                  <a:pt x="5527964" y="5029200"/>
                </a:cubicBezTo>
                <a:cubicBezTo>
                  <a:pt x="5521037" y="5031509"/>
                  <a:pt x="5514297" y="5034485"/>
                  <a:pt x="5507182" y="5036127"/>
                </a:cubicBezTo>
                <a:cubicBezTo>
                  <a:pt x="5442701" y="5051007"/>
                  <a:pt x="5450064" y="5047142"/>
                  <a:pt x="5396345" y="5056909"/>
                </a:cubicBezTo>
                <a:cubicBezTo>
                  <a:pt x="5289844" y="5076272"/>
                  <a:pt x="5442624" y="5050351"/>
                  <a:pt x="5320145" y="5070763"/>
                </a:cubicBezTo>
                <a:cubicBezTo>
                  <a:pt x="5270684" y="5087251"/>
                  <a:pt x="5290733" y="5076518"/>
                  <a:pt x="5257800" y="5098472"/>
                </a:cubicBezTo>
                <a:lnTo>
                  <a:pt x="5216236" y="5160818"/>
                </a:lnTo>
                <a:cubicBezTo>
                  <a:pt x="5216233" y="5160823"/>
                  <a:pt x="5188531" y="5202378"/>
                  <a:pt x="5188527" y="5202382"/>
                </a:cubicBezTo>
                <a:lnTo>
                  <a:pt x="5167745" y="5223163"/>
                </a:lnTo>
                <a:cubicBezTo>
                  <a:pt x="5165526" y="5232040"/>
                  <a:pt x="5158859" y="5261717"/>
                  <a:pt x="5153891" y="5271654"/>
                </a:cubicBezTo>
                <a:cubicBezTo>
                  <a:pt x="5144248" y="5290941"/>
                  <a:pt x="5134573" y="5297899"/>
                  <a:pt x="5119255" y="5313218"/>
                </a:cubicBezTo>
                <a:cubicBezTo>
                  <a:pt x="5113956" y="5334413"/>
                  <a:pt x="5114418" y="5345764"/>
                  <a:pt x="5098473" y="5361709"/>
                </a:cubicBezTo>
                <a:cubicBezTo>
                  <a:pt x="5092586" y="5367596"/>
                  <a:pt x="5084618" y="5370945"/>
                  <a:pt x="5077691" y="5375563"/>
                </a:cubicBezTo>
                <a:cubicBezTo>
                  <a:pt x="5058538" y="5433026"/>
                  <a:pt x="5090688" y="5342647"/>
                  <a:pt x="5043055" y="5437909"/>
                </a:cubicBezTo>
                <a:cubicBezTo>
                  <a:pt x="5038437" y="5447145"/>
                  <a:pt x="5036502" y="5458316"/>
                  <a:pt x="5029200" y="5465618"/>
                </a:cubicBezTo>
                <a:cubicBezTo>
                  <a:pt x="5024037" y="5470781"/>
                  <a:pt x="5015345" y="5470236"/>
                  <a:pt x="5008418" y="5472545"/>
                </a:cubicBezTo>
                <a:cubicBezTo>
                  <a:pt x="4991007" y="5524781"/>
                  <a:pt x="5014494" y="5460394"/>
                  <a:pt x="4987636" y="5514109"/>
                </a:cubicBezTo>
                <a:cubicBezTo>
                  <a:pt x="4984370" y="5520640"/>
                  <a:pt x="4985271" y="5529189"/>
                  <a:pt x="4980709" y="5534891"/>
                </a:cubicBezTo>
                <a:cubicBezTo>
                  <a:pt x="4975508" y="5541392"/>
                  <a:pt x="4966854" y="5544127"/>
                  <a:pt x="4959927" y="5548745"/>
                </a:cubicBezTo>
                <a:cubicBezTo>
                  <a:pt x="4955309" y="5562600"/>
                  <a:pt x="4956400" y="5579982"/>
                  <a:pt x="4946073" y="5590309"/>
                </a:cubicBezTo>
                <a:cubicBezTo>
                  <a:pt x="4930752" y="5605630"/>
                  <a:pt x="4923799" y="5615301"/>
                  <a:pt x="4904509" y="5624945"/>
                </a:cubicBezTo>
                <a:cubicBezTo>
                  <a:pt x="4897978" y="5628210"/>
                  <a:pt x="4890654" y="5629563"/>
                  <a:pt x="4883727" y="5631872"/>
                </a:cubicBezTo>
                <a:cubicBezTo>
                  <a:pt x="4824167" y="5671580"/>
                  <a:pt x="4899524" y="5623973"/>
                  <a:pt x="4842164" y="5652654"/>
                </a:cubicBezTo>
                <a:cubicBezTo>
                  <a:pt x="4834717" y="5656377"/>
                  <a:pt x="4828990" y="5663128"/>
                  <a:pt x="4821382" y="5666509"/>
                </a:cubicBezTo>
                <a:cubicBezTo>
                  <a:pt x="4808037" y="5672440"/>
                  <a:pt x="4793673" y="5675745"/>
                  <a:pt x="4779818" y="5680363"/>
                </a:cubicBezTo>
                <a:lnTo>
                  <a:pt x="4759036" y="5687291"/>
                </a:lnTo>
                <a:cubicBezTo>
                  <a:pt x="4759034" y="5687292"/>
                  <a:pt x="4717475" y="5701145"/>
                  <a:pt x="4717473" y="5701145"/>
                </a:cubicBezTo>
                <a:lnTo>
                  <a:pt x="4627418" y="5708072"/>
                </a:lnTo>
                <a:cubicBezTo>
                  <a:pt x="4627181" y="5708131"/>
                  <a:pt x="4582238" y="5718616"/>
                  <a:pt x="4578927" y="5721927"/>
                </a:cubicBezTo>
                <a:cubicBezTo>
                  <a:pt x="4567153" y="5733701"/>
                  <a:pt x="4560454" y="5749636"/>
                  <a:pt x="4551218" y="5763491"/>
                </a:cubicBezTo>
                <a:lnTo>
                  <a:pt x="4509655" y="5825836"/>
                </a:lnTo>
                <a:cubicBezTo>
                  <a:pt x="4505037" y="5832763"/>
                  <a:pt x="4502727" y="5842000"/>
                  <a:pt x="4495800" y="5846618"/>
                </a:cubicBezTo>
                <a:lnTo>
                  <a:pt x="4475018" y="5860472"/>
                </a:lnTo>
                <a:cubicBezTo>
                  <a:pt x="4448061" y="5900910"/>
                  <a:pt x="4478186" y="5865816"/>
                  <a:pt x="4433455" y="5888182"/>
                </a:cubicBezTo>
                <a:cubicBezTo>
                  <a:pt x="4418562" y="5895629"/>
                  <a:pt x="4408219" y="5912626"/>
                  <a:pt x="4391891" y="5915891"/>
                </a:cubicBezTo>
                <a:cubicBezTo>
                  <a:pt x="4368088" y="5920652"/>
                  <a:pt x="4352368" y="5923224"/>
                  <a:pt x="4329545" y="5929745"/>
                </a:cubicBezTo>
                <a:cubicBezTo>
                  <a:pt x="4322524" y="5931751"/>
                  <a:pt x="4315992" y="5935639"/>
                  <a:pt x="4308764" y="5936672"/>
                </a:cubicBezTo>
                <a:cubicBezTo>
                  <a:pt x="4283516" y="5940279"/>
                  <a:pt x="4257964" y="5941291"/>
                  <a:pt x="4232564" y="5943600"/>
                </a:cubicBezTo>
                <a:cubicBezTo>
                  <a:pt x="4110231" y="5968065"/>
                  <a:pt x="4288597" y="5930207"/>
                  <a:pt x="4163291" y="5964382"/>
                </a:cubicBezTo>
                <a:cubicBezTo>
                  <a:pt x="4149740" y="5968078"/>
                  <a:pt x="4135500" y="5968555"/>
                  <a:pt x="4121727" y="5971309"/>
                </a:cubicBezTo>
                <a:cubicBezTo>
                  <a:pt x="4112391" y="5973176"/>
                  <a:pt x="4103172" y="5975621"/>
                  <a:pt x="4094018" y="5978236"/>
                </a:cubicBezTo>
                <a:cubicBezTo>
                  <a:pt x="4086997" y="5980242"/>
                  <a:pt x="4080502" y="5984436"/>
                  <a:pt x="4073236" y="5985163"/>
                </a:cubicBezTo>
                <a:cubicBezTo>
                  <a:pt x="4034109" y="5989076"/>
                  <a:pt x="3994727" y="5989782"/>
                  <a:pt x="3955473" y="5992091"/>
                </a:cubicBezTo>
                <a:cubicBezTo>
                  <a:pt x="3941618" y="5996709"/>
                  <a:pt x="3926971" y="5999414"/>
                  <a:pt x="3913909" y="6005945"/>
                </a:cubicBezTo>
                <a:cubicBezTo>
                  <a:pt x="3879669" y="6023066"/>
                  <a:pt x="3895997" y="6016535"/>
                  <a:pt x="3865418" y="6026727"/>
                </a:cubicBezTo>
                <a:cubicBezTo>
                  <a:pt x="3828473" y="6024418"/>
                  <a:pt x="3791416" y="6023484"/>
                  <a:pt x="3754582" y="6019800"/>
                </a:cubicBezTo>
                <a:cubicBezTo>
                  <a:pt x="3736372" y="6017979"/>
                  <a:pt x="3723187" y="6010607"/>
                  <a:pt x="3706091" y="6005945"/>
                </a:cubicBezTo>
                <a:cubicBezTo>
                  <a:pt x="3620169" y="5982513"/>
                  <a:pt x="3677718" y="6001107"/>
                  <a:pt x="3629891" y="5985163"/>
                </a:cubicBezTo>
                <a:cubicBezTo>
                  <a:pt x="3595255" y="5987472"/>
                  <a:pt x="3560346" y="5987182"/>
                  <a:pt x="3525982" y="5992091"/>
                </a:cubicBezTo>
                <a:cubicBezTo>
                  <a:pt x="3511525" y="5994156"/>
                  <a:pt x="3498738" y="6003081"/>
                  <a:pt x="3484418" y="6005945"/>
                </a:cubicBezTo>
                <a:cubicBezTo>
                  <a:pt x="3472873" y="6008254"/>
                  <a:pt x="3461141" y="6009774"/>
                  <a:pt x="3449782" y="6012872"/>
                </a:cubicBezTo>
                <a:cubicBezTo>
                  <a:pt x="3435692" y="6016715"/>
                  <a:pt x="3422073" y="6022109"/>
                  <a:pt x="3408218" y="6026727"/>
                </a:cubicBezTo>
                <a:cubicBezTo>
                  <a:pt x="3401291" y="6029036"/>
                  <a:pt x="3394725" y="6033225"/>
                  <a:pt x="3387436" y="6033654"/>
                </a:cubicBezTo>
                <a:lnTo>
                  <a:pt x="3269673" y="6040582"/>
                </a:lnTo>
                <a:cubicBezTo>
                  <a:pt x="3214255" y="6038273"/>
                  <a:pt x="3158545" y="6039779"/>
                  <a:pt x="3103418" y="6033654"/>
                </a:cubicBezTo>
                <a:cubicBezTo>
                  <a:pt x="3095143" y="6032735"/>
                  <a:pt x="3090083" y="6023523"/>
                  <a:pt x="3082636" y="6019800"/>
                </a:cubicBezTo>
                <a:cubicBezTo>
                  <a:pt x="3076105" y="6016534"/>
                  <a:pt x="3068238" y="6016418"/>
                  <a:pt x="3061855" y="6012872"/>
                </a:cubicBezTo>
                <a:cubicBezTo>
                  <a:pt x="3047299" y="6004785"/>
                  <a:pt x="3036088" y="5990428"/>
                  <a:pt x="3020291" y="5985163"/>
                </a:cubicBezTo>
                <a:cubicBezTo>
                  <a:pt x="3013364" y="5982854"/>
                  <a:pt x="3006040" y="5981501"/>
                  <a:pt x="2999509" y="5978236"/>
                </a:cubicBezTo>
                <a:cubicBezTo>
                  <a:pt x="2992062" y="5974513"/>
                  <a:pt x="2986335" y="5967763"/>
                  <a:pt x="2978727" y="5964382"/>
                </a:cubicBezTo>
                <a:cubicBezTo>
                  <a:pt x="2965382" y="5958451"/>
                  <a:pt x="2937164" y="5950527"/>
                  <a:pt x="2937164" y="5950527"/>
                </a:cubicBezTo>
                <a:cubicBezTo>
                  <a:pt x="2923309" y="5941291"/>
                  <a:pt x="2907374" y="5934592"/>
                  <a:pt x="2895600" y="5922818"/>
                </a:cubicBezTo>
                <a:cubicBezTo>
                  <a:pt x="2888673" y="5915891"/>
                  <a:pt x="2881090" y="5909562"/>
                  <a:pt x="2874818" y="5902036"/>
                </a:cubicBezTo>
                <a:cubicBezTo>
                  <a:pt x="2869488" y="5895640"/>
                  <a:pt x="2866851" y="5887141"/>
                  <a:pt x="2860964" y="5881254"/>
                </a:cubicBezTo>
                <a:cubicBezTo>
                  <a:pt x="2855077" y="5875367"/>
                  <a:pt x="2846578" y="5872730"/>
                  <a:pt x="2840182" y="5867400"/>
                </a:cubicBezTo>
                <a:cubicBezTo>
                  <a:pt x="2805587" y="5838572"/>
                  <a:pt x="2835141" y="5851865"/>
                  <a:pt x="2798618" y="5839691"/>
                </a:cubicBezTo>
                <a:cubicBezTo>
                  <a:pt x="2748463" y="5806254"/>
                  <a:pt x="2771948" y="5819429"/>
                  <a:pt x="2729345" y="5798127"/>
                </a:cubicBezTo>
                <a:cubicBezTo>
                  <a:pt x="2659316" y="5693082"/>
                  <a:pt x="2735111" y="5800889"/>
                  <a:pt x="2680855" y="5735782"/>
                </a:cubicBezTo>
                <a:cubicBezTo>
                  <a:pt x="2675525" y="5729386"/>
                  <a:pt x="2673396" y="5720330"/>
                  <a:pt x="2667000" y="5715000"/>
                </a:cubicBezTo>
                <a:cubicBezTo>
                  <a:pt x="2659067" y="5708389"/>
                  <a:pt x="2648879" y="5704980"/>
                  <a:pt x="2639291" y="5701145"/>
                </a:cubicBezTo>
                <a:cubicBezTo>
                  <a:pt x="2625731" y="5695721"/>
                  <a:pt x="2612132" y="5689692"/>
                  <a:pt x="2597727" y="5687291"/>
                </a:cubicBezTo>
                <a:cubicBezTo>
                  <a:pt x="2535539" y="5676925"/>
                  <a:pt x="2570124" y="5681914"/>
                  <a:pt x="2493818" y="5673436"/>
                </a:cubicBezTo>
                <a:cubicBezTo>
                  <a:pt x="2484582" y="5671127"/>
                  <a:pt x="2475403" y="5668574"/>
                  <a:pt x="2466109" y="5666509"/>
                </a:cubicBezTo>
                <a:cubicBezTo>
                  <a:pt x="2454615" y="5663955"/>
                  <a:pt x="2442895" y="5662438"/>
                  <a:pt x="2431473" y="5659582"/>
                </a:cubicBezTo>
                <a:cubicBezTo>
                  <a:pt x="2424389" y="5657811"/>
                  <a:pt x="2417736" y="5654575"/>
                  <a:pt x="2410691" y="5652654"/>
                </a:cubicBezTo>
                <a:cubicBezTo>
                  <a:pt x="2392321" y="5647644"/>
                  <a:pt x="2373582" y="5644031"/>
                  <a:pt x="2355273" y="5638800"/>
                </a:cubicBezTo>
                <a:cubicBezTo>
                  <a:pt x="2341231" y="5634788"/>
                  <a:pt x="2328091" y="5627483"/>
                  <a:pt x="2313709" y="5624945"/>
                </a:cubicBezTo>
                <a:cubicBezTo>
                  <a:pt x="2288592" y="5620513"/>
                  <a:pt x="2262909" y="5620327"/>
                  <a:pt x="2237509" y="5618018"/>
                </a:cubicBezTo>
                <a:cubicBezTo>
                  <a:pt x="2225964" y="5615709"/>
                  <a:pt x="2214295" y="5613947"/>
                  <a:pt x="2202873" y="5611091"/>
                </a:cubicBezTo>
                <a:cubicBezTo>
                  <a:pt x="2195789" y="5609320"/>
                  <a:pt x="2189384" y="5604519"/>
                  <a:pt x="2182091" y="5604163"/>
                </a:cubicBezTo>
                <a:cubicBezTo>
                  <a:pt x="2094420" y="5599886"/>
                  <a:pt x="2006600" y="5599545"/>
                  <a:pt x="1918855" y="5597236"/>
                </a:cubicBezTo>
                <a:cubicBezTo>
                  <a:pt x="1907309" y="5594927"/>
                  <a:pt x="1895243" y="5594443"/>
                  <a:pt x="1884218" y="5590309"/>
                </a:cubicBezTo>
                <a:cubicBezTo>
                  <a:pt x="1868208" y="5584305"/>
                  <a:pt x="1856356" y="5570912"/>
                  <a:pt x="1849582" y="5555672"/>
                </a:cubicBezTo>
                <a:cubicBezTo>
                  <a:pt x="1843651" y="5542327"/>
                  <a:pt x="1840345" y="5527963"/>
                  <a:pt x="1835727" y="5514109"/>
                </a:cubicBezTo>
                <a:lnTo>
                  <a:pt x="1828800" y="5493327"/>
                </a:lnTo>
                <a:cubicBezTo>
                  <a:pt x="1824182" y="5451763"/>
                  <a:pt x="1826434" y="5408846"/>
                  <a:pt x="1814945" y="5368636"/>
                </a:cubicBezTo>
                <a:cubicBezTo>
                  <a:pt x="1811773" y="5357535"/>
                  <a:pt x="1798729" y="5348949"/>
                  <a:pt x="1787236" y="5347854"/>
                </a:cubicBezTo>
                <a:cubicBezTo>
                  <a:pt x="1748091" y="5344126"/>
                  <a:pt x="1708727" y="5352473"/>
                  <a:pt x="1669473" y="5354782"/>
                </a:cubicBezTo>
                <a:cubicBezTo>
                  <a:pt x="1635404" y="5366138"/>
                  <a:pt x="1628744" y="5366180"/>
                  <a:pt x="1600200" y="5382491"/>
                </a:cubicBezTo>
                <a:cubicBezTo>
                  <a:pt x="1592971" y="5386622"/>
                  <a:pt x="1587026" y="5392964"/>
                  <a:pt x="1579418" y="5396345"/>
                </a:cubicBezTo>
                <a:cubicBezTo>
                  <a:pt x="1563687" y="5403337"/>
                  <a:pt x="1529293" y="5413096"/>
                  <a:pt x="1510145" y="5417127"/>
                </a:cubicBezTo>
                <a:cubicBezTo>
                  <a:pt x="1420695" y="5435958"/>
                  <a:pt x="1429852" y="5433973"/>
                  <a:pt x="1364673" y="5444836"/>
                </a:cubicBezTo>
                <a:cubicBezTo>
                  <a:pt x="1350818" y="5442527"/>
                  <a:pt x="1335672" y="5444190"/>
                  <a:pt x="1323109" y="5437909"/>
                </a:cubicBezTo>
                <a:cubicBezTo>
                  <a:pt x="1315662" y="5434186"/>
                  <a:pt x="1315142" y="5423014"/>
                  <a:pt x="1309255" y="5417127"/>
                </a:cubicBezTo>
                <a:cubicBezTo>
                  <a:pt x="1303368" y="5411240"/>
                  <a:pt x="1295400" y="5407890"/>
                  <a:pt x="1288473" y="5403272"/>
                </a:cubicBezTo>
                <a:cubicBezTo>
                  <a:pt x="1286164" y="5389418"/>
                  <a:pt x="1284592" y="5375420"/>
                  <a:pt x="1281545" y="5361709"/>
                </a:cubicBezTo>
                <a:cubicBezTo>
                  <a:pt x="1279961" y="5354581"/>
                  <a:pt x="1276389" y="5348011"/>
                  <a:pt x="1274618" y="5340927"/>
                </a:cubicBezTo>
                <a:cubicBezTo>
                  <a:pt x="1271762" y="5329505"/>
                  <a:pt x="1270000" y="5317836"/>
                  <a:pt x="1267691" y="5306291"/>
                </a:cubicBezTo>
                <a:cubicBezTo>
                  <a:pt x="1265382" y="5283200"/>
                  <a:pt x="1265041" y="5259827"/>
                  <a:pt x="1260764" y="5237018"/>
                </a:cubicBezTo>
                <a:cubicBezTo>
                  <a:pt x="1258073" y="5222664"/>
                  <a:pt x="1259061" y="5203555"/>
                  <a:pt x="1246909" y="5195454"/>
                </a:cubicBezTo>
                <a:cubicBezTo>
                  <a:pt x="1239982" y="5190836"/>
                  <a:pt x="1233574" y="5185323"/>
                  <a:pt x="1226127" y="5181600"/>
                </a:cubicBezTo>
                <a:cubicBezTo>
                  <a:pt x="1203373" y="5170223"/>
                  <a:pt x="1161448" y="5169282"/>
                  <a:pt x="1143000" y="5167745"/>
                </a:cubicBezTo>
                <a:cubicBezTo>
                  <a:pt x="1108407" y="5164862"/>
                  <a:pt x="1073727" y="5163127"/>
                  <a:pt x="1039091" y="5160818"/>
                </a:cubicBezTo>
                <a:cubicBezTo>
                  <a:pt x="934631" y="5139927"/>
                  <a:pt x="1064791" y="5166529"/>
                  <a:pt x="976745" y="5146963"/>
                </a:cubicBezTo>
                <a:cubicBezTo>
                  <a:pt x="965251" y="5144409"/>
                  <a:pt x="953468" y="5143134"/>
                  <a:pt x="942109" y="5140036"/>
                </a:cubicBezTo>
                <a:cubicBezTo>
                  <a:pt x="928020" y="5136194"/>
                  <a:pt x="900545" y="5126182"/>
                  <a:pt x="900545" y="5126182"/>
                </a:cubicBezTo>
                <a:cubicBezTo>
                  <a:pt x="863601" y="5070764"/>
                  <a:pt x="912090" y="5137727"/>
                  <a:pt x="865909" y="5091545"/>
                </a:cubicBezTo>
                <a:cubicBezTo>
                  <a:pt x="811422" y="5037056"/>
                  <a:pt x="899360" y="5106720"/>
                  <a:pt x="831273" y="5049982"/>
                </a:cubicBezTo>
                <a:cubicBezTo>
                  <a:pt x="773415" y="5001768"/>
                  <a:pt x="850414" y="5076050"/>
                  <a:pt x="789709" y="5015345"/>
                </a:cubicBezTo>
                <a:cubicBezTo>
                  <a:pt x="787400" y="5008418"/>
                  <a:pt x="787344" y="5000265"/>
                  <a:pt x="782782" y="4994563"/>
                </a:cubicBezTo>
                <a:cubicBezTo>
                  <a:pt x="771206" y="4980093"/>
                  <a:pt x="756495" y="4980329"/>
                  <a:pt x="741218" y="4973782"/>
                </a:cubicBezTo>
                <a:cubicBezTo>
                  <a:pt x="731726" y="4969714"/>
                  <a:pt x="723400" y="4962894"/>
                  <a:pt x="713509" y="4959927"/>
                </a:cubicBezTo>
                <a:cubicBezTo>
                  <a:pt x="700056" y="4955891"/>
                  <a:pt x="685718" y="4955755"/>
                  <a:pt x="671945" y="4953000"/>
                </a:cubicBezTo>
                <a:cubicBezTo>
                  <a:pt x="596946" y="4938000"/>
                  <a:pt x="713008" y="4953713"/>
                  <a:pt x="581891" y="4939145"/>
                </a:cubicBezTo>
                <a:cubicBezTo>
                  <a:pt x="542062" y="4925869"/>
                  <a:pt x="581251" y="4938341"/>
                  <a:pt x="533400" y="4925291"/>
                </a:cubicBezTo>
                <a:cubicBezTo>
                  <a:pt x="517182" y="4920868"/>
                  <a:pt x="501432" y="4914534"/>
                  <a:pt x="484909" y="4911436"/>
                </a:cubicBezTo>
                <a:cubicBezTo>
                  <a:pt x="464358" y="4907583"/>
                  <a:pt x="443346" y="4906818"/>
                  <a:pt x="422564" y="4904509"/>
                </a:cubicBezTo>
                <a:cubicBezTo>
                  <a:pt x="413328" y="4890654"/>
                  <a:pt x="398894" y="4879099"/>
                  <a:pt x="394855" y="4862945"/>
                </a:cubicBezTo>
                <a:lnTo>
                  <a:pt x="381000" y="4807527"/>
                </a:lnTo>
                <a:cubicBezTo>
                  <a:pt x="377482" y="4793457"/>
                  <a:pt x="373111" y="4772956"/>
                  <a:pt x="367145" y="4759036"/>
                </a:cubicBezTo>
                <a:cubicBezTo>
                  <a:pt x="363077" y="4749544"/>
                  <a:pt x="357359" y="4740819"/>
                  <a:pt x="353291" y="4731327"/>
                </a:cubicBezTo>
                <a:cubicBezTo>
                  <a:pt x="350415" y="4724615"/>
                  <a:pt x="351527" y="4715708"/>
                  <a:pt x="346364" y="4710545"/>
                </a:cubicBezTo>
                <a:cubicBezTo>
                  <a:pt x="339062" y="4703243"/>
                  <a:pt x="327891" y="4701309"/>
                  <a:pt x="318655" y="4696691"/>
                </a:cubicBezTo>
                <a:cubicBezTo>
                  <a:pt x="309418" y="4687455"/>
                  <a:pt x="299105" y="4679182"/>
                  <a:pt x="290945" y="4668982"/>
                </a:cubicBezTo>
                <a:cubicBezTo>
                  <a:pt x="280543" y="4655980"/>
                  <a:pt x="263236" y="4627418"/>
                  <a:pt x="263236" y="4627418"/>
                </a:cubicBezTo>
                <a:cubicBezTo>
                  <a:pt x="258618" y="4604327"/>
                  <a:pt x="250154" y="4581681"/>
                  <a:pt x="249382" y="4558145"/>
                </a:cubicBezTo>
                <a:cubicBezTo>
                  <a:pt x="246486" y="4469829"/>
                  <a:pt x="268944" y="4249081"/>
                  <a:pt x="228600" y="4107872"/>
                </a:cubicBezTo>
                <a:cubicBezTo>
                  <a:pt x="226594" y="4100851"/>
                  <a:pt x="223679" y="4094112"/>
                  <a:pt x="221673" y="4087091"/>
                </a:cubicBezTo>
                <a:cubicBezTo>
                  <a:pt x="219057" y="4077937"/>
                  <a:pt x="218612" y="4068082"/>
                  <a:pt x="214745" y="4059382"/>
                </a:cubicBezTo>
                <a:cubicBezTo>
                  <a:pt x="209277" y="4047078"/>
                  <a:pt x="200891" y="4036291"/>
                  <a:pt x="193964" y="4024745"/>
                </a:cubicBezTo>
                <a:cubicBezTo>
                  <a:pt x="191655" y="4015509"/>
                  <a:pt x="189772" y="4006155"/>
                  <a:pt x="187036" y="3997036"/>
                </a:cubicBezTo>
                <a:cubicBezTo>
                  <a:pt x="182840" y="3983048"/>
                  <a:pt x="173182" y="3955472"/>
                  <a:pt x="173182" y="3955472"/>
                </a:cubicBezTo>
                <a:cubicBezTo>
                  <a:pt x="175491" y="3932381"/>
                  <a:pt x="174891" y="3908812"/>
                  <a:pt x="180109" y="3886200"/>
                </a:cubicBezTo>
                <a:cubicBezTo>
                  <a:pt x="181981" y="3878088"/>
                  <a:pt x="190241" y="3872865"/>
                  <a:pt x="193964" y="3865418"/>
                </a:cubicBezTo>
                <a:cubicBezTo>
                  <a:pt x="225760" y="3801825"/>
                  <a:pt x="166518" y="3894767"/>
                  <a:pt x="221673" y="3823854"/>
                </a:cubicBezTo>
                <a:cubicBezTo>
                  <a:pt x="245080" y="3793759"/>
                  <a:pt x="248156" y="3784743"/>
                  <a:pt x="263236" y="3754582"/>
                </a:cubicBezTo>
                <a:cubicBezTo>
                  <a:pt x="265545" y="3743036"/>
                  <a:pt x="266030" y="3730970"/>
                  <a:pt x="270164" y="3719945"/>
                </a:cubicBezTo>
                <a:cubicBezTo>
                  <a:pt x="273087" y="3712150"/>
                  <a:pt x="281095" y="3706958"/>
                  <a:pt x="284018" y="3699163"/>
                </a:cubicBezTo>
                <a:cubicBezTo>
                  <a:pt x="324295" y="3591753"/>
                  <a:pt x="258205" y="3730005"/>
                  <a:pt x="304800" y="3636818"/>
                </a:cubicBezTo>
                <a:cubicBezTo>
                  <a:pt x="323072" y="3563728"/>
                  <a:pt x="308044" y="3631348"/>
                  <a:pt x="318655" y="3477491"/>
                </a:cubicBezTo>
                <a:cubicBezTo>
                  <a:pt x="320249" y="3454384"/>
                  <a:pt x="322515" y="3392035"/>
                  <a:pt x="339436" y="3366654"/>
                </a:cubicBezTo>
                <a:lnTo>
                  <a:pt x="353291" y="3345872"/>
                </a:lnTo>
                <a:cubicBezTo>
                  <a:pt x="372609" y="3249279"/>
                  <a:pt x="364887" y="3301686"/>
                  <a:pt x="353291" y="3110345"/>
                </a:cubicBezTo>
                <a:cubicBezTo>
                  <a:pt x="352211" y="3092532"/>
                  <a:pt x="334355" y="3044997"/>
                  <a:pt x="318655" y="3041072"/>
                </a:cubicBezTo>
                <a:lnTo>
                  <a:pt x="290945" y="3034145"/>
                </a:lnTo>
                <a:cubicBezTo>
                  <a:pt x="267637" y="3037475"/>
                  <a:pt x="224935" y="3043191"/>
                  <a:pt x="200891" y="3048000"/>
                </a:cubicBezTo>
                <a:cubicBezTo>
                  <a:pt x="191555" y="3049867"/>
                  <a:pt x="182336" y="3052312"/>
                  <a:pt x="173182" y="3054927"/>
                </a:cubicBezTo>
                <a:cubicBezTo>
                  <a:pt x="166161" y="3056933"/>
                  <a:pt x="159528" y="3060270"/>
                  <a:pt x="152400" y="3061854"/>
                </a:cubicBezTo>
                <a:cubicBezTo>
                  <a:pt x="138689" y="3064901"/>
                  <a:pt x="124691" y="3066473"/>
                  <a:pt x="110836" y="3068782"/>
                </a:cubicBezTo>
                <a:cubicBezTo>
                  <a:pt x="-7194" y="3060350"/>
                  <a:pt x="23592" y="3093875"/>
                  <a:pt x="6927" y="3027218"/>
                </a:cubicBezTo>
                <a:cubicBezTo>
                  <a:pt x="5156" y="3020134"/>
                  <a:pt x="2309" y="3013363"/>
                  <a:pt x="0" y="3006436"/>
                </a:cubicBezTo>
                <a:cubicBezTo>
                  <a:pt x="2309" y="2974109"/>
                  <a:pt x="2119" y="2941505"/>
                  <a:pt x="6927" y="2909454"/>
                </a:cubicBezTo>
                <a:cubicBezTo>
                  <a:pt x="10242" y="2887356"/>
                  <a:pt x="20191" y="2864443"/>
                  <a:pt x="34636" y="2847109"/>
                </a:cubicBezTo>
                <a:cubicBezTo>
                  <a:pt x="40908" y="2839583"/>
                  <a:pt x="47446" y="2832021"/>
                  <a:pt x="55418" y="2826327"/>
                </a:cubicBezTo>
                <a:cubicBezTo>
                  <a:pt x="63821" y="2820325"/>
                  <a:pt x="72958" y="2814267"/>
                  <a:pt x="83127" y="2812472"/>
                </a:cubicBezTo>
                <a:cubicBezTo>
                  <a:pt x="112776" y="2807240"/>
                  <a:pt x="143164" y="2807854"/>
                  <a:pt x="173182" y="2805545"/>
                </a:cubicBezTo>
                <a:cubicBezTo>
                  <a:pt x="180109" y="2803236"/>
                  <a:pt x="187581" y="2802164"/>
                  <a:pt x="193964" y="2798618"/>
                </a:cubicBezTo>
                <a:cubicBezTo>
                  <a:pt x="214460" y="2787231"/>
                  <a:pt x="240944" y="2769882"/>
                  <a:pt x="256309" y="2750127"/>
                </a:cubicBezTo>
                <a:cubicBezTo>
                  <a:pt x="266532" y="2736983"/>
                  <a:pt x="278752" y="2724360"/>
                  <a:pt x="284018" y="2708563"/>
                </a:cubicBezTo>
                <a:cubicBezTo>
                  <a:pt x="288636" y="2694709"/>
                  <a:pt x="294331" y="2681168"/>
                  <a:pt x="297873" y="2667000"/>
                </a:cubicBezTo>
                <a:cubicBezTo>
                  <a:pt x="302491" y="2648527"/>
                  <a:pt x="301165" y="2627425"/>
                  <a:pt x="311727" y="2611582"/>
                </a:cubicBezTo>
                <a:lnTo>
                  <a:pt x="325582" y="2590800"/>
                </a:lnTo>
                <a:cubicBezTo>
                  <a:pt x="346458" y="2507292"/>
                  <a:pt x="329748" y="2563527"/>
                  <a:pt x="353291" y="2500745"/>
                </a:cubicBezTo>
                <a:cubicBezTo>
                  <a:pt x="363745" y="2472869"/>
                  <a:pt x="360132" y="2466195"/>
                  <a:pt x="387927" y="2438400"/>
                </a:cubicBezTo>
                <a:cubicBezTo>
                  <a:pt x="401782" y="2424545"/>
                  <a:pt x="412690" y="2406917"/>
                  <a:pt x="429491" y="2396836"/>
                </a:cubicBezTo>
                <a:cubicBezTo>
                  <a:pt x="441036" y="2389909"/>
                  <a:pt x="451870" y="2381625"/>
                  <a:pt x="464127" y="2376054"/>
                </a:cubicBezTo>
                <a:cubicBezTo>
                  <a:pt x="477422" y="2370011"/>
                  <a:pt x="505691" y="2362200"/>
                  <a:pt x="505691" y="2362200"/>
                </a:cubicBezTo>
                <a:cubicBezTo>
                  <a:pt x="512618" y="2357582"/>
                  <a:pt x="518677" y="2351268"/>
                  <a:pt x="526473" y="2348345"/>
                </a:cubicBezTo>
                <a:cubicBezTo>
                  <a:pt x="537497" y="2344211"/>
                  <a:pt x="549687" y="2344274"/>
                  <a:pt x="561109" y="2341418"/>
                </a:cubicBezTo>
                <a:cubicBezTo>
                  <a:pt x="568193" y="2339647"/>
                  <a:pt x="574964" y="2336800"/>
                  <a:pt x="581891" y="2334491"/>
                </a:cubicBezTo>
                <a:cubicBezTo>
                  <a:pt x="630382" y="2302164"/>
                  <a:pt x="614219" y="2320637"/>
                  <a:pt x="637309" y="2286000"/>
                </a:cubicBezTo>
                <a:cubicBezTo>
                  <a:pt x="635000" y="2251364"/>
                  <a:pt x="634215" y="2216592"/>
                  <a:pt x="630382" y="2182091"/>
                </a:cubicBezTo>
                <a:cubicBezTo>
                  <a:pt x="629576" y="2174834"/>
                  <a:pt x="625461" y="2168330"/>
                  <a:pt x="623455" y="2161309"/>
                </a:cubicBezTo>
                <a:cubicBezTo>
                  <a:pt x="620839" y="2152155"/>
                  <a:pt x="618836" y="2142836"/>
                  <a:pt x="616527" y="2133600"/>
                </a:cubicBezTo>
                <a:cubicBezTo>
                  <a:pt x="618836" y="2015836"/>
                  <a:pt x="617040" y="1897920"/>
                  <a:pt x="623455" y="1780309"/>
                </a:cubicBezTo>
                <a:cubicBezTo>
                  <a:pt x="624017" y="1769998"/>
                  <a:pt x="633241" y="1762092"/>
                  <a:pt x="637309" y="1752600"/>
                </a:cubicBezTo>
                <a:cubicBezTo>
                  <a:pt x="659254" y="1701392"/>
                  <a:pt x="617945" y="1771254"/>
                  <a:pt x="671945" y="1690254"/>
                </a:cubicBezTo>
                <a:lnTo>
                  <a:pt x="685800" y="1669472"/>
                </a:lnTo>
                <a:cubicBezTo>
                  <a:pt x="702457" y="1644488"/>
                  <a:pt x="712753" y="1626104"/>
                  <a:pt x="741218" y="1607127"/>
                </a:cubicBezTo>
                <a:cubicBezTo>
                  <a:pt x="748145" y="1602509"/>
                  <a:pt x="756113" y="1599159"/>
                  <a:pt x="762000" y="1593272"/>
                </a:cubicBezTo>
                <a:cubicBezTo>
                  <a:pt x="770164" y="1585108"/>
                  <a:pt x="774153" y="1573233"/>
                  <a:pt x="782782" y="1565563"/>
                </a:cubicBezTo>
                <a:cubicBezTo>
                  <a:pt x="795227" y="1554501"/>
                  <a:pt x="811024" y="1547844"/>
                  <a:pt x="824345" y="1537854"/>
                </a:cubicBezTo>
                <a:cubicBezTo>
                  <a:pt x="833582" y="1530927"/>
                  <a:pt x="842030" y="1522800"/>
                  <a:pt x="852055" y="1517072"/>
                </a:cubicBezTo>
                <a:cubicBezTo>
                  <a:pt x="858395" y="1513449"/>
                  <a:pt x="865909" y="1512454"/>
                  <a:pt x="872836" y="1510145"/>
                </a:cubicBezTo>
                <a:cubicBezTo>
                  <a:pt x="891942" y="1491039"/>
                  <a:pt x="891894" y="1488369"/>
                  <a:pt x="914400" y="1475509"/>
                </a:cubicBezTo>
                <a:cubicBezTo>
                  <a:pt x="935952" y="1463194"/>
                  <a:pt x="944484" y="1463139"/>
                  <a:pt x="962891" y="1447800"/>
                </a:cubicBezTo>
                <a:cubicBezTo>
                  <a:pt x="970417" y="1441528"/>
                  <a:pt x="976746" y="1433945"/>
                  <a:pt x="983673" y="1427018"/>
                </a:cubicBezTo>
                <a:cubicBezTo>
                  <a:pt x="1076037" y="1429327"/>
                  <a:pt x="1168471" y="1429652"/>
                  <a:pt x="1260764" y="1433945"/>
                </a:cubicBezTo>
                <a:cubicBezTo>
                  <a:pt x="1268058" y="1434284"/>
                  <a:pt x="1274524" y="1438866"/>
                  <a:pt x="1281545" y="1440872"/>
                </a:cubicBezTo>
                <a:cubicBezTo>
                  <a:pt x="1290700" y="1443488"/>
                  <a:pt x="1300018" y="1445491"/>
                  <a:pt x="1309255" y="1447800"/>
                </a:cubicBezTo>
                <a:cubicBezTo>
                  <a:pt x="1316182" y="1452418"/>
                  <a:pt x="1322241" y="1458731"/>
                  <a:pt x="1330036" y="1461654"/>
                </a:cubicBezTo>
                <a:cubicBezTo>
                  <a:pt x="1341061" y="1465788"/>
                  <a:pt x="1353179" y="1466028"/>
                  <a:pt x="1364673" y="1468582"/>
                </a:cubicBezTo>
                <a:cubicBezTo>
                  <a:pt x="1373967" y="1470647"/>
                  <a:pt x="1383228" y="1472894"/>
                  <a:pt x="1392382" y="1475509"/>
                </a:cubicBezTo>
                <a:cubicBezTo>
                  <a:pt x="1416167" y="1482304"/>
                  <a:pt x="1416241" y="1483974"/>
                  <a:pt x="1440873" y="1496291"/>
                </a:cubicBezTo>
                <a:cubicBezTo>
                  <a:pt x="1447800" y="1505527"/>
                  <a:pt x="1454944" y="1514605"/>
                  <a:pt x="1461655" y="1524000"/>
                </a:cubicBezTo>
                <a:cubicBezTo>
                  <a:pt x="1466494" y="1530775"/>
                  <a:pt x="1474384" y="1553031"/>
                  <a:pt x="1475509" y="1544782"/>
                </a:cubicBezTo>
                <a:cubicBezTo>
                  <a:pt x="1483315" y="1487538"/>
                  <a:pt x="1476871" y="1429105"/>
                  <a:pt x="1482436" y="1371600"/>
                </a:cubicBezTo>
                <a:cubicBezTo>
                  <a:pt x="1486725" y="1327283"/>
                  <a:pt x="1495145" y="1339255"/>
                  <a:pt x="1510145" y="1309254"/>
                </a:cubicBezTo>
                <a:cubicBezTo>
                  <a:pt x="1523637" y="1282271"/>
                  <a:pt x="1510670" y="1291865"/>
                  <a:pt x="1524000" y="1260763"/>
                </a:cubicBezTo>
                <a:cubicBezTo>
                  <a:pt x="1527280" y="1253111"/>
                  <a:pt x="1533724" y="1247210"/>
                  <a:pt x="1537855" y="1239982"/>
                </a:cubicBezTo>
                <a:cubicBezTo>
                  <a:pt x="1542978" y="1231016"/>
                  <a:pt x="1545707" y="1220675"/>
                  <a:pt x="1551709" y="1212272"/>
                </a:cubicBezTo>
                <a:cubicBezTo>
                  <a:pt x="1557403" y="1204300"/>
                  <a:pt x="1566115" y="1198929"/>
                  <a:pt x="1572491" y="1191491"/>
                </a:cubicBezTo>
                <a:cubicBezTo>
                  <a:pt x="1580005" y="1182725"/>
                  <a:pt x="1586346" y="1173018"/>
                  <a:pt x="1593273" y="1163782"/>
                </a:cubicBezTo>
                <a:cubicBezTo>
                  <a:pt x="1606759" y="1123323"/>
                  <a:pt x="1589648" y="1160480"/>
                  <a:pt x="1620982" y="1129145"/>
                </a:cubicBezTo>
                <a:cubicBezTo>
                  <a:pt x="1626869" y="1123258"/>
                  <a:pt x="1628949" y="1114250"/>
                  <a:pt x="1634836" y="1108363"/>
                </a:cubicBezTo>
                <a:cubicBezTo>
                  <a:pt x="1640723" y="1102476"/>
                  <a:pt x="1649222" y="1099839"/>
                  <a:pt x="1655618" y="1094509"/>
                </a:cubicBezTo>
                <a:cubicBezTo>
                  <a:pt x="1663144" y="1088237"/>
                  <a:pt x="1668667" y="1079742"/>
                  <a:pt x="1676400" y="1073727"/>
                </a:cubicBezTo>
                <a:cubicBezTo>
                  <a:pt x="1689544" y="1063504"/>
                  <a:pt x="1704109" y="1055255"/>
                  <a:pt x="1717964" y="1046018"/>
                </a:cubicBezTo>
                <a:cubicBezTo>
                  <a:pt x="1724891" y="1041400"/>
                  <a:pt x="1730847" y="1034796"/>
                  <a:pt x="1738745" y="1032163"/>
                </a:cubicBezTo>
                <a:lnTo>
                  <a:pt x="1759527" y="1025236"/>
                </a:lnTo>
                <a:cubicBezTo>
                  <a:pt x="1775276" y="1009487"/>
                  <a:pt x="1788024" y="994779"/>
                  <a:pt x="1808018" y="983672"/>
                </a:cubicBezTo>
                <a:cubicBezTo>
                  <a:pt x="1818888" y="977633"/>
                  <a:pt x="1831533" y="975379"/>
                  <a:pt x="1842655" y="969818"/>
                </a:cubicBezTo>
                <a:cubicBezTo>
                  <a:pt x="1850101" y="966095"/>
                  <a:pt x="1855990" y="959686"/>
                  <a:pt x="1863436" y="955963"/>
                </a:cubicBezTo>
                <a:cubicBezTo>
                  <a:pt x="1869967" y="952697"/>
                  <a:pt x="1877687" y="952301"/>
                  <a:pt x="1884218" y="949036"/>
                </a:cubicBezTo>
                <a:cubicBezTo>
                  <a:pt x="1891665" y="945313"/>
                  <a:pt x="1896696" y="935775"/>
                  <a:pt x="1905000" y="935182"/>
                </a:cubicBezTo>
                <a:cubicBezTo>
                  <a:pt x="1994855" y="928764"/>
                  <a:pt x="2085109" y="930563"/>
                  <a:pt x="2175164" y="928254"/>
                </a:cubicBezTo>
                <a:cubicBezTo>
                  <a:pt x="2179782" y="921327"/>
                  <a:pt x="2184975" y="914750"/>
                  <a:pt x="2189018" y="907472"/>
                </a:cubicBezTo>
                <a:cubicBezTo>
                  <a:pt x="2196540" y="893932"/>
                  <a:pt x="2200506" y="878301"/>
                  <a:pt x="2209800" y="865909"/>
                </a:cubicBezTo>
                <a:cubicBezTo>
                  <a:pt x="2214795" y="859248"/>
                  <a:pt x="2223655" y="856672"/>
                  <a:pt x="2230582" y="852054"/>
                </a:cubicBezTo>
                <a:cubicBezTo>
                  <a:pt x="2235200" y="838200"/>
                  <a:pt x="2236696" y="822875"/>
                  <a:pt x="2244436" y="810491"/>
                </a:cubicBezTo>
                <a:cubicBezTo>
                  <a:pt x="2248849" y="803431"/>
                  <a:pt x="2259331" y="802523"/>
                  <a:pt x="2265218" y="796636"/>
                </a:cubicBezTo>
                <a:cubicBezTo>
                  <a:pt x="2298749" y="763105"/>
                  <a:pt x="2257470" y="784340"/>
                  <a:pt x="2299855" y="768927"/>
                </a:cubicBezTo>
                <a:cubicBezTo>
                  <a:pt x="2318396" y="762185"/>
                  <a:pt x="2336694" y="754781"/>
                  <a:pt x="2355273" y="748145"/>
                </a:cubicBezTo>
                <a:cubicBezTo>
                  <a:pt x="2369026" y="743233"/>
                  <a:pt x="2396836" y="734291"/>
                  <a:pt x="2396836" y="734291"/>
                </a:cubicBezTo>
                <a:cubicBezTo>
                  <a:pt x="2427215" y="736190"/>
                  <a:pt x="2494897" y="751642"/>
                  <a:pt x="2535382" y="734291"/>
                </a:cubicBezTo>
                <a:cubicBezTo>
                  <a:pt x="2543034" y="731011"/>
                  <a:pt x="2549237" y="725054"/>
                  <a:pt x="2556164" y="720436"/>
                </a:cubicBezTo>
                <a:cubicBezTo>
                  <a:pt x="2560782" y="708891"/>
                  <a:pt x="2564968" y="697163"/>
                  <a:pt x="2570018" y="685800"/>
                </a:cubicBezTo>
                <a:cubicBezTo>
                  <a:pt x="2574212" y="676363"/>
                  <a:pt x="2580906" y="667982"/>
                  <a:pt x="2583873" y="658091"/>
                </a:cubicBezTo>
                <a:cubicBezTo>
                  <a:pt x="2587909" y="644638"/>
                  <a:pt x="2588046" y="630300"/>
                  <a:pt x="2590800" y="616527"/>
                </a:cubicBezTo>
                <a:cubicBezTo>
                  <a:pt x="2592667" y="607191"/>
                  <a:pt x="2595418" y="598054"/>
                  <a:pt x="2597727" y="588818"/>
                </a:cubicBezTo>
                <a:cubicBezTo>
                  <a:pt x="2600036" y="563418"/>
                  <a:pt x="2601048" y="537866"/>
                  <a:pt x="2604655" y="512618"/>
                </a:cubicBezTo>
                <a:cubicBezTo>
                  <a:pt x="2605688" y="505389"/>
                  <a:pt x="2609484" y="498830"/>
                  <a:pt x="2611582" y="491836"/>
                </a:cubicBezTo>
                <a:cubicBezTo>
                  <a:pt x="2616412" y="475734"/>
                  <a:pt x="2621013" y="459563"/>
                  <a:pt x="2625436" y="443345"/>
                </a:cubicBezTo>
                <a:cubicBezTo>
                  <a:pt x="2626501" y="439441"/>
                  <a:pt x="2635209" y="400977"/>
                  <a:pt x="2639291" y="394854"/>
                </a:cubicBezTo>
                <a:cubicBezTo>
                  <a:pt x="2644725" y="386703"/>
                  <a:pt x="2653146" y="380999"/>
                  <a:pt x="2660073" y="374072"/>
                </a:cubicBezTo>
                <a:cubicBezTo>
                  <a:pt x="2671496" y="345513"/>
                  <a:pt x="2678566" y="320941"/>
                  <a:pt x="2701636" y="297872"/>
                </a:cubicBezTo>
                <a:cubicBezTo>
                  <a:pt x="2708563" y="290945"/>
                  <a:pt x="2716042" y="284529"/>
                  <a:pt x="2722418" y="277091"/>
                </a:cubicBezTo>
                <a:cubicBezTo>
                  <a:pt x="2729932" y="268325"/>
                  <a:pt x="2734434" y="256896"/>
                  <a:pt x="2743200" y="249382"/>
                </a:cubicBezTo>
                <a:cubicBezTo>
                  <a:pt x="2819724" y="183790"/>
                  <a:pt x="2707619" y="312672"/>
                  <a:pt x="2812473" y="207818"/>
                </a:cubicBezTo>
                <a:cubicBezTo>
                  <a:pt x="2829516" y="190775"/>
                  <a:pt x="2839865" y="176804"/>
                  <a:pt x="2860964" y="166254"/>
                </a:cubicBezTo>
                <a:cubicBezTo>
                  <a:pt x="2920366" y="136553"/>
                  <a:pt x="2871874" y="167936"/>
                  <a:pt x="2923309" y="138545"/>
                </a:cubicBezTo>
                <a:cubicBezTo>
                  <a:pt x="2930538" y="134414"/>
                  <a:pt x="2936644" y="128414"/>
                  <a:pt x="2944091" y="124691"/>
                </a:cubicBezTo>
                <a:cubicBezTo>
                  <a:pt x="2957440" y="118016"/>
                  <a:pt x="2979255" y="115278"/>
                  <a:pt x="2992582" y="110836"/>
                </a:cubicBezTo>
                <a:cubicBezTo>
                  <a:pt x="3004379" y="106904"/>
                  <a:pt x="3015575" y="101348"/>
                  <a:pt x="3027218" y="96982"/>
                </a:cubicBezTo>
                <a:cubicBezTo>
                  <a:pt x="3034055" y="94418"/>
                  <a:pt x="3041288" y="92930"/>
                  <a:pt x="3048000" y="90054"/>
                </a:cubicBezTo>
                <a:cubicBezTo>
                  <a:pt x="3058969" y="85353"/>
                  <a:pt x="3082368" y="70684"/>
                  <a:pt x="3096491" y="69272"/>
                </a:cubicBezTo>
                <a:cubicBezTo>
                  <a:pt x="3135618" y="65359"/>
                  <a:pt x="3175000" y="64654"/>
                  <a:pt x="3214255" y="62345"/>
                </a:cubicBezTo>
                <a:cubicBezTo>
                  <a:pt x="3225800" y="60036"/>
                  <a:pt x="3237469" y="58274"/>
                  <a:pt x="3248891" y="55418"/>
                </a:cubicBezTo>
                <a:cubicBezTo>
                  <a:pt x="3255975" y="53647"/>
                  <a:pt x="3262545" y="50075"/>
                  <a:pt x="3269673" y="48491"/>
                </a:cubicBezTo>
                <a:cubicBezTo>
                  <a:pt x="3283384" y="45444"/>
                  <a:pt x="3297525" y="44610"/>
                  <a:pt x="3311236" y="41563"/>
                </a:cubicBezTo>
                <a:cubicBezTo>
                  <a:pt x="3318364" y="39979"/>
                  <a:pt x="3324997" y="36642"/>
                  <a:pt x="3332018" y="34636"/>
                </a:cubicBezTo>
                <a:cubicBezTo>
                  <a:pt x="3341172" y="32021"/>
                  <a:pt x="3350573" y="30324"/>
                  <a:pt x="3359727" y="27709"/>
                </a:cubicBezTo>
                <a:cubicBezTo>
                  <a:pt x="3366748" y="25703"/>
                  <a:pt x="3373425" y="22553"/>
                  <a:pt x="3380509" y="20782"/>
                </a:cubicBezTo>
                <a:cubicBezTo>
                  <a:pt x="3442947" y="5172"/>
                  <a:pt x="3387728" y="24820"/>
                  <a:pt x="3449782" y="0"/>
                </a:cubicBezTo>
                <a:cubicBezTo>
                  <a:pt x="3484418" y="2309"/>
                  <a:pt x="3519403" y="1513"/>
                  <a:pt x="3553691" y="6927"/>
                </a:cubicBezTo>
                <a:cubicBezTo>
                  <a:pt x="3563891" y="8538"/>
                  <a:pt x="3571812" y="16947"/>
                  <a:pt x="3581400" y="20782"/>
                </a:cubicBezTo>
                <a:cubicBezTo>
                  <a:pt x="3594960" y="26206"/>
                  <a:pt x="3609109" y="30018"/>
                  <a:pt x="3622964" y="34636"/>
                </a:cubicBezTo>
                <a:cubicBezTo>
                  <a:pt x="3629891" y="36945"/>
                  <a:pt x="3636585" y="40131"/>
                  <a:pt x="3643745" y="41563"/>
                </a:cubicBezTo>
                <a:cubicBezTo>
                  <a:pt x="3685542" y="49923"/>
                  <a:pt x="3667212" y="44768"/>
                  <a:pt x="3699164" y="55418"/>
                </a:cubicBezTo>
                <a:lnTo>
                  <a:pt x="3830782" y="48491"/>
                </a:lnTo>
                <a:close/>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ál 5"/>
          <p:cNvSpPr/>
          <p:nvPr/>
        </p:nvSpPr>
        <p:spPr>
          <a:xfrm>
            <a:off x="2595471" y="1912571"/>
            <a:ext cx="824346" cy="7412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ál 6"/>
          <p:cNvSpPr/>
          <p:nvPr/>
        </p:nvSpPr>
        <p:spPr>
          <a:xfrm>
            <a:off x="5604962" y="1916024"/>
            <a:ext cx="616528" cy="48490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1510206" y="2400933"/>
            <a:ext cx="1178784" cy="369332"/>
          </a:xfrm>
          <a:prstGeom prst="rect">
            <a:avLst/>
          </a:prstGeom>
          <a:noFill/>
        </p:spPr>
        <p:txBody>
          <a:bodyPr wrap="none" rtlCol="0">
            <a:spAutoFit/>
          </a:bodyPr>
          <a:lstStyle/>
          <a:p>
            <a:r>
              <a:rPr lang="en-US" dirty="0" smtClean="0"/>
              <a:t>WARBURG</a:t>
            </a:r>
            <a:endParaRPr lang="en-US" dirty="0"/>
          </a:p>
        </p:txBody>
      </p:sp>
      <p:sp>
        <p:nvSpPr>
          <p:cNvPr id="12" name="TextovéPole 11"/>
          <p:cNvSpPr txBox="1"/>
          <p:nvPr/>
        </p:nvSpPr>
        <p:spPr>
          <a:xfrm>
            <a:off x="2929041" y="3718825"/>
            <a:ext cx="3232039" cy="523220"/>
          </a:xfrm>
          <a:prstGeom prst="rect">
            <a:avLst/>
          </a:prstGeom>
          <a:noFill/>
        </p:spPr>
        <p:txBody>
          <a:bodyPr wrap="none" rtlCol="0">
            <a:spAutoFit/>
          </a:bodyPr>
          <a:lstStyle/>
          <a:p>
            <a:r>
              <a:rPr lang="en-US" sz="2800" dirty="0" smtClean="0"/>
              <a:t>systemic metabolism</a:t>
            </a:r>
            <a:endParaRPr lang="en-US" sz="2800" dirty="0"/>
          </a:p>
        </p:txBody>
      </p:sp>
      <p:sp>
        <p:nvSpPr>
          <p:cNvPr id="13" name="TextovéPole 12"/>
          <p:cNvSpPr txBox="1"/>
          <p:nvPr/>
        </p:nvSpPr>
        <p:spPr>
          <a:xfrm>
            <a:off x="3321565" y="4980709"/>
            <a:ext cx="2722540" cy="369332"/>
          </a:xfrm>
          <a:prstGeom prst="rect">
            <a:avLst/>
          </a:prstGeom>
          <a:noFill/>
        </p:spPr>
        <p:txBody>
          <a:bodyPr wrap="none" rtlCol="0">
            <a:spAutoFit/>
          </a:bodyPr>
          <a:lstStyle/>
          <a:p>
            <a:r>
              <a:rPr lang="en-US" dirty="0" smtClean="0"/>
              <a:t>Effective immune response</a:t>
            </a:r>
            <a:endParaRPr lang="en-US" dirty="0"/>
          </a:p>
        </p:txBody>
      </p:sp>
      <p:sp>
        <p:nvSpPr>
          <p:cNvPr id="14" name="TextovéPole 13"/>
          <p:cNvSpPr txBox="1"/>
          <p:nvPr/>
        </p:nvSpPr>
        <p:spPr>
          <a:xfrm>
            <a:off x="6304805" y="4980709"/>
            <a:ext cx="2227148" cy="923330"/>
          </a:xfrm>
          <a:prstGeom prst="rect">
            <a:avLst/>
          </a:prstGeom>
          <a:noFill/>
        </p:spPr>
        <p:txBody>
          <a:bodyPr wrap="none" rtlCol="0">
            <a:spAutoFit/>
          </a:bodyPr>
          <a:lstStyle/>
          <a:p>
            <a:r>
              <a:rPr lang="en-US" dirty="0" smtClean="0"/>
              <a:t>Chronic inflammation</a:t>
            </a:r>
          </a:p>
          <a:p>
            <a:r>
              <a:rPr lang="en-US" dirty="0" smtClean="0"/>
              <a:t>insulin resistance</a:t>
            </a:r>
          </a:p>
          <a:p>
            <a:r>
              <a:rPr lang="en-US" dirty="0" smtClean="0"/>
              <a:t>metabolic problems</a:t>
            </a:r>
            <a:endParaRPr lang="en-US" dirty="0"/>
          </a:p>
        </p:txBody>
      </p:sp>
      <p:sp>
        <p:nvSpPr>
          <p:cNvPr id="15" name="TextovéPole 14"/>
          <p:cNvSpPr txBox="1"/>
          <p:nvPr/>
        </p:nvSpPr>
        <p:spPr>
          <a:xfrm>
            <a:off x="566849" y="4980709"/>
            <a:ext cx="2564548" cy="369332"/>
          </a:xfrm>
          <a:prstGeom prst="rect">
            <a:avLst/>
          </a:prstGeom>
          <a:noFill/>
        </p:spPr>
        <p:txBody>
          <a:bodyPr wrap="none" rtlCol="0">
            <a:spAutoFit/>
          </a:bodyPr>
          <a:lstStyle/>
          <a:p>
            <a:r>
              <a:rPr lang="en-US" dirty="0" smtClean="0"/>
              <a:t>Cancer-induced cachexia</a:t>
            </a:r>
            <a:endParaRPr lang="en-US" dirty="0"/>
          </a:p>
        </p:txBody>
      </p:sp>
      <p:sp>
        <p:nvSpPr>
          <p:cNvPr id="16" name="TextovéPole 15"/>
          <p:cNvSpPr txBox="1"/>
          <p:nvPr/>
        </p:nvSpPr>
        <p:spPr>
          <a:xfrm>
            <a:off x="1916357" y="387143"/>
            <a:ext cx="1808508" cy="461665"/>
          </a:xfrm>
          <a:prstGeom prst="rect">
            <a:avLst/>
          </a:prstGeom>
          <a:noFill/>
        </p:spPr>
        <p:txBody>
          <a:bodyPr wrap="none" rtlCol="0">
            <a:spAutoFit/>
          </a:bodyPr>
          <a:lstStyle/>
          <a:p>
            <a:r>
              <a:rPr lang="en-US" sz="2400" dirty="0" smtClean="0"/>
              <a:t>TUMOR CELL</a:t>
            </a:r>
            <a:endParaRPr lang="en-US" sz="2400" dirty="0"/>
          </a:p>
        </p:txBody>
      </p:sp>
      <p:sp>
        <p:nvSpPr>
          <p:cNvPr id="17" name="TextovéPole 16"/>
          <p:cNvSpPr txBox="1"/>
          <p:nvPr/>
        </p:nvSpPr>
        <p:spPr>
          <a:xfrm>
            <a:off x="5766774" y="2469123"/>
            <a:ext cx="1178784" cy="369332"/>
          </a:xfrm>
          <a:prstGeom prst="rect">
            <a:avLst/>
          </a:prstGeom>
          <a:noFill/>
        </p:spPr>
        <p:txBody>
          <a:bodyPr wrap="none" rtlCol="0">
            <a:spAutoFit/>
          </a:bodyPr>
          <a:lstStyle/>
          <a:p>
            <a:r>
              <a:rPr lang="en-US" dirty="0" smtClean="0"/>
              <a:t>WARBURG</a:t>
            </a:r>
            <a:endParaRPr lang="en-US" dirty="0"/>
          </a:p>
        </p:txBody>
      </p:sp>
      <p:sp>
        <p:nvSpPr>
          <p:cNvPr id="18" name="TextovéPole 17"/>
          <p:cNvSpPr txBox="1"/>
          <p:nvPr/>
        </p:nvSpPr>
        <p:spPr>
          <a:xfrm>
            <a:off x="4595427" y="385839"/>
            <a:ext cx="3418756" cy="461665"/>
          </a:xfrm>
          <a:prstGeom prst="rect">
            <a:avLst/>
          </a:prstGeom>
          <a:noFill/>
        </p:spPr>
        <p:txBody>
          <a:bodyPr wrap="none" rtlCol="0">
            <a:spAutoFit/>
          </a:bodyPr>
          <a:lstStyle/>
          <a:p>
            <a:r>
              <a:rPr lang="en-US" sz="2400" dirty="0" smtClean="0"/>
              <a:t>ACTIVATED IMMUNE CELL</a:t>
            </a:r>
            <a:endParaRPr lang="en-US" sz="2400" dirty="0"/>
          </a:p>
        </p:txBody>
      </p:sp>
      <p:sp>
        <p:nvSpPr>
          <p:cNvPr id="19" name="TextovéPole 18"/>
          <p:cNvSpPr txBox="1"/>
          <p:nvPr/>
        </p:nvSpPr>
        <p:spPr>
          <a:xfrm>
            <a:off x="4244320" y="4663336"/>
            <a:ext cx="811376" cy="369332"/>
          </a:xfrm>
          <a:prstGeom prst="rect">
            <a:avLst/>
          </a:prstGeom>
          <a:noFill/>
        </p:spPr>
        <p:txBody>
          <a:bodyPr wrap="none" rtlCol="0">
            <a:spAutoFit/>
          </a:bodyPr>
          <a:lstStyle/>
          <a:p>
            <a:r>
              <a:rPr lang="en-US" dirty="0" smtClean="0"/>
              <a:t>ACUTE</a:t>
            </a:r>
            <a:endParaRPr lang="en-US" dirty="0"/>
          </a:p>
        </p:txBody>
      </p:sp>
      <p:sp>
        <p:nvSpPr>
          <p:cNvPr id="20" name="TextovéPole 19"/>
          <p:cNvSpPr txBox="1"/>
          <p:nvPr/>
        </p:nvSpPr>
        <p:spPr>
          <a:xfrm>
            <a:off x="6807233" y="4675680"/>
            <a:ext cx="1057662" cy="369332"/>
          </a:xfrm>
          <a:prstGeom prst="rect">
            <a:avLst/>
          </a:prstGeom>
          <a:noFill/>
        </p:spPr>
        <p:txBody>
          <a:bodyPr wrap="none" rtlCol="0">
            <a:spAutoFit/>
          </a:bodyPr>
          <a:lstStyle/>
          <a:p>
            <a:r>
              <a:rPr lang="en-US" dirty="0" smtClean="0"/>
              <a:t>CHRONIC</a:t>
            </a:r>
            <a:endParaRPr lang="en-US" dirty="0"/>
          </a:p>
        </p:txBody>
      </p:sp>
      <p:grpSp>
        <p:nvGrpSpPr>
          <p:cNvPr id="21" name="Skupina 20"/>
          <p:cNvGrpSpPr/>
          <p:nvPr/>
        </p:nvGrpSpPr>
        <p:grpSpPr>
          <a:xfrm rot="19641428">
            <a:off x="3750942" y="2922369"/>
            <a:ext cx="318061" cy="765166"/>
            <a:chOff x="8214379" y="2952612"/>
            <a:chExt cx="318061" cy="330873"/>
          </a:xfrm>
        </p:grpSpPr>
        <p:cxnSp>
          <p:nvCxnSpPr>
            <p:cNvPr id="22" name="Přímá spojnice 21"/>
            <p:cNvCxnSpPr/>
            <p:nvPr/>
          </p:nvCxnSpPr>
          <p:spPr>
            <a:xfrm>
              <a:off x="8373695" y="2952612"/>
              <a:ext cx="9105" cy="328669"/>
            </a:xfrm>
            <a:prstGeom prst="line">
              <a:avLst/>
            </a:prstGeom>
            <a:noFill/>
            <a:ln w="76200" cap="flat" cmpd="sng" algn="ctr">
              <a:solidFill>
                <a:srgbClr val="FF0000"/>
              </a:solidFill>
              <a:prstDash val="solid"/>
              <a:miter lim="800000"/>
            </a:ln>
            <a:effectLst/>
          </p:spPr>
        </p:cxnSp>
        <p:cxnSp>
          <p:nvCxnSpPr>
            <p:cNvPr id="23" name="Přímá spojnice 22"/>
            <p:cNvCxnSpPr/>
            <p:nvPr/>
          </p:nvCxnSpPr>
          <p:spPr>
            <a:xfrm>
              <a:off x="8214379" y="3282974"/>
              <a:ext cx="318061" cy="511"/>
            </a:xfrm>
            <a:prstGeom prst="line">
              <a:avLst/>
            </a:prstGeom>
            <a:noFill/>
            <a:ln w="76200" cap="flat" cmpd="sng" algn="ctr">
              <a:solidFill>
                <a:srgbClr val="FF0000"/>
              </a:solidFill>
              <a:prstDash val="solid"/>
              <a:miter lim="800000"/>
            </a:ln>
            <a:effectLst/>
          </p:spPr>
        </p:cxnSp>
      </p:grpSp>
      <p:grpSp>
        <p:nvGrpSpPr>
          <p:cNvPr id="24" name="Skupina 23"/>
          <p:cNvGrpSpPr/>
          <p:nvPr/>
        </p:nvGrpSpPr>
        <p:grpSpPr>
          <a:xfrm rot="2349974">
            <a:off x="4895659" y="2925822"/>
            <a:ext cx="318061" cy="765166"/>
            <a:chOff x="8214379" y="2952612"/>
            <a:chExt cx="318061" cy="330873"/>
          </a:xfrm>
        </p:grpSpPr>
        <p:cxnSp>
          <p:nvCxnSpPr>
            <p:cNvPr id="25" name="Přímá spojnice 24"/>
            <p:cNvCxnSpPr/>
            <p:nvPr/>
          </p:nvCxnSpPr>
          <p:spPr>
            <a:xfrm>
              <a:off x="8373695" y="2952612"/>
              <a:ext cx="9105" cy="328669"/>
            </a:xfrm>
            <a:prstGeom prst="line">
              <a:avLst/>
            </a:prstGeom>
            <a:noFill/>
            <a:ln w="76200" cap="flat" cmpd="sng" algn="ctr">
              <a:solidFill>
                <a:srgbClr val="FF0000"/>
              </a:solidFill>
              <a:prstDash val="solid"/>
              <a:miter lim="800000"/>
            </a:ln>
            <a:effectLst/>
          </p:spPr>
        </p:cxnSp>
        <p:cxnSp>
          <p:nvCxnSpPr>
            <p:cNvPr id="26" name="Přímá spojnice 25"/>
            <p:cNvCxnSpPr/>
            <p:nvPr/>
          </p:nvCxnSpPr>
          <p:spPr>
            <a:xfrm>
              <a:off x="8214379" y="3282974"/>
              <a:ext cx="318061" cy="511"/>
            </a:xfrm>
            <a:prstGeom prst="line">
              <a:avLst/>
            </a:prstGeom>
            <a:noFill/>
            <a:ln w="76200" cap="flat" cmpd="sng" algn="ctr">
              <a:solidFill>
                <a:srgbClr val="FF0000"/>
              </a:solidFill>
              <a:prstDash val="solid"/>
              <a:miter lim="800000"/>
            </a:ln>
            <a:effectLst/>
          </p:spPr>
        </p:cxnSp>
      </p:grpSp>
      <p:cxnSp>
        <p:nvCxnSpPr>
          <p:cNvPr id="28" name="Přímá spojnice se šipkou 27"/>
          <p:cNvCxnSpPr/>
          <p:nvPr/>
        </p:nvCxnSpPr>
        <p:spPr>
          <a:xfrm flipH="1">
            <a:off x="2118125" y="4255402"/>
            <a:ext cx="1535847" cy="6624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a:off x="4689761" y="4242045"/>
            <a:ext cx="0" cy="4212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a:off x="5913226" y="4255402"/>
            <a:ext cx="944774" cy="4689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4362910" y="5350041"/>
            <a:ext cx="574196" cy="646331"/>
          </a:xfrm>
          <a:prstGeom prst="rect">
            <a:avLst/>
          </a:prstGeom>
          <a:noFill/>
        </p:spPr>
        <p:txBody>
          <a:bodyPr wrap="none" rtlCol="0">
            <a:spAutoFit/>
          </a:bodyPr>
          <a:lstStyle/>
          <a:p>
            <a:r>
              <a:rPr lang="en-US" sz="3600" b="1" dirty="0" smtClean="0">
                <a:sym typeface="Wingdings" panose="05000000000000000000" pitchFamily="2" charset="2"/>
              </a:rPr>
              <a:t></a:t>
            </a:r>
            <a:endParaRPr lang="en-US" sz="3600" b="1" dirty="0"/>
          </a:p>
        </p:txBody>
      </p:sp>
      <p:sp>
        <p:nvSpPr>
          <p:cNvPr id="37" name="TextovéPole 36"/>
          <p:cNvSpPr txBox="1"/>
          <p:nvPr/>
        </p:nvSpPr>
        <p:spPr>
          <a:xfrm>
            <a:off x="1381769" y="5350041"/>
            <a:ext cx="574196" cy="646331"/>
          </a:xfrm>
          <a:prstGeom prst="rect">
            <a:avLst/>
          </a:prstGeom>
          <a:noFill/>
        </p:spPr>
        <p:txBody>
          <a:bodyPr wrap="none" rtlCol="0">
            <a:spAutoFit/>
          </a:bodyPr>
          <a:lstStyle/>
          <a:p>
            <a:r>
              <a:rPr lang="en-US" sz="3600" b="1" dirty="0" smtClean="0">
                <a:sym typeface="Wingdings" panose="05000000000000000000" pitchFamily="2" charset="2"/>
              </a:rPr>
              <a:t></a:t>
            </a:r>
            <a:endParaRPr lang="en-US" sz="3600" b="1" dirty="0"/>
          </a:p>
        </p:txBody>
      </p:sp>
      <p:sp>
        <p:nvSpPr>
          <p:cNvPr id="39" name="TextovéPole 38"/>
          <p:cNvSpPr txBox="1"/>
          <p:nvPr/>
        </p:nvSpPr>
        <p:spPr>
          <a:xfrm>
            <a:off x="7048966" y="5881163"/>
            <a:ext cx="574196" cy="646331"/>
          </a:xfrm>
          <a:prstGeom prst="rect">
            <a:avLst/>
          </a:prstGeom>
          <a:noFill/>
        </p:spPr>
        <p:txBody>
          <a:bodyPr wrap="none" rtlCol="0">
            <a:spAutoFit/>
          </a:bodyPr>
          <a:lstStyle/>
          <a:p>
            <a:r>
              <a:rPr lang="en-US" sz="3600" b="1" dirty="0" smtClean="0">
                <a:sym typeface="Wingdings" panose="05000000000000000000" pitchFamily="2" charset="2"/>
              </a:rPr>
              <a:t></a:t>
            </a:r>
            <a:endParaRPr lang="en-US" sz="3600" b="1" dirty="0"/>
          </a:p>
        </p:txBody>
      </p:sp>
    </p:spTree>
    <p:extLst>
      <p:ext uri="{BB962C8B-B14F-4D97-AF65-F5344CB8AC3E}">
        <p14:creationId xmlns:p14="http://schemas.microsoft.com/office/powerpoint/2010/main" val="39017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1000"/>
                                        <p:tgtEl>
                                          <p:spTgt spid="2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9" grpId="0"/>
      <p:bldP spid="20" grpId="0"/>
      <p:bldP spid="36" grpId="0"/>
      <p:bldP spid="37"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p:cNvSpPr txBox="1"/>
          <p:nvPr/>
        </p:nvSpPr>
        <p:spPr>
          <a:xfrm>
            <a:off x="6685480" y="5286157"/>
            <a:ext cx="2278411" cy="1169551"/>
          </a:xfrm>
          <a:prstGeom prst="rect">
            <a:avLst/>
          </a:prstGeom>
          <a:solidFill>
            <a:srgbClr val="FFFFFF">
              <a:alpha val="50196"/>
            </a:srgbClr>
          </a:solidFill>
        </p:spPr>
        <p:txBody>
          <a:bodyPr wrap="square" rtlCol="0">
            <a:spAutoFit/>
          </a:bodyPr>
          <a:lstStyle/>
          <a:p>
            <a:pPr defTabSz="913310"/>
            <a:r>
              <a:rPr lang="en-US" sz="1400" b="1" dirty="0" smtClean="0">
                <a:solidFill>
                  <a:prstClr val="black"/>
                </a:solidFill>
              </a:rPr>
              <a:t>Marie Curie </a:t>
            </a:r>
            <a:r>
              <a:rPr lang="en-US" sz="1400" b="1" dirty="0">
                <a:solidFill>
                  <a:prstClr val="black"/>
                </a:solidFill>
              </a:rPr>
              <a:t>International </a:t>
            </a:r>
            <a:r>
              <a:rPr lang="en-US" sz="1400" b="1" dirty="0" smtClean="0">
                <a:solidFill>
                  <a:prstClr val="black"/>
                </a:solidFill>
              </a:rPr>
              <a:t>Outgoing Fellowship</a:t>
            </a:r>
          </a:p>
          <a:p>
            <a:pPr defTabSz="913310"/>
            <a:r>
              <a:rPr lang="en-US" sz="1400" dirty="0" smtClean="0">
                <a:solidFill>
                  <a:prstClr val="black"/>
                </a:solidFill>
              </a:rPr>
              <a:t>within </a:t>
            </a:r>
            <a:r>
              <a:rPr lang="en-US" sz="1400" dirty="0">
                <a:solidFill>
                  <a:prstClr val="black"/>
                </a:solidFill>
              </a:rPr>
              <a:t>the 7th European Community Framework </a:t>
            </a:r>
            <a:r>
              <a:rPr lang="en-US" sz="1400" dirty="0" err="1" smtClean="0">
                <a:solidFill>
                  <a:prstClr val="black"/>
                </a:solidFill>
              </a:rPr>
              <a:t>Programme</a:t>
            </a:r>
            <a:r>
              <a:rPr lang="en-US" sz="1400" dirty="0">
                <a:solidFill>
                  <a:prstClr val="black"/>
                </a:solidFill>
              </a:rPr>
              <a:t> - Project 298186</a:t>
            </a:r>
          </a:p>
        </p:txBody>
      </p:sp>
      <p:sp>
        <p:nvSpPr>
          <p:cNvPr id="14" name="TextovéPole 13"/>
          <p:cNvSpPr txBox="1"/>
          <p:nvPr/>
        </p:nvSpPr>
        <p:spPr>
          <a:xfrm>
            <a:off x="2093122" y="5272189"/>
            <a:ext cx="3191368" cy="584775"/>
          </a:xfrm>
          <a:prstGeom prst="rect">
            <a:avLst/>
          </a:prstGeom>
          <a:noFill/>
        </p:spPr>
        <p:txBody>
          <a:bodyPr wrap="square" rtlCol="0">
            <a:spAutoFit/>
          </a:bodyPr>
          <a:lstStyle/>
          <a:p>
            <a:pPr defTabSz="913310"/>
            <a:r>
              <a:rPr lang="en-US" sz="1600" b="1" dirty="0" smtClean="0">
                <a:solidFill>
                  <a:prstClr val="black"/>
                </a:solidFill>
              </a:rPr>
              <a:t>Grant Agency of the Czech Republic Project P305-12-0115 </a:t>
            </a:r>
            <a:endParaRPr lang="cs-CZ" sz="1600" b="1" dirty="0">
              <a:solidFill>
                <a:prstClr val="black"/>
              </a:solidFill>
            </a:endParaRPr>
          </a:p>
        </p:txBody>
      </p:sp>
      <p:pic>
        <p:nvPicPr>
          <p:cNvPr id="15" name="Picture 4" descr="Marie Curie 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282" y="5343174"/>
            <a:ext cx="1151198" cy="1027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25" y="5236225"/>
            <a:ext cx="1837297" cy="65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ovéPole 16"/>
          <p:cNvSpPr txBox="1"/>
          <p:nvPr/>
        </p:nvSpPr>
        <p:spPr>
          <a:xfrm>
            <a:off x="241069" y="203708"/>
            <a:ext cx="3447737" cy="523188"/>
          </a:xfrm>
          <a:prstGeom prst="rect">
            <a:avLst/>
          </a:prstGeom>
          <a:noFill/>
        </p:spPr>
        <p:txBody>
          <a:bodyPr wrap="none" lIns="91407" tIns="45704" rIns="91407" bIns="45704" rtlCol="0">
            <a:spAutoFit/>
          </a:bodyPr>
          <a:lstStyle/>
          <a:p>
            <a:pPr defTabSz="913310"/>
            <a:r>
              <a:rPr lang="en-US" sz="2800" b="1" dirty="0">
                <a:solidFill>
                  <a:prstClr val="black"/>
                </a:solidFill>
              </a:rPr>
              <a:t>ACKNOWLEDGEMENT</a:t>
            </a:r>
          </a:p>
        </p:txBody>
      </p:sp>
      <p:sp>
        <p:nvSpPr>
          <p:cNvPr id="18" name="TextovéPole 17"/>
          <p:cNvSpPr txBox="1"/>
          <p:nvPr/>
        </p:nvSpPr>
        <p:spPr>
          <a:xfrm>
            <a:off x="241069" y="834766"/>
            <a:ext cx="2087621" cy="523188"/>
          </a:xfrm>
          <a:prstGeom prst="rect">
            <a:avLst/>
          </a:prstGeom>
          <a:noFill/>
        </p:spPr>
        <p:txBody>
          <a:bodyPr wrap="none" lIns="91407" tIns="45704" rIns="91407" bIns="45704" rtlCol="0">
            <a:spAutoFit/>
          </a:bodyPr>
          <a:lstStyle/>
          <a:p>
            <a:pPr defTabSz="913310"/>
            <a:r>
              <a:rPr lang="en-US" sz="2800" b="1" dirty="0">
                <a:solidFill>
                  <a:prstClr val="black"/>
                </a:solidFill>
              </a:rPr>
              <a:t>Adam </a:t>
            </a:r>
            <a:r>
              <a:rPr lang="en-US" sz="2800" b="1" dirty="0" smtClean="0">
                <a:solidFill>
                  <a:prstClr val="black"/>
                </a:solidFill>
              </a:rPr>
              <a:t>Bajgar</a:t>
            </a:r>
            <a:endParaRPr lang="en-US" sz="2800" dirty="0">
              <a:solidFill>
                <a:prstClr val="black"/>
              </a:solidFill>
            </a:endParaRPr>
          </a:p>
        </p:txBody>
      </p:sp>
      <p:sp>
        <p:nvSpPr>
          <p:cNvPr id="19" name="TextovéPole 18"/>
          <p:cNvSpPr txBox="1"/>
          <p:nvPr/>
        </p:nvSpPr>
        <p:spPr>
          <a:xfrm>
            <a:off x="241069" y="1586505"/>
            <a:ext cx="9170419" cy="3170099"/>
          </a:xfrm>
          <a:prstGeom prst="rect">
            <a:avLst/>
          </a:prstGeom>
          <a:noFill/>
        </p:spPr>
        <p:txBody>
          <a:bodyPr wrap="square" rtlCol="0">
            <a:spAutoFit/>
          </a:bodyPr>
          <a:lstStyle/>
          <a:p>
            <a:pPr defTabSz="913310"/>
            <a:r>
              <a:rPr lang="en-US" sz="2000" dirty="0" smtClean="0"/>
              <a:t>Dole</a:t>
            </a:r>
            <a:r>
              <a:rPr lang="cs-CZ" sz="2000" dirty="0" smtClean="0"/>
              <a:t>žal </a:t>
            </a:r>
            <a:r>
              <a:rPr lang="cs-CZ" sz="2000" dirty="0" err="1" smtClean="0"/>
              <a:t>lab</a:t>
            </a:r>
            <a:r>
              <a:rPr lang="cs-CZ" sz="2000" dirty="0" smtClean="0"/>
              <a:t>: </a:t>
            </a:r>
            <a:r>
              <a:rPr lang="cs-CZ" sz="2000" b="1" dirty="0" smtClean="0"/>
              <a:t>Monika </a:t>
            </a:r>
            <a:r>
              <a:rPr lang="cs-CZ" sz="2000" b="1" dirty="0"/>
              <a:t>Žuberová, Milena Nováková, </a:t>
            </a:r>
            <a:r>
              <a:rPr lang="en-US" sz="2000" b="1" dirty="0"/>
              <a:t>Michaela </a:t>
            </a:r>
            <a:r>
              <a:rPr lang="en-US" sz="2000" b="1" dirty="0" err="1"/>
              <a:t>Fenckov</a:t>
            </a:r>
            <a:r>
              <a:rPr lang="cs-CZ" sz="2000" b="1" dirty="0"/>
              <a:t>á</a:t>
            </a:r>
            <a:endParaRPr lang="en-US" sz="2000" b="1" dirty="0"/>
          </a:p>
          <a:p>
            <a:pPr defTabSz="913310"/>
            <a:r>
              <a:rPr lang="cs-CZ" sz="2000" b="1" dirty="0" smtClean="0">
                <a:solidFill>
                  <a:prstClr val="black"/>
                </a:solidFill>
              </a:rPr>
              <a:t>Paul </a:t>
            </a:r>
            <a:r>
              <a:rPr lang="cs-CZ" sz="2000" b="1" dirty="0" err="1">
                <a:solidFill>
                  <a:prstClr val="black"/>
                </a:solidFill>
              </a:rPr>
              <a:t>Strasser</a:t>
            </a:r>
            <a:r>
              <a:rPr lang="cs-CZ" sz="2000" b="1" dirty="0">
                <a:solidFill>
                  <a:prstClr val="black"/>
                </a:solidFill>
              </a:rPr>
              <a:t>, Lucie </a:t>
            </a:r>
            <a:r>
              <a:rPr lang="cs-CZ" sz="2000" b="1" dirty="0" smtClean="0">
                <a:solidFill>
                  <a:prstClr val="black"/>
                </a:solidFill>
              </a:rPr>
              <a:t>Jonátová,</a:t>
            </a:r>
            <a:r>
              <a:rPr lang="cs-CZ" sz="2000" b="1" dirty="0">
                <a:solidFill>
                  <a:prstClr val="black"/>
                </a:solidFill>
              </a:rPr>
              <a:t> </a:t>
            </a:r>
            <a:r>
              <a:rPr lang="cs-CZ" sz="2000" b="1" dirty="0" smtClean="0">
                <a:solidFill>
                  <a:prstClr val="black"/>
                </a:solidFill>
              </a:rPr>
              <a:t>Pavla Šnebergerová, </a:t>
            </a:r>
            <a:r>
              <a:rPr lang="en-US" sz="2000" b="1" dirty="0" smtClean="0">
                <a:solidFill>
                  <a:prstClr val="black"/>
                </a:solidFill>
              </a:rPr>
              <a:t>Kate</a:t>
            </a:r>
            <a:r>
              <a:rPr lang="cs-CZ" sz="2000" b="1" dirty="0">
                <a:solidFill>
                  <a:prstClr val="black"/>
                </a:solidFill>
              </a:rPr>
              <a:t>řina Kučerová</a:t>
            </a:r>
            <a:endParaRPr lang="cs-CZ" sz="2000" b="1" dirty="0" smtClean="0">
              <a:solidFill>
                <a:prstClr val="black"/>
              </a:solidFill>
            </a:endParaRPr>
          </a:p>
          <a:p>
            <a:pPr defTabSz="913310"/>
            <a:r>
              <a:rPr lang="cs-CZ" sz="2000" b="1" dirty="0" smtClean="0">
                <a:solidFill>
                  <a:prstClr val="black"/>
                </a:solidFill>
              </a:rPr>
              <a:t>Gabriela Krejčová, Klára Kopicová, Pavla Nedbalová,</a:t>
            </a:r>
            <a:r>
              <a:rPr lang="en-US" sz="2000" b="1" dirty="0">
                <a:solidFill>
                  <a:prstClr val="black"/>
                </a:solidFill>
              </a:rPr>
              <a:t> Martina </a:t>
            </a:r>
            <a:r>
              <a:rPr lang="en-US" sz="2000" b="1" dirty="0" err="1">
                <a:solidFill>
                  <a:prstClr val="black"/>
                </a:solidFill>
              </a:rPr>
              <a:t>Slapni</a:t>
            </a:r>
            <a:r>
              <a:rPr lang="cs-CZ" sz="2000" b="1" dirty="0" err="1">
                <a:solidFill>
                  <a:prstClr val="black"/>
                </a:solidFill>
              </a:rPr>
              <a:t>čková</a:t>
            </a:r>
            <a:r>
              <a:rPr lang="cs-CZ" sz="2000" b="1" dirty="0" smtClean="0">
                <a:solidFill>
                  <a:prstClr val="black"/>
                </a:solidFill>
              </a:rPr>
              <a:t> </a:t>
            </a:r>
            <a:endParaRPr lang="cs-CZ" sz="2000" b="1" dirty="0">
              <a:solidFill>
                <a:prstClr val="black"/>
              </a:solidFill>
            </a:endParaRPr>
          </a:p>
          <a:p>
            <a:pPr defTabSz="913310"/>
            <a:endParaRPr lang="cs-CZ" sz="2000" b="1" dirty="0">
              <a:solidFill>
                <a:prstClr val="black"/>
              </a:solidFill>
            </a:endParaRPr>
          </a:p>
          <a:p>
            <a:pPr defTabSz="913310"/>
            <a:r>
              <a:rPr lang="en-US" sz="2000" dirty="0" smtClean="0">
                <a:solidFill>
                  <a:prstClr val="black"/>
                </a:solidFill>
              </a:rPr>
              <a:t>Collaborators</a:t>
            </a:r>
            <a:r>
              <a:rPr lang="cs-CZ" sz="2000" dirty="0" smtClean="0">
                <a:solidFill>
                  <a:prstClr val="black"/>
                </a:solidFill>
              </a:rPr>
              <a:t>:</a:t>
            </a:r>
            <a:endParaRPr lang="cs-CZ" sz="2000" dirty="0">
              <a:solidFill>
                <a:prstClr val="black"/>
              </a:solidFill>
            </a:endParaRPr>
          </a:p>
          <a:p>
            <a:pPr defTabSz="913310"/>
            <a:r>
              <a:rPr lang="cs-CZ" sz="2000" b="1" dirty="0">
                <a:solidFill>
                  <a:prstClr val="black"/>
                </a:solidFill>
              </a:rPr>
              <a:t>David Schneider and Schneider </a:t>
            </a:r>
            <a:r>
              <a:rPr lang="cs-CZ" sz="2000" b="1" dirty="0" err="1">
                <a:solidFill>
                  <a:prstClr val="black"/>
                </a:solidFill>
              </a:rPr>
              <a:t>lab</a:t>
            </a:r>
            <a:r>
              <a:rPr lang="cs-CZ" sz="2000" b="1" dirty="0">
                <a:solidFill>
                  <a:prstClr val="black"/>
                </a:solidFill>
              </a:rPr>
              <a:t> (</a:t>
            </a:r>
            <a:r>
              <a:rPr lang="cs-CZ" sz="2000" b="1" dirty="0" err="1">
                <a:solidFill>
                  <a:prstClr val="black"/>
                </a:solidFill>
              </a:rPr>
              <a:t>Stanford</a:t>
            </a:r>
            <a:r>
              <a:rPr lang="cs-CZ" sz="2000" b="1" dirty="0">
                <a:solidFill>
                  <a:prstClr val="black"/>
                </a:solidFill>
              </a:rPr>
              <a:t> University, USA)</a:t>
            </a:r>
          </a:p>
          <a:p>
            <a:pPr defTabSz="913310"/>
            <a:r>
              <a:rPr lang="cs-CZ" sz="2000" b="1" dirty="0">
                <a:solidFill>
                  <a:prstClr val="black"/>
                </a:solidFill>
              </a:rPr>
              <a:t>Marek Jindra </a:t>
            </a:r>
            <a:r>
              <a:rPr lang="cs-CZ" sz="2000" b="1" dirty="0" smtClean="0">
                <a:solidFill>
                  <a:prstClr val="black"/>
                </a:solidFill>
              </a:rPr>
              <a:t>(BC </a:t>
            </a:r>
            <a:r>
              <a:rPr lang="cs-CZ" sz="2000" b="1" dirty="0">
                <a:solidFill>
                  <a:prstClr val="black"/>
                </a:solidFill>
              </a:rPr>
              <a:t>AVČR, České </a:t>
            </a:r>
            <a:r>
              <a:rPr lang="cs-CZ" sz="2000" b="1" dirty="0" smtClean="0">
                <a:solidFill>
                  <a:prstClr val="black"/>
                </a:solidFill>
              </a:rPr>
              <a:t>Budějovice, Czech Republic)</a:t>
            </a:r>
            <a:endParaRPr lang="cs-CZ" sz="2000" b="1" dirty="0">
              <a:solidFill>
                <a:prstClr val="black"/>
              </a:solidFill>
            </a:endParaRPr>
          </a:p>
          <a:p>
            <a:pPr defTabSz="913310"/>
            <a:endParaRPr lang="cs-CZ" sz="2000" b="1" dirty="0">
              <a:solidFill>
                <a:prstClr val="black"/>
              </a:solidFill>
            </a:endParaRPr>
          </a:p>
          <a:p>
            <a:pPr defTabSz="913310"/>
            <a:endParaRPr lang="cs-CZ" sz="2000" b="1" dirty="0">
              <a:solidFill>
                <a:prstClr val="black"/>
              </a:solidFill>
            </a:endParaRPr>
          </a:p>
          <a:p>
            <a:pPr defTabSz="913310"/>
            <a:r>
              <a:rPr lang="cs-CZ" sz="2000" dirty="0" err="1" smtClean="0">
                <a:solidFill>
                  <a:prstClr val="black"/>
                </a:solidFill>
              </a:rPr>
              <a:t>Resources</a:t>
            </a:r>
            <a:r>
              <a:rPr lang="cs-CZ" sz="2000" dirty="0" smtClean="0">
                <a:solidFill>
                  <a:prstClr val="black"/>
                </a:solidFill>
              </a:rPr>
              <a:t>:</a:t>
            </a:r>
            <a:r>
              <a:rPr lang="cs-CZ" sz="2000" b="1" dirty="0" smtClean="0">
                <a:solidFill>
                  <a:prstClr val="black"/>
                </a:solidFill>
              </a:rPr>
              <a:t> VDRC</a:t>
            </a:r>
            <a:r>
              <a:rPr lang="cs-CZ" sz="2000" b="1" dirty="0">
                <a:solidFill>
                  <a:prstClr val="black"/>
                </a:solidFill>
              </a:rPr>
              <a:t>, </a:t>
            </a:r>
            <a:r>
              <a:rPr lang="cs-CZ" sz="2000" b="1" dirty="0" err="1">
                <a:solidFill>
                  <a:prstClr val="black"/>
                </a:solidFill>
              </a:rPr>
              <a:t>Bloomington</a:t>
            </a:r>
            <a:r>
              <a:rPr lang="cs-CZ" sz="2000" b="1" dirty="0">
                <a:solidFill>
                  <a:prstClr val="black"/>
                </a:solidFill>
              </a:rPr>
              <a:t> </a:t>
            </a:r>
            <a:r>
              <a:rPr lang="cs-CZ" sz="2000" b="1" dirty="0" err="1">
                <a:solidFill>
                  <a:prstClr val="black"/>
                </a:solidFill>
              </a:rPr>
              <a:t>Stock</a:t>
            </a:r>
            <a:r>
              <a:rPr lang="cs-CZ" sz="2000" b="1" dirty="0">
                <a:solidFill>
                  <a:prstClr val="black"/>
                </a:solidFill>
              </a:rPr>
              <a:t> </a:t>
            </a:r>
            <a:r>
              <a:rPr lang="cs-CZ" sz="2000" b="1" dirty="0" smtClean="0">
                <a:solidFill>
                  <a:prstClr val="black"/>
                </a:solidFill>
              </a:rPr>
              <a:t>Center, Bruno </a:t>
            </a:r>
            <a:r>
              <a:rPr lang="cs-CZ" sz="2000" b="1" dirty="0" err="1" smtClean="0">
                <a:solidFill>
                  <a:prstClr val="black"/>
                </a:solidFill>
              </a:rPr>
              <a:t>Lemaitre</a:t>
            </a:r>
            <a:r>
              <a:rPr lang="cs-CZ" sz="2000" b="1" dirty="0" smtClean="0">
                <a:solidFill>
                  <a:prstClr val="black"/>
                </a:solidFill>
              </a:rPr>
              <a:t>, </a:t>
            </a:r>
            <a:r>
              <a:rPr lang="cs-CZ" sz="2000" b="1" dirty="0">
                <a:solidFill>
                  <a:prstClr val="black"/>
                </a:solidFill>
              </a:rPr>
              <a:t>Michele </a:t>
            </a:r>
            <a:r>
              <a:rPr lang="cs-CZ" sz="2000" b="1" dirty="0" err="1">
                <a:solidFill>
                  <a:prstClr val="black"/>
                </a:solidFill>
              </a:rPr>
              <a:t>Crozatier</a:t>
            </a:r>
            <a:r>
              <a:rPr lang="cs-CZ" sz="2000" b="1" dirty="0">
                <a:solidFill>
                  <a:prstClr val="black"/>
                </a:solidFill>
              </a:rPr>
              <a:t> </a:t>
            </a:r>
          </a:p>
        </p:txBody>
      </p:sp>
    </p:spTree>
    <p:extLst>
      <p:ext uri="{BB962C8B-B14F-4D97-AF65-F5344CB8AC3E}">
        <p14:creationId xmlns:p14="http://schemas.microsoft.com/office/powerpoint/2010/main" val="272868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olný tvar 3"/>
          <p:cNvSpPr/>
          <p:nvPr/>
        </p:nvSpPr>
        <p:spPr>
          <a:xfrm>
            <a:off x="264122" y="1213157"/>
            <a:ext cx="3065429" cy="2923999"/>
          </a:xfrm>
          <a:custGeom>
            <a:avLst/>
            <a:gdLst>
              <a:gd name="connsiteX0" fmla="*/ 628650 w 4032250"/>
              <a:gd name="connsiteY0" fmla="*/ 579707 h 3653107"/>
              <a:gd name="connsiteX1" fmla="*/ 596900 w 4032250"/>
              <a:gd name="connsiteY1" fmla="*/ 586057 h 3653107"/>
              <a:gd name="connsiteX2" fmla="*/ 558800 w 4032250"/>
              <a:gd name="connsiteY2" fmla="*/ 617807 h 3653107"/>
              <a:gd name="connsiteX3" fmla="*/ 520700 w 4032250"/>
              <a:gd name="connsiteY3" fmla="*/ 643207 h 3653107"/>
              <a:gd name="connsiteX4" fmla="*/ 488950 w 4032250"/>
              <a:gd name="connsiteY4" fmla="*/ 700357 h 3653107"/>
              <a:gd name="connsiteX5" fmla="*/ 476250 w 4032250"/>
              <a:gd name="connsiteY5" fmla="*/ 719407 h 3653107"/>
              <a:gd name="connsiteX6" fmla="*/ 438150 w 4032250"/>
              <a:gd name="connsiteY6" fmla="*/ 732107 h 3653107"/>
              <a:gd name="connsiteX7" fmla="*/ 400050 w 4032250"/>
              <a:gd name="connsiteY7" fmla="*/ 757507 h 3653107"/>
              <a:gd name="connsiteX8" fmla="*/ 387350 w 4032250"/>
              <a:gd name="connsiteY8" fmla="*/ 776557 h 3653107"/>
              <a:gd name="connsiteX9" fmla="*/ 374650 w 4032250"/>
              <a:gd name="connsiteY9" fmla="*/ 821007 h 3653107"/>
              <a:gd name="connsiteX10" fmla="*/ 349250 w 4032250"/>
              <a:gd name="connsiteY10" fmla="*/ 859107 h 3653107"/>
              <a:gd name="connsiteX11" fmla="*/ 323850 w 4032250"/>
              <a:gd name="connsiteY11" fmla="*/ 884507 h 3653107"/>
              <a:gd name="connsiteX12" fmla="*/ 292100 w 4032250"/>
              <a:gd name="connsiteY12" fmla="*/ 922607 h 3653107"/>
              <a:gd name="connsiteX13" fmla="*/ 254000 w 4032250"/>
              <a:gd name="connsiteY13" fmla="*/ 948007 h 3653107"/>
              <a:gd name="connsiteX14" fmla="*/ 241300 w 4032250"/>
              <a:gd name="connsiteY14" fmla="*/ 967057 h 3653107"/>
              <a:gd name="connsiteX15" fmla="*/ 234950 w 4032250"/>
              <a:gd name="connsiteY15" fmla="*/ 992457 h 3653107"/>
              <a:gd name="connsiteX16" fmla="*/ 228600 w 4032250"/>
              <a:gd name="connsiteY16" fmla="*/ 1011507 h 3653107"/>
              <a:gd name="connsiteX17" fmla="*/ 222250 w 4032250"/>
              <a:gd name="connsiteY17" fmla="*/ 1075007 h 3653107"/>
              <a:gd name="connsiteX18" fmla="*/ 215900 w 4032250"/>
              <a:gd name="connsiteY18" fmla="*/ 1094057 h 3653107"/>
              <a:gd name="connsiteX19" fmla="*/ 196850 w 4032250"/>
              <a:gd name="connsiteY19" fmla="*/ 1113107 h 3653107"/>
              <a:gd name="connsiteX20" fmla="*/ 190500 w 4032250"/>
              <a:gd name="connsiteY20" fmla="*/ 1138507 h 3653107"/>
              <a:gd name="connsiteX21" fmla="*/ 171450 w 4032250"/>
              <a:gd name="connsiteY21" fmla="*/ 1157557 h 3653107"/>
              <a:gd name="connsiteX22" fmla="*/ 158750 w 4032250"/>
              <a:gd name="connsiteY22" fmla="*/ 1176607 h 3653107"/>
              <a:gd name="connsiteX23" fmla="*/ 152400 w 4032250"/>
              <a:gd name="connsiteY23" fmla="*/ 1195657 h 3653107"/>
              <a:gd name="connsiteX24" fmla="*/ 139700 w 4032250"/>
              <a:gd name="connsiteY24" fmla="*/ 1214707 h 3653107"/>
              <a:gd name="connsiteX25" fmla="*/ 133350 w 4032250"/>
              <a:gd name="connsiteY25" fmla="*/ 1233757 h 3653107"/>
              <a:gd name="connsiteX26" fmla="*/ 120650 w 4032250"/>
              <a:gd name="connsiteY26" fmla="*/ 1252807 h 3653107"/>
              <a:gd name="connsiteX27" fmla="*/ 107950 w 4032250"/>
              <a:gd name="connsiteY27" fmla="*/ 1297257 h 3653107"/>
              <a:gd name="connsiteX28" fmla="*/ 101600 w 4032250"/>
              <a:gd name="connsiteY28" fmla="*/ 1329007 h 3653107"/>
              <a:gd name="connsiteX29" fmla="*/ 88900 w 4032250"/>
              <a:gd name="connsiteY29" fmla="*/ 1354407 h 3653107"/>
              <a:gd name="connsiteX30" fmla="*/ 82550 w 4032250"/>
              <a:gd name="connsiteY30" fmla="*/ 1386157 h 3653107"/>
              <a:gd name="connsiteX31" fmla="*/ 76200 w 4032250"/>
              <a:gd name="connsiteY31" fmla="*/ 1551257 h 3653107"/>
              <a:gd name="connsiteX32" fmla="*/ 57150 w 4032250"/>
              <a:gd name="connsiteY32" fmla="*/ 1570307 h 3653107"/>
              <a:gd name="connsiteX33" fmla="*/ 44450 w 4032250"/>
              <a:gd name="connsiteY33" fmla="*/ 1608407 h 3653107"/>
              <a:gd name="connsiteX34" fmla="*/ 12700 w 4032250"/>
              <a:gd name="connsiteY34" fmla="*/ 1665557 h 3653107"/>
              <a:gd name="connsiteX35" fmla="*/ 6350 w 4032250"/>
              <a:gd name="connsiteY35" fmla="*/ 1773507 h 3653107"/>
              <a:gd name="connsiteX36" fmla="*/ 0 w 4032250"/>
              <a:gd name="connsiteY36" fmla="*/ 1792557 h 3653107"/>
              <a:gd name="connsiteX37" fmla="*/ 12700 w 4032250"/>
              <a:gd name="connsiteY37" fmla="*/ 2002107 h 3653107"/>
              <a:gd name="connsiteX38" fmla="*/ 31750 w 4032250"/>
              <a:gd name="connsiteY38" fmla="*/ 2046557 h 3653107"/>
              <a:gd name="connsiteX39" fmla="*/ 44450 w 4032250"/>
              <a:gd name="connsiteY39" fmla="*/ 2084657 h 3653107"/>
              <a:gd name="connsiteX40" fmla="*/ 57150 w 4032250"/>
              <a:gd name="connsiteY40" fmla="*/ 2148157 h 3653107"/>
              <a:gd name="connsiteX41" fmla="*/ 76200 w 4032250"/>
              <a:gd name="connsiteY41" fmla="*/ 2306907 h 3653107"/>
              <a:gd name="connsiteX42" fmla="*/ 88900 w 4032250"/>
              <a:gd name="connsiteY42" fmla="*/ 2345007 h 3653107"/>
              <a:gd name="connsiteX43" fmla="*/ 101600 w 4032250"/>
              <a:gd name="connsiteY43" fmla="*/ 2364057 h 3653107"/>
              <a:gd name="connsiteX44" fmla="*/ 107950 w 4032250"/>
              <a:gd name="connsiteY44" fmla="*/ 2414857 h 3653107"/>
              <a:gd name="connsiteX45" fmla="*/ 127000 w 4032250"/>
              <a:gd name="connsiteY45" fmla="*/ 2433907 h 3653107"/>
              <a:gd name="connsiteX46" fmla="*/ 133350 w 4032250"/>
              <a:gd name="connsiteY46" fmla="*/ 2459307 h 3653107"/>
              <a:gd name="connsiteX47" fmla="*/ 177800 w 4032250"/>
              <a:gd name="connsiteY47" fmla="*/ 2516457 h 3653107"/>
              <a:gd name="connsiteX48" fmla="*/ 190500 w 4032250"/>
              <a:gd name="connsiteY48" fmla="*/ 2535507 h 3653107"/>
              <a:gd name="connsiteX49" fmla="*/ 196850 w 4032250"/>
              <a:gd name="connsiteY49" fmla="*/ 2567257 h 3653107"/>
              <a:gd name="connsiteX50" fmla="*/ 203200 w 4032250"/>
              <a:gd name="connsiteY50" fmla="*/ 2592657 h 3653107"/>
              <a:gd name="connsiteX51" fmla="*/ 209550 w 4032250"/>
              <a:gd name="connsiteY51" fmla="*/ 2662507 h 3653107"/>
              <a:gd name="connsiteX52" fmla="*/ 222250 w 4032250"/>
              <a:gd name="connsiteY52" fmla="*/ 2681557 h 3653107"/>
              <a:gd name="connsiteX53" fmla="*/ 228600 w 4032250"/>
              <a:gd name="connsiteY53" fmla="*/ 2700607 h 3653107"/>
              <a:gd name="connsiteX54" fmla="*/ 279400 w 4032250"/>
              <a:gd name="connsiteY54" fmla="*/ 2770457 h 3653107"/>
              <a:gd name="connsiteX55" fmla="*/ 298450 w 4032250"/>
              <a:gd name="connsiteY55" fmla="*/ 2789507 h 3653107"/>
              <a:gd name="connsiteX56" fmla="*/ 304800 w 4032250"/>
              <a:gd name="connsiteY56" fmla="*/ 2808557 h 3653107"/>
              <a:gd name="connsiteX57" fmla="*/ 349250 w 4032250"/>
              <a:gd name="connsiteY57" fmla="*/ 2865707 h 3653107"/>
              <a:gd name="connsiteX58" fmla="*/ 355600 w 4032250"/>
              <a:gd name="connsiteY58" fmla="*/ 2884757 h 3653107"/>
              <a:gd name="connsiteX59" fmla="*/ 400050 w 4032250"/>
              <a:gd name="connsiteY59" fmla="*/ 2948257 h 3653107"/>
              <a:gd name="connsiteX60" fmla="*/ 425450 w 4032250"/>
              <a:gd name="connsiteY60" fmla="*/ 2986357 h 3653107"/>
              <a:gd name="connsiteX61" fmla="*/ 450850 w 4032250"/>
              <a:gd name="connsiteY61" fmla="*/ 3024457 h 3653107"/>
              <a:gd name="connsiteX62" fmla="*/ 463550 w 4032250"/>
              <a:gd name="connsiteY62" fmla="*/ 3043507 h 3653107"/>
              <a:gd name="connsiteX63" fmla="*/ 476250 w 4032250"/>
              <a:gd name="connsiteY63" fmla="*/ 3062557 h 3653107"/>
              <a:gd name="connsiteX64" fmla="*/ 514350 w 4032250"/>
              <a:gd name="connsiteY64" fmla="*/ 3100657 h 3653107"/>
              <a:gd name="connsiteX65" fmla="*/ 533400 w 4032250"/>
              <a:gd name="connsiteY65" fmla="*/ 3119707 h 3653107"/>
              <a:gd name="connsiteX66" fmla="*/ 571500 w 4032250"/>
              <a:gd name="connsiteY66" fmla="*/ 3145107 h 3653107"/>
              <a:gd name="connsiteX67" fmla="*/ 590550 w 4032250"/>
              <a:gd name="connsiteY67" fmla="*/ 3151457 h 3653107"/>
              <a:gd name="connsiteX68" fmla="*/ 635000 w 4032250"/>
              <a:gd name="connsiteY68" fmla="*/ 3176857 h 3653107"/>
              <a:gd name="connsiteX69" fmla="*/ 673100 w 4032250"/>
              <a:gd name="connsiteY69" fmla="*/ 3189557 h 3653107"/>
              <a:gd name="connsiteX70" fmla="*/ 711200 w 4032250"/>
              <a:gd name="connsiteY70" fmla="*/ 3227657 h 3653107"/>
              <a:gd name="connsiteX71" fmla="*/ 755650 w 4032250"/>
              <a:gd name="connsiteY71" fmla="*/ 3253057 h 3653107"/>
              <a:gd name="connsiteX72" fmla="*/ 806450 w 4032250"/>
              <a:gd name="connsiteY72" fmla="*/ 3284807 h 3653107"/>
              <a:gd name="connsiteX73" fmla="*/ 844550 w 4032250"/>
              <a:gd name="connsiteY73" fmla="*/ 3310207 h 3653107"/>
              <a:gd name="connsiteX74" fmla="*/ 882650 w 4032250"/>
              <a:gd name="connsiteY74" fmla="*/ 3335607 h 3653107"/>
              <a:gd name="connsiteX75" fmla="*/ 908050 w 4032250"/>
              <a:gd name="connsiteY75" fmla="*/ 3348307 h 3653107"/>
              <a:gd name="connsiteX76" fmla="*/ 927100 w 4032250"/>
              <a:gd name="connsiteY76" fmla="*/ 3361007 h 3653107"/>
              <a:gd name="connsiteX77" fmla="*/ 952500 w 4032250"/>
              <a:gd name="connsiteY77" fmla="*/ 3367357 h 3653107"/>
              <a:gd name="connsiteX78" fmla="*/ 971550 w 4032250"/>
              <a:gd name="connsiteY78" fmla="*/ 3386407 h 3653107"/>
              <a:gd name="connsiteX79" fmla="*/ 996950 w 4032250"/>
              <a:gd name="connsiteY79" fmla="*/ 3392757 h 3653107"/>
              <a:gd name="connsiteX80" fmla="*/ 1035050 w 4032250"/>
              <a:gd name="connsiteY80" fmla="*/ 3411807 h 3653107"/>
              <a:gd name="connsiteX81" fmla="*/ 1073150 w 4032250"/>
              <a:gd name="connsiteY81" fmla="*/ 3449907 h 3653107"/>
              <a:gd name="connsiteX82" fmla="*/ 1111250 w 4032250"/>
              <a:gd name="connsiteY82" fmla="*/ 3475307 h 3653107"/>
              <a:gd name="connsiteX83" fmla="*/ 1130300 w 4032250"/>
              <a:gd name="connsiteY83" fmla="*/ 3488007 h 3653107"/>
              <a:gd name="connsiteX84" fmla="*/ 1187450 w 4032250"/>
              <a:gd name="connsiteY84" fmla="*/ 3519757 h 3653107"/>
              <a:gd name="connsiteX85" fmla="*/ 1270000 w 4032250"/>
              <a:gd name="connsiteY85" fmla="*/ 3526107 h 3653107"/>
              <a:gd name="connsiteX86" fmla="*/ 1346200 w 4032250"/>
              <a:gd name="connsiteY86" fmla="*/ 3538807 h 3653107"/>
              <a:gd name="connsiteX87" fmla="*/ 1397000 w 4032250"/>
              <a:gd name="connsiteY87" fmla="*/ 3557857 h 3653107"/>
              <a:gd name="connsiteX88" fmla="*/ 1441450 w 4032250"/>
              <a:gd name="connsiteY88" fmla="*/ 3570557 h 3653107"/>
              <a:gd name="connsiteX89" fmla="*/ 1524000 w 4032250"/>
              <a:gd name="connsiteY89" fmla="*/ 3602307 h 3653107"/>
              <a:gd name="connsiteX90" fmla="*/ 1543050 w 4032250"/>
              <a:gd name="connsiteY90" fmla="*/ 3608657 h 3653107"/>
              <a:gd name="connsiteX91" fmla="*/ 1606550 w 4032250"/>
              <a:gd name="connsiteY91" fmla="*/ 3621357 h 3653107"/>
              <a:gd name="connsiteX92" fmla="*/ 1644650 w 4032250"/>
              <a:gd name="connsiteY92" fmla="*/ 3634057 h 3653107"/>
              <a:gd name="connsiteX93" fmla="*/ 1790700 w 4032250"/>
              <a:gd name="connsiteY93" fmla="*/ 3653107 h 3653107"/>
              <a:gd name="connsiteX94" fmla="*/ 1974850 w 4032250"/>
              <a:gd name="connsiteY94" fmla="*/ 3646757 h 3653107"/>
              <a:gd name="connsiteX95" fmla="*/ 2019300 w 4032250"/>
              <a:gd name="connsiteY95" fmla="*/ 3640407 h 3653107"/>
              <a:gd name="connsiteX96" fmla="*/ 2254250 w 4032250"/>
              <a:gd name="connsiteY96" fmla="*/ 3646757 h 3653107"/>
              <a:gd name="connsiteX97" fmla="*/ 2393950 w 4032250"/>
              <a:gd name="connsiteY97" fmla="*/ 3640407 h 3653107"/>
              <a:gd name="connsiteX98" fmla="*/ 2432050 w 4032250"/>
              <a:gd name="connsiteY98" fmla="*/ 3615007 h 3653107"/>
              <a:gd name="connsiteX99" fmla="*/ 2451100 w 4032250"/>
              <a:gd name="connsiteY99" fmla="*/ 3608657 h 3653107"/>
              <a:gd name="connsiteX100" fmla="*/ 2476500 w 4032250"/>
              <a:gd name="connsiteY100" fmla="*/ 3595957 h 3653107"/>
              <a:gd name="connsiteX101" fmla="*/ 2546350 w 4032250"/>
              <a:gd name="connsiteY101" fmla="*/ 3570557 h 3653107"/>
              <a:gd name="connsiteX102" fmla="*/ 2692400 w 4032250"/>
              <a:gd name="connsiteY102" fmla="*/ 3551507 h 3653107"/>
              <a:gd name="connsiteX103" fmla="*/ 2711450 w 4032250"/>
              <a:gd name="connsiteY103" fmla="*/ 3538807 h 3653107"/>
              <a:gd name="connsiteX104" fmla="*/ 2755900 w 4032250"/>
              <a:gd name="connsiteY104" fmla="*/ 3532457 h 3653107"/>
              <a:gd name="connsiteX105" fmla="*/ 2806700 w 4032250"/>
              <a:gd name="connsiteY105" fmla="*/ 3507057 h 3653107"/>
              <a:gd name="connsiteX106" fmla="*/ 2813050 w 4032250"/>
              <a:gd name="connsiteY106" fmla="*/ 3488007 h 3653107"/>
              <a:gd name="connsiteX107" fmla="*/ 2838450 w 4032250"/>
              <a:gd name="connsiteY107" fmla="*/ 3462607 h 3653107"/>
              <a:gd name="connsiteX108" fmla="*/ 2901950 w 4032250"/>
              <a:gd name="connsiteY108" fmla="*/ 3424507 h 3653107"/>
              <a:gd name="connsiteX109" fmla="*/ 2940050 w 4032250"/>
              <a:gd name="connsiteY109" fmla="*/ 3405457 h 3653107"/>
              <a:gd name="connsiteX110" fmla="*/ 2952750 w 4032250"/>
              <a:gd name="connsiteY110" fmla="*/ 3386407 h 3653107"/>
              <a:gd name="connsiteX111" fmla="*/ 3016250 w 4032250"/>
              <a:gd name="connsiteY111" fmla="*/ 3361007 h 3653107"/>
              <a:gd name="connsiteX112" fmla="*/ 3048000 w 4032250"/>
              <a:gd name="connsiteY112" fmla="*/ 3348307 h 3653107"/>
              <a:gd name="connsiteX113" fmla="*/ 3067050 w 4032250"/>
              <a:gd name="connsiteY113" fmla="*/ 3341957 h 3653107"/>
              <a:gd name="connsiteX114" fmla="*/ 3136900 w 4032250"/>
              <a:gd name="connsiteY114" fmla="*/ 3316557 h 3653107"/>
              <a:gd name="connsiteX115" fmla="*/ 3155950 w 4032250"/>
              <a:gd name="connsiteY115" fmla="*/ 3310207 h 3653107"/>
              <a:gd name="connsiteX116" fmla="*/ 3213100 w 4032250"/>
              <a:gd name="connsiteY116" fmla="*/ 3297507 h 3653107"/>
              <a:gd name="connsiteX117" fmla="*/ 3257550 w 4032250"/>
              <a:gd name="connsiteY117" fmla="*/ 3272107 h 3653107"/>
              <a:gd name="connsiteX118" fmla="*/ 3295650 w 4032250"/>
              <a:gd name="connsiteY118" fmla="*/ 3240357 h 3653107"/>
              <a:gd name="connsiteX119" fmla="*/ 3314700 w 4032250"/>
              <a:gd name="connsiteY119" fmla="*/ 3234007 h 3653107"/>
              <a:gd name="connsiteX120" fmla="*/ 3352800 w 4032250"/>
              <a:gd name="connsiteY120" fmla="*/ 3195907 h 3653107"/>
              <a:gd name="connsiteX121" fmla="*/ 3390900 w 4032250"/>
              <a:gd name="connsiteY121" fmla="*/ 3183207 h 3653107"/>
              <a:gd name="connsiteX122" fmla="*/ 3441700 w 4032250"/>
              <a:gd name="connsiteY122" fmla="*/ 3151457 h 3653107"/>
              <a:gd name="connsiteX123" fmla="*/ 3479800 w 4032250"/>
              <a:gd name="connsiteY123" fmla="*/ 3119707 h 3653107"/>
              <a:gd name="connsiteX124" fmla="*/ 3505200 w 4032250"/>
              <a:gd name="connsiteY124" fmla="*/ 3094307 h 3653107"/>
              <a:gd name="connsiteX125" fmla="*/ 3517900 w 4032250"/>
              <a:gd name="connsiteY125" fmla="*/ 3068907 h 3653107"/>
              <a:gd name="connsiteX126" fmla="*/ 3536950 w 4032250"/>
              <a:gd name="connsiteY126" fmla="*/ 3049857 h 3653107"/>
              <a:gd name="connsiteX127" fmla="*/ 3562350 w 4032250"/>
              <a:gd name="connsiteY127" fmla="*/ 2999057 h 3653107"/>
              <a:gd name="connsiteX128" fmla="*/ 3568700 w 4032250"/>
              <a:gd name="connsiteY128" fmla="*/ 2929207 h 3653107"/>
              <a:gd name="connsiteX129" fmla="*/ 3575050 w 4032250"/>
              <a:gd name="connsiteY129" fmla="*/ 2910157 h 3653107"/>
              <a:gd name="connsiteX130" fmla="*/ 3587750 w 4032250"/>
              <a:gd name="connsiteY130" fmla="*/ 2802207 h 3653107"/>
              <a:gd name="connsiteX131" fmla="*/ 3594100 w 4032250"/>
              <a:gd name="connsiteY131" fmla="*/ 2783157 h 3653107"/>
              <a:gd name="connsiteX132" fmla="*/ 3606800 w 4032250"/>
              <a:gd name="connsiteY132" fmla="*/ 2764107 h 3653107"/>
              <a:gd name="connsiteX133" fmla="*/ 3619500 w 4032250"/>
              <a:gd name="connsiteY133" fmla="*/ 2732357 h 3653107"/>
              <a:gd name="connsiteX134" fmla="*/ 3638550 w 4032250"/>
              <a:gd name="connsiteY134" fmla="*/ 2719657 h 3653107"/>
              <a:gd name="connsiteX135" fmla="*/ 3657600 w 4032250"/>
              <a:gd name="connsiteY135" fmla="*/ 2694257 h 3653107"/>
              <a:gd name="connsiteX136" fmla="*/ 3676650 w 4032250"/>
              <a:gd name="connsiteY136" fmla="*/ 2675207 h 3653107"/>
              <a:gd name="connsiteX137" fmla="*/ 3714750 w 4032250"/>
              <a:gd name="connsiteY137" fmla="*/ 2624407 h 3653107"/>
              <a:gd name="connsiteX138" fmla="*/ 3733800 w 4032250"/>
              <a:gd name="connsiteY138" fmla="*/ 2599007 h 3653107"/>
              <a:gd name="connsiteX139" fmla="*/ 3759200 w 4032250"/>
              <a:gd name="connsiteY139" fmla="*/ 2573607 h 3653107"/>
              <a:gd name="connsiteX140" fmla="*/ 3797300 w 4032250"/>
              <a:gd name="connsiteY140" fmla="*/ 2529157 h 3653107"/>
              <a:gd name="connsiteX141" fmla="*/ 3816350 w 4032250"/>
              <a:gd name="connsiteY141" fmla="*/ 2459307 h 3653107"/>
              <a:gd name="connsiteX142" fmla="*/ 3835400 w 4032250"/>
              <a:gd name="connsiteY142" fmla="*/ 2440257 h 3653107"/>
              <a:gd name="connsiteX143" fmla="*/ 3854450 w 4032250"/>
              <a:gd name="connsiteY143" fmla="*/ 2402157 h 3653107"/>
              <a:gd name="connsiteX144" fmla="*/ 3873500 w 4032250"/>
              <a:gd name="connsiteY144" fmla="*/ 2370407 h 3653107"/>
              <a:gd name="connsiteX145" fmla="*/ 3892550 w 4032250"/>
              <a:gd name="connsiteY145" fmla="*/ 2325957 h 3653107"/>
              <a:gd name="connsiteX146" fmla="*/ 3917950 w 4032250"/>
              <a:gd name="connsiteY146" fmla="*/ 2275157 h 3653107"/>
              <a:gd name="connsiteX147" fmla="*/ 3937000 w 4032250"/>
              <a:gd name="connsiteY147" fmla="*/ 2205307 h 3653107"/>
              <a:gd name="connsiteX148" fmla="*/ 3943350 w 4032250"/>
              <a:gd name="connsiteY148" fmla="*/ 2167207 h 3653107"/>
              <a:gd name="connsiteX149" fmla="*/ 3956050 w 4032250"/>
              <a:gd name="connsiteY149" fmla="*/ 1894157 h 3653107"/>
              <a:gd name="connsiteX150" fmla="*/ 3968750 w 4032250"/>
              <a:gd name="connsiteY150" fmla="*/ 1856057 h 3653107"/>
              <a:gd name="connsiteX151" fmla="*/ 3975100 w 4032250"/>
              <a:gd name="connsiteY151" fmla="*/ 1824307 h 3653107"/>
              <a:gd name="connsiteX152" fmla="*/ 3981450 w 4032250"/>
              <a:gd name="connsiteY152" fmla="*/ 1798907 h 3653107"/>
              <a:gd name="connsiteX153" fmla="*/ 3994150 w 4032250"/>
              <a:gd name="connsiteY153" fmla="*/ 1735407 h 3653107"/>
              <a:gd name="connsiteX154" fmla="*/ 4006850 w 4032250"/>
              <a:gd name="connsiteY154" fmla="*/ 1576657 h 3653107"/>
              <a:gd name="connsiteX155" fmla="*/ 4013200 w 4032250"/>
              <a:gd name="connsiteY155" fmla="*/ 1557607 h 3653107"/>
              <a:gd name="connsiteX156" fmla="*/ 4032250 w 4032250"/>
              <a:gd name="connsiteY156" fmla="*/ 1506807 h 3653107"/>
              <a:gd name="connsiteX157" fmla="*/ 4025900 w 4032250"/>
              <a:gd name="connsiteY157" fmla="*/ 1417907 h 3653107"/>
              <a:gd name="connsiteX158" fmla="*/ 4019550 w 4032250"/>
              <a:gd name="connsiteY158" fmla="*/ 1398857 h 3653107"/>
              <a:gd name="connsiteX159" fmla="*/ 4006850 w 4032250"/>
              <a:gd name="connsiteY159" fmla="*/ 1335357 h 3653107"/>
              <a:gd name="connsiteX160" fmla="*/ 4000500 w 4032250"/>
              <a:gd name="connsiteY160" fmla="*/ 1284557 h 3653107"/>
              <a:gd name="connsiteX161" fmla="*/ 3981450 w 4032250"/>
              <a:gd name="connsiteY161" fmla="*/ 1221057 h 3653107"/>
              <a:gd name="connsiteX162" fmla="*/ 3975100 w 4032250"/>
              <a:gd name="connsiteY162" fmla="*/ 1195657 h 3653107"/>
              <a:gd name="connsiteX163" fmla="*/ 3962400 w 4032250"/>
              <a:gd name="connsiteY163" fmla="*/ 1176607 h 3653107"/>
              <a:gd name="connsiteX164" fmla="*/ 3943350 w 4032250"/>
              <a:gd name="connsiteY164" fmla="*/ 1125807 h 3653107"/>
              <a:gd name="connsiteX165" fmla="*/ 3937000 w 4032250"/>
              <a:gd name="connsiteY165" fmla="*/ 1094057 h 3653107"/>
              <a:gd name="connsiteX166" fmla="*/ 3924300 w 4032250"/>
              <a:gd name="connsiteY166" fmla="*/ 1075007 h 3653107"/>
              <a:gd name="connsiteX167" fmla="*/ 3898900 w 4032250"/>
              <a:gd name="connsiteY167" fmla="*/ 979757 h 3653107"/>
              <a:gd name="connsiteX168" fmla="*/ 3886200 w 4032250"/>
              <a:gd name="connsiteY168" fmla="*/ 814657 h 3653107"/>
              <a:gd name="connsiteX169" fmla="*/ 3879850 w 4032250"/>
              <a:gd name="connsiteY169" fmla="*/ 789257 h 3653107"/>
              <a:gd name="connsiteX170" fmla="*/ 3860800 w 4032250"/>
              <a:gd name="connsiteY170" fmla="*/ 763857 h 3653107"/>
              <a:gd name="connsiteX171" fmla="*/ 3848100 w 4032250"/>
              <a:gd name="connsiteY171" fmla="*/ 725757 h 3653107"/>
              <a:gd name="connsiteX172" fmla="*/ 3835400 w 4032250"/>
              <a:gd name="connsiteY172" fmla="*/ 700357 h 3653107"/>
              <a:gd name="connsiteX173" fmla="*/ 3803650 w 4032250"/>
              <a:gd name="connsiteY173" fmla="*/ 636857 h 3653107"/>
              <a:gd name="connsiteX174" fmla="*/ 3797300 w 4032250"/>
              <a:gd name="connsiteY174" fmla="*/ 617807 h 3653107"/>
              <a:gd name="connsiteX175" fmla="*/ 3778250 w 4032250"/>
              <a:gd name="connsiteY175" fmla="*/ 592407 h 3653107"/>
              <a:gd name="connsiteX176" fmla="*/ 3765550 w 4032250"/>
              <a:gd name="connsiteY176" fmla="*/ 541607 h 3653107"/>
              <a:gd name="connsiteX177" fmla="*/ 3740150 w 4032250"/>
              <a:gd name="connsiteY177" fmla="*/ 490807 h 3653107"/>
              <a:gd name="connsiteX178" fmla="*/ 3727450 w 4032250"/>
              <a:gd name="connsiteY178" fmla="*/ 471757 h 3653107"/>
              <a:gd name="connsiteX179" fmla="*/ 3721100 w 4032250"/>
              <a:gd name="connsiteY179" fmla="*/ 452707 h 3653107"/>
              <a:gd name="connsiteX180" fmla="*/ 3683000 w 4032250"/>
              <a:gd name="connsiteY180" fmla="*/ 420957 h 3653107"/>
              <a:gd name="connsiteX181" fmla="*/ 3644900 w 4032250"/>
              <a:gd name="connsiteY181" fmla="*/ 382857 h 3653107"/>
              <a:gd name="connsiteX182" fmla="*/ 3619500 w 4032250"/>
              <a:gd name="connsiteY182" fmla="*/ 370157 h 3653107"/>
              <a:gd name="connsiteX183" fmla="*/ 3600450 w 4032250"/>
              <a:gd name="connsiteY183" fmla="*/ 351107 h 3653107"/>
              <a:gd name="connsiteX184" fmla="*/ 3581400 w 4032250"/>
              <a:gd name="connsiteY184" fmla="*/ 338407 h 3653107"/>
              <a:gd name="connsiteX185" fmla="*/ 3556000 w 4032250"/>
              <a:gd name="connsiteY185" fmla="*/ 319357 h 3653107"/>
              <a:gd name="connsiteX186" fmla="*/ 3530600 w 4032250"/>
              <a:gd name="connsiteY186" fmla="*/ 313007 h 3653107"/>
              <a:gd name="connsiteX187" fmla="*/ 3479800 w 4032250"/>
              <a:gd name="connsiteY187" fmla="*/ 300307 h 3653107"/>
              <a:gd name="connsiteX188" fmla="*/ 3441700 w 4032250"/>
              <a:gd name="connsiteY188" fmla="*/ 268557 h 3653107"/>
              <a:gd name="connsiteX189" fmla="*/ 3422650 w 4032250"/>
              <a:gd name="connsiteY189" fmla="*/ 249507 h 3653107"/>
              <a:gd name="connsiteX190" fmla="*/ 3397250 w 4032250"/>
              <a:gd name="connsiteY190" fmla="*/ 243157 h 3653107"/>
              <a:gd name="connsiteX191" fmla="*/ 3346450 w 4032250"/>
              <a:gd name="connsiteY191" fmla="*/ 198707 h 3653107"/>
              <a:gd name="connsiteX192" fmla="*/ 3327400 w 4032250"/>
              <a:gd name="connsiteY192" fmla="*/ 192357 h 3653107"/>
              <a:gd name="connsiteX193" fmla="*/ 3289300 w 4032250"/>
              <a:gd name="connsiteY193" fmla="*/ 166957 h 3653107"/>
              <a:gd name="connsiteX194" fmla="*/ 3238500 w 4032250"/>
              <a:gd name="connsiteY194" fmla="*/ 154257 h 3653107"/>
              <a:gd name="connsiteX195" fmla="*/ 3181350 w 4032250"/>
              <a:gd name="connsiteY195" fmla="*/ 141557 h 3653107"/>
              <a:gd name="connsiteX196" fmla="*/ 3155950 w 4032250"/>
              <a:gd name="connsiteY196" fmla="*/ 128857 h 3653107"/>
              <a:gd name="connsiteX197" fmla="*/ 3136900 w 4032250"/>
              <a:gd name="connsiteY197" fmla="*/ 116157 h 3653107"/>
              <a:gd name="connsiteX198" fmla="*/ 3111500 w 4032250"/>
              <a:gd name="connsiteY198" fmla="*/ 109807 h 3653107"/>
              <a:gd name="connsiteX199" fmla="*/ 3086100 w 4032250"/>
              <a:gd name="connsiteY199" fmla="*/ 97107 h 3653107"/>
              <a:gd name="connsiteX200" fmla="*/ 3048000 w 4032250"/>
              <a:gd name="connsiteY200" fmla="*/ 84407 h 3653107"/>
              <a:gd name="connsiteX201" fmla="*/ 3028950 w 4032250"/>
              <a:gd name="connsiteY201" fmla="*/ 78057 h 3653107"/>
              <a:gd name="connsiteX202" fmla="*/ 2940050 w 4032250"/>
              <a:gd name="connsiteY202" fmla="*/ 71707 h 3653107"/>
              <a:gd name="connsiteX203" fmla="*/ 2794000 w 4032250"/>
              <a:gd name="connsiteY203" fmla="*/ 52657 h 3653107"/>
              <a:gd name="connsiteX204" fmla="*/ 2762250 w 4032250"/>
              <a:gd name="connsiteY204" fmla="*/ 46307 h 3653107"/>
              <a:gd name="connsiteX205" fmla="*/ 2667000 w 4032250"/>
              <a:gd name="connsiteY205" fmla="*/ 27257 h 3653107"/>
              <a:gd name="connsiteX206" fmla="*/ 2565400 w 4032250"/>
              <a:gd name="connsiteY206" fmla="*/ 20907 h 3653107"/>
              <a:gd name="connsiteX207" fmla="*/ 2101850 w 4032250"/>
              <a:gd name="connsiteY207" fmla="*/ 14557 h 3653107"/>
              <a:gd name="connsiteX208" fmla="*/ 2076450 w 4032250"/>
              <a:gd name="connsiteY208" fmla="*/ 33607 h 3653107"/>
              <a:gd name="connsiteX209" fmla="*/ 2051050 w 4032250"/>
              <a:gd name="connsiteY209" fmla="*/ 46307 h 3653107"/>
              <a:gd name="connsiteX210" fmla="*/ 2006600 w 4032250"/>
              <a:gd name="connsiteY210" fmla="*/ 90757 h 3653107"/>
              <a:gd name="connsiteX211" fmla="*/ 1962150 w 4032250"/>
              <a:gd name="connsiteY211" fmla="*/ 128857 h 3653107"/>
              <a:gd name="connsiteX212" fmla="*/ 1924050 w 4032250"/>
              <a:gd name="connsiteY212" fmla="*/ 141557 h 3653107"/>
              <a:gd name="connsiteX213" fmla="*/ 1758950 w 4032250"/>
              <a:gd name="connsiteY213" fmla="*/ 154257 h 3653107"/>
              <a:gd name="connsiteX214" fmla="*/ 1708150 w 4032250"/>
              <a:gd name="connsiteY214" fmla="*/ 166957 h 3653107"/>
              <a:gd name="connsiteX215" fmla="*/ 1644650 w 4032250"/>
              <a:gd name="connsiteY215" fmla="*/ 179657 h 3653107"/>
              <a:gd name="connsiteX216" fmla="*/ 1587500 w 4032250"/>
              <a:gd name="connsiteY216" fmla="*/ 205057 h 3653107"/>
              <a:gd name="connsiteX217" fmla="*/ 1562100 w 4032250"/>
              <a:gd name="connsiteY217" fmla="*/ 217757 h 3653107"/>
              <a:gd name="connsiteX218" fmla="*/ 1517650 w 4032250"/>
              <a:gd name="connsiteY218" fmla="*/ 230457 h 3653107"/>
              <a:gd name="connsiteX219" fmla="*/ 1504950 w 4032250"/>
              <a:gd name="connsiteY219" fmla="*/ 249507 h 3653107"/>
              <a:gd name="connsiteX220" fmla="*/ 1485900 w 4032250"/>
              <a:gd name="connsiteY220" fmla="*/ 255857 h 3653107"/>
              <a:gd name="connsiteX221" fmla="*/ 1454150 w 4032250"/>
              <a:gd name="connsiteY221" fmla="*/ 274907 h 3653107"/>
              <a:gd name="connsiteX222" fmla="*/ 1428750 w 4032250"/>
              <a:gd name="connsiteY222" fmla="*/ 287607 h 3653107"/>
              <a:gd name="connsiteX223" fmla="*/ 1384300 w 4032250"/>
              <a:gd name="connsiteY223" fmla="*/ 313007 h 3653107"/>
              <a:gd name="connsiteX224" fmla="*/ 1333500 w 4032250"/>
              <a:gd name="connsiteY224" fmla="*/ 319357 h 3653107"/>
              <a:gd name="connsiteX225" fmla="*/ 1136650 w 4032250"/>
              <a:gd name="connsiteY225" fmla="*/ 325707 h 3653107"/>
              <a:gd name="connsiteX226" fmla="*/ 1092200 w 4032250"/>
              <a:gd name="connsiteY226" fmla="*/ 344757 h 3653107"/>
              <a:gd name="connsiteX227" fmla="*/ 1066800 w 4032250"/>
              <a:gd name="connsiteY227" fmla="*/ 357457 h 3653107"/>
              <a:gd name="connsiteX228" fmla="*/ 1028700 w 4032250"/>
              <a:gd name="connsiteY228" fmla="*/ 382857 h 3653107"/>
              <a:gd name="connsiteX229" fmla="*/ 965200 w 4032250"/>
              <a:gd name="connsiteY229" fmla="*/ 427307 h 3653107"/>
              <a:gd name="connsiteX230" fmla="*/ 927100 w 4032250"/>
              <a:gd name="connsiteY230" fmla="*/ 440007 h 3653107"/>
              <a:gd name="connsiteX231" fmla="*/ 889000 w 4032250"/>
              <a:gd name="connsiteY231" fmla="*/ 459057 h 3653107"/>
              <a:gd name="connsiteX232" fmla="*/ 850900 w 4032250"/>
              <a:gd name="connsiteY232" fmla="*/ 478107 h 3653107"/>
              <a:gd name="connsiteX233" fmla="*/ 825500 w 4032250"/>
              <a:gd name="connsiteY233" fmla="*/ 497157 h 3653107"/>
              <a:gd name="connsiteX234" fmla="*/ 800100 w 4032250"/>
              <a:gd name="connsiteY234" fmla="*/ 503507 h 3653107"/>
              <a:gd name="connsiteX235" fmla="*/ 717550 w 4032250"/>
              <a:gd name="connsiteY235" fmla="*/ 522557 h 3653107"/>
              <a:gd name="connsiteX236" fmla="*/ 698500 w 4032250"/>
              <a:gd name="connsiteY236" fmla="*/ 528907 h 3653107"/>
              <a:gd name="connsiteX237" fmla="*/ 660400 w 4032250"/>
              <a:gd name="connsiteY237" fmla="*/ 547957 h 3653107"/>
              <a:gd name="connsiteX238" fmla="*/ 628650 w 4032250"/>
              <a:gd name="connsiteY238" fmla="*/ 579707 h 365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032250" h="3653107">
                <a:moveTo>
                  <a:pt x="628650" y="579707"/>
                </a:moveTo>
                <a:cubicBezTo>
                  <a:pt x="618067" y="586057"/>
                  <a:pt x="607006" y="582267"/>
                  <a:pt x="596900" y="586057"/>
                </a:cubicBezTo>
                <a:cubicBezTo>
                  <a:pt x="578121" y="593099"/>
                  <a:pt x="574135" y="605880"/>
                  <a:pt x="558800" y="617807"/>
                </a:cubicBezTo>
                <a:cubicBezTo>
                  <a:pt x="546752" y="627178"/>
                  <a:pt x="520700" y="643207"/>
                  <a:pt x="520700" y="643207"/>
                </a:cubicBezTo>
                <a:cubicBezTo>
                  <a:pt x="500437" y="703996"/>
                  <a:pt x="520634" y="662336"/>
                  <a:pt x="488950" y="700357"/>
                </a:cubicBezTo>
                <a:cubicBezTo>
                  <a:pt x="484064" y="706220"/>
                  <a:pt x="482722" y="715362"/>
                  <a:pt x="476250" y="719407"/>
                </a:cubicBezTo>
                <a:cubicBezTo>
                  <a:pt x="464898" y="726502"/>
                  <a:pt x="449289" y="724681"/>
                  <a:pt x="438150" y="732107"/>
                </a:cubicBezTo>
                <a:lnTo>
                  <a:pt x="400050" y="757507"/>
                </a:lnTo>
                <a:cubicBezTo>
                  <a:pt x="395817" y="763857"/>
                  <a:pt x="390356" y="769542"/>
                  <a:pt x="387350" y="776557"/>
                </a:cubicBezTo>
                <a:cubicBezTo>
                  <a:pt x="381185" y="790943"/>
                  <a:pt x="382373" y="807105"/>
                  <a:pt x="374650" y="821007"/>
                </a:cubicBezTo>
                <a:cubicBezTo>
                  <a:pt x="367237" y="834350"/>
                  <a:pt x="354077" y="844627"/>
                  <a:pt x="349250" y="859107"/>
                </a:cubicBezTo>
                <a:cubicBezTo>
                  <a:pt x="340783" y="884507"/>
                  <a:pt x="349250" y="876040"/>
                  <a:pt x="323850" y="884507"/>
                </a:cubicBezTo>
                <a:cubicBezTo>
                  <a:pt x="314576" y="912329"/>
                  <a:pt x="322186" y="901547"/>
                  <a:pt x="292100" y="922607"/>
                </a:cubicBezTo>
                <a:cubicBezTo>
                  <a:pt x="279596" y="931360"/>
                  <a:pt x="254000" y="948007"/>
                  <a:pt x="254000" y="948007"/>
                </a:cubicBezTo>
                <a:cubicBezTo>
                  <a:pt x="249767" y="954357"/>
                  <a:pt x="244306" y="960042"/>
                  <a:pt x="241300" y="967057"/>
                </a:cubicBezTo>
                <a:cubicBezTo>
                  <a:pt x="237862" y="975079"/>
                  <a:pt x="237348" y="984066"/>
                  <a:pt x="234950" y="992457"/>
                </a:cubicBezTo>
                <a:cubicBezTo>
                  <a:pt x="233111" y="998893"/>
                  <a:pt x="230717" y="1005157"/>
                  <a:pt x="228600" y="1011507"/>
                </a:cubicBezTo>
                <a:cubicBezTo>
                  <a:pt x="226483" y="1032674"/>
                  <a:pt x="225485" y="1053982"/>
                  <a:pt x="222250" y="1075007"/>
                </a:cubicBezTo>
                <a:cubicBezTo>
                  <a:pt x="221232" y="1081623"/>
                  <a:pt x="219613" y="1088488"/>
                  <a:pt x="215900" y="1094057"/>
                </a:cubicBezTo>
                <a:cubicBezTo>
                  <a:pt x="210919" y="1101529"/>
                  <a:pt x="203200" y="1106757"/>
                  <a:pt x="196850" y="1113107"/>
                </a:cubicBezTo>
                <a:cubicBezTo>
                  <a:pt x="194733" y="1121574"/>
                  <a:pt x="194830" y="1130930"/>
                  <a:pt x="190500" y="1138507"/>
                </a:cubicBezTo>
                <a:cubicBezTo>
                  <a:pt x="186045" y="1146304"/>
                  <a:pt x="177199" y="1150658"/>
                  <a:pt x="171450" y="1157557"/>
                </a:cubicBezTo>
                <a:cubicBezTo>
                  <a:pt x="166564" y="1163420"/>
                  <a:pt x="162163" y="1169781"/>
                  <a:pt x="158750" y="1176607"/>
                </a:cubicBezTo>
                <a:cubicBezTo>
                  <a:pt x="155757" y="1182594"/>
                  <a:pt x="155393" y="1189670"/>
                  <a:pt x="152400" y="1195657"/>
                </a:cubicBezTo>
                <a:cubicBezTo>
                  <a:pt x="148987" y="1202483"/>
                  <a:pt x="143113" y="1207881"/>
                  <a:pt x="139700" y="1214707"/>
                </a:cubicBezTo>
                <a:cubicBezTo>
                  <a:pt x="136707" y="1220694"/>
                  <a:pt x="136343" y="1227770"/>
                  <a:pt x="133350" y="1233757"/>
                </a:cubicBezTo>
                <a:cubicBezTo>
                  <a:pt x="129937" y="1240583"/>
                  <a:pt x="124063" y="1245981"/>
                  <a:pt x="120650" y="1252807"/>
                </a:cubicBezTo>
                <a:cubicBezTo>
                  <a:pt x="116407" y="1261293"/>
                  <a:pt x="109578" y="1289933"/>
                  <a:pt x="107950" y="1297257"/>
                </a:cubicBezTo>
                <a:cubicBezTo>
                  <a:pt x="105609" y="1307793"/>
                  <a:pt x="105013" y="1318768"/>
                  <a:pt x="101600" y="1329007"/>
                </a:cubicBezTo>
                <a:cubicBezTo>
                  <a:pt x="98607" y="1337987"/>
                  <a:pt x="93133" y="1345940"/>
                  <a:pt x="88900" y="1354407"/>
                </a:cubicBezTo>
                <a:cubicBezTo>
                  <a:pt x="86783" y="1364990"/>
                  <a:pt x="83245" y="1375386"/>
                  <a:pt x="82550" y="1386157"/>
                </a:cubicBezTo>
                <a:cubicBezTo>
                  <a:pt x="79004" y="1441117"/>
                  <a:pt x="83725" y="1496700"/>
                  <a:pt x="76200" y="1551257"/>
                </a:cubicBezTo>
                <a:cubicBezTo>
                  <a:pt x="74973" y="1560153"/>
                  <a:pt x="63500" y="1563957"/>
                  <a:pt x="57150" y="1570307"/>
                </a:cubicBezTo>
                <a:cubicBezTo>
                  <a:pt x="52917" y="1583007"/>
                  <a:pt x="51876" y="1597268"/>
                  <a:pt x="44450" y="1608407"/>
                </a:cubicBezTo>
                <a:cubicBezTo>
                  <a:pt x="15337" y="1652076"/>
                  <a:pt x="23877" y="1632027"/>
                  <a:pt x="12700" y="1665557"/>
                </a:cubicBezTo>
                <a:cubicBezTo>
                  <a:pt x="10583" y="1701540"/>
                  <a:pt x="9937" y="1737640"/>
                  <a:pt x="6350" y="1773507"/>
                </a:cubicBezTo>
                <a:cubicBezTo>
                  <a:pt x="5684" y="1780167"/>
                  <a:pt x="0" y="1785864"/>
                  <a:pt x="0" y="1792557"/>
                </a:cubicBezTo>
                <a:cubicBezTo>
                  <a:pt x="0" y="1845983"/>
                  <a:pt x="2047" y="1938190"/>
                  <a:pt x="12700" y="2002107"/>
                </a:cubicBezTo>
                <a:cubicBezTo>
                  <a:pt x="20539" y="2049140"/>
                  <a:pt x="14526" y="2007802"/>
                  <a:pt x="31750" y="2046557"/>
                </a:cubicBezTo>
                <a:cubicBezTo>
                  <a:pt x="37187" y="2058790"/>
                  <a:pt x="41825" y="2071530"/>
                  <a:pt x="44450" y="2084657"/>
                </a:cubicBezTo>
                <a:lnTo>
                  <a:pt x="57150" y="2148157"/>
                </a:lnTo>
                <a:cubicBezTo>
                  <a:pt x="62501" y="2204344"/>
                  <a:pt x="60619" y="2254969"/>
                  <a:pt x="76200" y="2306907"/>
                </a:cubicBezTo>
                <a:cubicBezTo>
                  <a:pt x="80047" y="2319729"/>
                  <a:pt x="81474" y="2333868"/>
                  <a:pt x="88900" y="2345007"/>
                </a:cubicBezTo>
                <a:lnTo>
                  <a:pt x="101600" y="2364057"/>
                </a:lnTo>
                <a:cubicBezTo>
                  <a:pt x="103717" y="2380990"/>
                  <a:pt x="102118" y="2398819"/>
                  <a:pt x="107950" y="2414857"/>
                </a:cubicBezTo>
                <a:cubicBezTo>
                  <a:pt x="111019" y="2423297"/>
                  <a:pt x="122545" y="2426110"/>
                  <a:pt x="127000" y="2433907"/>
                </a:cubicBezTo>
                <a:cubicBezTo>
                  <a:pt x="131330" y="2441484"/>
                  <a:pt x="129447" y="2451501"/>
                  <a:pt x="133350" y="2459307"/>
                </a:cubicBezTo>
                <a:cubicBezTo>
                  <a:pt x="157424" y="2507455"/>
                  <a:pt x="151668" y="2485099"/>
                  <a:pt x="177800" y="2516457"/>
                </a:cubicBezTo>
                <a:cubicBezTo>
                  <a:pt x="182686" y="2522320"/>
                  <a:pt x="186267" y="2529157"/>
                  <a:pt x="190500" y="2535507"/>
                </a:cubicBezTo>
                <a:cubicBezTo>
                  <a:pt x="192617" y="2546090"/>
                  <a:pt x="194509" y="2556721"/>
                  <a:pt x="196850" y="2567257"/>
                </a:cubicBezTo>
                <a:cubicBezTo>
                  <a:pt x="198743" y="2575776"/>
                  <a:pt x="202047" y="2584006"/>
                  <a:pt x="203200" y="2592657"/>
                </a:cubicBezTo>
                <a:cubicBezTo>
                  <a:pt x="206290" y="2615831"/>
                  <a:pt x="204651" y="2639647"/>
                  <a:pt x="209550" y="2662507"/>
                </a:cubicBezTo>
                <a:cubicBezTo>
                  <a:pt x="211149" y="2669969"/>
                  <a:pt x="218837" y="2674731"/>
                  <a:pt x="222250" y="2681557"/>
                </a:cubicBezTo>
                <a:cubicBezTo>
                  <a:pt x="225243" y="2687544"/>
                  <a:pt x="225349" y="2694756"/>
                  <a:pt x="228600" y="2700607"/>
                </a:cubicBezTo>
                <a:cubicBezTo>
                  <a:pt x="240076" y="2721263"/>
                  <a:pt x="263505" y="2752291"/>
                  <a:pt x="279400" y="2770457"/>
                </a:cubicBezTo>
                <a:cubicBezTo>
                  <a:pt x="285314" y="2777215"/>
                  <a:pt x="292100" y="2783157"/>
                  <a:pt x="298450" y="2789507"/>
                </a:cubicBezTo>
                <a:cubicBezTo>
                  <a:pt x="300567" y="2795857"/>
                  <a:pt x="301549" y="2802706"/>
                  <a:pt x="304800" y="2808557"/>
                </a:cubicBezTo>
                <a:cubicBezTo>
                  <a:pt x="323788" y="2842736"/>
                  <a:pt x="326110" y="2842567"/>
                  <a:pt x="349250" y="2865707"/>
                </a:cubicBezTo>
                <a:cubicBezTo>
                  <a:pt x="351367" y="2872057"/>
                  <a:pt x="352349" y="2878906"/>
                  <a:pt x="355600" y="2884757"/>
                </a:cubicBezTo>
                <a:cubicBezTo>
                  <a:pt x="372045" y="2914358"/>
                  <a:pt x="382122" y="2922645"/>
                  <a:pt x="400050" y="2948257"/>
                </a:cubicBezTo>
                <a:cubicBezTo>
                  <a:pt x="408803" y="2960761"/>
                  <a:pt x="416983" y="2973657"/>
                  <a:pt x="425450" y="2986357"/>
                </a:cubicBezTo>
                <a:lnTo>
                  <a:pt x="450850" y="3024457"/>
                </a:lnTo>
                <a:lnTo>
                  <a:pt x="463550" y="3043507"/>
                </a:lnTo>
                <a:cubicBezTo>
                  <a:pt x="467783" y="3049857"/>
                  <a:pt x="470854" y="3057161"/>
                  <a:pt x="476250" y="3062557"/>
                </a:cubicBezTo>
                <a:lnTo>
                  <a:pt x="514350" y="3100657"/>
                </a:lnTo>
                <a:cubicBezTo>
                  <a:pt x="520700" y="3107007"/>
                  <a:pt x="525928" y="3114726"/>
                  <a:pt x="533400" y="3119707"/>
                </a:cubicBezTo>
                <a:cubicBezTo>
                  <a:pt x="546100" y="3128174"/>
                  <a:pt x="557020" y="3140280"/>
                  <a:pt x="571500" y="3145107"/>
                </a:cubicBezTo>
                <a:cubicBezTo>
                  <a:pt x="577850" y="3147224"/>
                  <a:pt x="584563" y="3148464"/>
                  <a:pt x="590550" y="3151457"/>
                </a:cubicBezTo>
                <a:cubicBezTo>
                  <a:pt x="636372" y="3174368"/>
                  <a:pt x="579337" y="3154592"/>
                  <a:pt x="635000" y="3176857"/>
                </a:cubicBezTo>
                <a:cubicBezTo>
                  <a:pt x="647429" y="3181829"/>
                  <a:pt x="673100" y="3189557"/>
                  <a:pt x="673100" y="3189557"/>
                </a:cubicBezTo>
                <a:cubicBezTo>
                  <a:pt x="685800" y="3202257"/>
                  <a:pt x="695136" y="3219625"/>
                  <a:pt x="711200" y="3227657"/>
                </a:cubicBezTo>
                <a:cubicBezTo>
                  <a:pt x="743426" y="3243770"/>
                  <a:pt x="728724" y="3235106"/>
                  <a:pt x="755650" y="3253057"/>
                </a:cubicBezTo>
                <a:cubicBezTo>
                  <a:pt x="786115" y="3298754"/>
                  <a:pt x="742974" y="3242490"/>
                  <a:pt x="806450" y="3284807"/>
                </a:cubicBezTo>
                <a:lnTo>
                  <a:pt x="844550" y="3310207"/>
                </a:lnTo>
                <a:cubicBezTo>
                  <a:pt x="865278" y="3341300"/>
                  <a:pt x="846201" y="3321939"/>
                  <a:pt x="882650" y="3335607"/>
                </a:cubicBezTo>
                <a:cubicBezTo>
                  <a:pt x="891513" y="3338931"/>
                  <a:pt x="899831" y="3343611"/>
                  <a:pt x="908050" y="3348307"/>
                </a:cubicBezTo>
                <a:cubicBezTo>
                  <a:pt x="914676" y="3352093"/>
                  <a:pt x="920085" y="3358001"/>
                  <a:pt x="927100" y="3361007"/>
                </a:cubicBezTo>
                <a:cubicBezTo>
                  <a:pt x="935122" y="3364445"/>
                  <a:pt x="944033" y="3365240"/>
                  <a:pt x="952500" y="3367357"/>
                </a:cubicBezTo>
                <a:cubicBezTo>
                  <a:pt x="958850" y="3373707"/>
                  <a:pt x="963753" y="3381952"/>
                  <a:pt x="971550" y="3386407"/>
                </a:cubicBezTo>
                <a:cubicBezTo>
                  <a:pt x="979127" y="3390737"/>
                  <a:pt x="988559" y="3390359"/>
                  <a:pt x="996950" y="3392757"/>
                </a:cubicBezTo>
                <a:cubicBezTo>
                  <a:pt x="1013209" y="3397403"/>
                  <a:pt x="1021867" y="3400089"/>
                  <a:pt x="1035050" y="3411807"/>
                </a:cubicBezTo>
                <a:cubicBezTo>
                  <a:pt x="1048474" y="3423739"/>
                  <a:pt x="1058206" y="3439944"/>
                  <a:pt x="1073150" y="3449907"/>
                </a:cubicBezTo>
                <a:lnTo>
                  <a:pt x="1111250" y="3475307"/>
                </a:lnTo>
                <a:cubicBezTo>
                  <a:pt x="1117600" y="3479540"/>
                  <a:pt x="1123828" y="3483962"/>
                  <a:pt x="1130300" y="3488007"/>
                </a:cubicBezTo>
                <a:cubicBezTo>
                  <a:pt x="1133675" y="3490116"/>
                  <a:pt x="1178999" y="3518266"/>
                  <a:pt x="1187450" y="3519757"/>
                </a:cubicBezTo>
                <a:cubicBezTo>
                  <a:pt x="1214628" y="3524553"/>
                  <a:pt x="1242483" y="3523990"/>
                  <a:pt x="1270000" y="3526107"/>
                </a:cubicBezTo>
                <a:cubicBezTo>
                  <a:pt x="1295400" y="3530340"/>
                  <a:pt x="1321771" y="3530664"/>
                  <a:pt x="1346200" y="3538807"/>
                </a:cubicBezTo>
                <a:cubicBezTo>
                  <a:pt x="1389440" y="3553220"/>
                  <a:pt x="1336256" y="3535078"/>
                  <a:pt x="1397000" y="3557857"/>
                </a:cubicBezTo>
                <a:cubicBezTo>
                  <a:pt x="1415220" y="3564689"/>
                  <a:pt x="1421434" y="3565553"/>
                  <a:pt x="1441450" y="3570557"/>
                </a:cubicBezTo>
                <a:cubicBezTo>
                  <a:pt x="1502038" y="3606910"/>
                  <a:pt x="1441610" y="3574844"/>
                  <a:pt x="1524000" y="3602307"/>
                </a:cubicBezTo>
                <a:cubicBezTo>
                  <a:pt x="1530350" y="3604424"/>
                  <a:pt x="1536528" y="3607152"/>
                  <a:pt x="1543050" y="3608657"/>
                </a:cubicBezTo>
                <a:cubicBezTo>
                  <a:pt x="1564083" y="3613511"/>
                  <a:pt x="1586072" y="3614531"/>
                  <a:pt x="1606550" y="3621357"/>
                </a:cubicBezTo>
                <a:cubicBezTo>
                  <a:pt x="1619250" y="3625590"/>
                  <a:pt x="1631345" y="3632579"/>
                  <a:pt x="1644650" y="3634057"/>
                </a:cubicBezTo>
                <a:cubicBezTo>
                  <a:pt x="1769677" y="3647949"/>
                  <a:pt x="1721360" y="3639239"/>
                  <a:pt x="1790700" y="3653107"/>
                </a:cubicBezTo>
                <a:cubicBezTo>
                  <a:pt x="1852083" y="3650990"/>
                  <a:pt x="1913525" y="3650164"/>
                  <a:pt x="1974850" y="3646757"/>
                </a:cubicBezTo>
                <a:cubicBezTo>
                  <a:pt x="1989794" y="3645927"/>
                  <a:pt x="2004333" y="3640407"/>
                  <a:pt x="2019300" y="3640407"/>
                </a:cubicBezTo>
                <a:cubicBezTo>
                  <a:pt x="2097645" y="3640407"/>
                  <a:pt x="2175933" y="3644640"/>
                  <a:pt x="2254250" y="3646757"/>
                </a:cubicBezTo>
                <a:cubicBezTo>
                  <a:pt x="2300817" y="3644640"/>
                  <a:pt x="2347484" y="3644124"/>
                  <a:pt x="2393950" y="3640407"/>
                </a:cubicBezTo>
                <a:cubicBezTo>
                  <a:pt x="2419686" y="3638348"/>
                  <a:pt x="2410726" y="3629223"/>
                  <a:pt x="2432050" y="3615007"/>
                </a:cubicBezTo>
                <a:cubicBezTo>
                  <a:pt x="2437619" y="3611294"/>
                  <a:pt x="2444948" y="3611294"/>
                  <a:pt x="2451100" y="3608657"/>
                </a:cubicBezTo>
                <a:cubicBezTo>
                  <a:pt x="2459801" y="3604928"/>
                  <a:pt x="2468473" y="3600974"/>
                  <a:pt x="2476500" y="3595957"/>
                </a:cubicBezTo>
                <a:cubicBezTo>
                  <a:pt x="2523563" y="3566543"/>
                  <a:pt x="2477720" y="3580361"/>
                  <a:pt x="2546350" y="3570557"/>
                </a:cubicBezTo>
                <a:cubicBezTo>
                  <a:pt x="2641053" y="3538989"/>
                  <a:pt x="2510754" y="3578754"/>
                  <a:pt x="2692400" y="3551507"/>
                </a:cubicBezTo>
                <a:cubicBezTo>
                  <a:pt x="2699947" y="3550375"/>
                  <a:pt x="2704140" y="3541000"/>
                  <a:pt x="2711450" y="3538807"/>
                </a:cubicBezTo>
                <a:cubicBezTo>
                  <a:pt x="2725786" y="3534506"/>
                  <a:pt x="2741083" y="3534574"/>
                  <a:pt x="2755900" y="3532457"/>
                </a:cubicBezTo>
                <a:cubicBezTo>
                  <a:pt x="2765488" y="3528622"/>
                  <a:pt x="2797748" y="3518247"/>
                  <a:pt x="2806700" y="3507057"/>
                </a:cubicBezTo>
                <a:cubicBezTo>
                  <a:pt x="2810881" y="3501830"/>
                  <a:pt x="2809159" y="3493454"/>
                  <a:pt x="2813050" y="3488007"/>
                </a:cubicBezTo>
                <a:cubicBezTo>
                  <a:pt x="2820010" y="3478264"/>
                  <a:pt x="2829100" y="3470087"/>
                  <a:pt x="2838450" y="3462607"/>
                </a:cubicBezTo>
                <a:cubicBezTo>
                  <a:pt x="2855812" y="3448717"/>
                  <a:pt x="2880643" y="3433638"/>
                  <a:pt x="2901950" y="3424507"/>
                </a:cubicBezTo>
                <a:cubicBezTo>
                  <a:pt x="2938756" y="3408733"/>
                  <a:pt x="2903441" y="3429863"/>
                  <a:pt x="2940050" y="3405457"/>
                </a:cubicBezTo>
                <a:cubicBezTo>
                  <a:pt x="2944283" y="3399107"/>
                  <a:pt x="2947354" y="3391803"/>
                  <a:pt x="2952750" y="3386407"/>
                </a:cubicBezTo>
                <a:cubicBezTo>
                  <a:pt x="2970518" y="3368639"/>
                  <a:pt x="2992939" y="3368777"/>
                  <a:pt x="3016250" y="3361007"/>
                </a:cubicBezTo>
                <a:cubicBezTo>
                  <a:pt x="3027064" y="3357402"/>
                  <a:pt x="3037327" y="3352309"/>
                  <a:pt x="3048000" y="3348307"/>
                </a:cubicBezTo>
                <a:cubicBezTo>
                  <a:pt x="3054267" y="3345957"/>
                  <a:pt x="3060783" y="3344307"/>
                  <a:pt x="3067050" y="3341957"/>
                </a:cubicBezTo>
                <a:cubicBezTo>
                  <a:pt x="3137737" y="3315449"/>
                  <a:pt x="3056855" y="3343239"/>
                  <a:pt x="3136900" y="3316557"/>
                </a:cubicBezTo>
                <a:cubicBezTo>
                  <a:pt x="3143250" y="3314440"/>
                  <a:pt x="3149348" y="3311307"/>
                  <a:pt x="3155950" y="3310207"/>
                </a:cubicBezTo>
                <a:cubicBezTo>
                  <a:pt x="3200652" y="3302757"/>
                  <a:pt x="3181836" y="3307928"/>
                  <a:pt x="3213100" y="3297507"/>
                </a:cubicBezTo>
                <a:cubicBezTo>
                  <a:pt x="3274519" y="3251443"/>
                  <a:pt x="3209066" y="3296349"/>
                  <a:pt x="3257550" y="3272107"/>
                </a:cubicBezTo>
                <a:cubicBezTo>
                  <a:pt x="3299101" y="3251332"/>
                  <a:pt x="3253519" y="3268444"/>
                  <a:pt x="3295650" y="3240357"/>
                </a:cubicBezTo>
                <a:cubicBezTo>
                  <a:pt x="3301219" y="3236644"/>
                  <a:pt x="3308350" y="3236124"/>
                  <a:pt x="3314700" y="3234007"/>
                </a:cubicBezTo>
                <a:cubicBezTo>
                  <a:pt x="3327400" y="3221307"/>
                  <a:pt x="3335761" y="3201587"/>
                  <a:pt x="3352800" y="3195907"/>
                </a:cubicBezTo>
                <a:cubicBezTo>
                  <a:pt x="3365500" y="3191674"/>
                  <a:pt x="3379421" y="3190095"/>
                  <a:pt x="3390900" y="3183207"/>
                </a:cubicBezTo>
                <a:cubicBezTo>
                  <a:pt x="3399559" y="3178011"/>
                  <a:pt x="3430705" y="3160008"/>
                  <a:pt x="3441700" y="3151457"/>
                </a:cubicBezTo>
                <a:cubicBezTo>
                  <a:pt x="3454749" y="3141308"/>
                  <a:pt x="3467512" y="3130766"/>
                  <a:pt x="3479800" y="3119707"/>
                </a:cubicBezTo>
                <a:cubicBezTo>
                  <a:pt x="3488700" y="3111697"/>
                  <a:pt x="3498016" y="3103886"/>
                  <a:pt x="3505200" y="3094307"/>
                </a:cubicBezTo>
                <a:cubicBezTo>
                  <a:pt x="3510880" y="3086734"/>
                  <a:pt x="3512398" y="3076610"/>
                  <a:pt x="3517900" y="3068907"/>
                </a:cubicBezTo>
                <a:cubicBezTo>
                  <a:pt x="3523120" y="3061599"/>
                  <a:pt x="3532129" y="3057433"/>
                  <a:pt x="3536950" y="3049857"/>
                </a:cubicBezTo>
                <a:cubicBezTo>
                  <a:pt x="3547114" y="3033885"/>
                  <a:pt x="3562350" y="2999057"/>
                  <a:pt x="3562350" y="2999057"/>
                </a:cubicBezTo>
                <a:cubicBezTo>
                  <a:pt x="3564467" y="2975774"/>
                  <a:pt x="3565394" y="2952351"/>
                  <a:pt x="3568700" y="2929207"/>
                </a:cubicBezTo>
                <a:cubicBezTo>
                  <a:pt x="3569647" y="2922581"/>
                  <a:pt x="3574220" y="2916799"/>
                  <a:pt x="3575050" y="2910157"/>
                </a:cubicBezTo>
                <a:cubicBezTo>
                  <a:pt x="3585286" y="2828272"/>
                  <a:pt x="3573689" y="2851419"/>
                  <a:pt x="3587750" y="2802207"/>
                </a:cubicBezTo>
                <a:cubicBezTo>
                  <a:pt x="3589589" y="2795771"/>
                  <a:pt x="3591107" y="2789144"/>
                  <a:pt x="3594100" y="2783157"/>
                </a:cubicBezTo>
                <a:cubicBezTo>
                  <a:pt x="3597513" y="2776331"/>
                  <a:pt x="3603387" y="2770933"/>
                  <a:pt x="3606800" y="2764107"/>
                </a:cubicBezTo>
                <a:cubicBezTo>
                  <a:pt x="3611898" y="2753912"/>
                  <a:pt x="3612875" y="2741632"/>
                  <a:pt x="3619500" y="2732357"/>
                </a:cubicBezTo>
                <a:cubicBezTo>
                  <a:pt x="3623936" y="2726147"/>
                  <a:pt x="3633154" y="2725053"/>
                  <a:pt x="3638550" y="2719657"/>
                </a:cubicBezTo>
                <a:cubicBezTo>
                  <a:pt x="3646034" y="2712173"/>
                  <a:pt x="3650712" y="2702292"/>
                  <a:pt x="3657600" y="2694257"/>
                </a:cubicBezTo>
                <a:cubicBezTo>
                  <a:pt x="3663444" y="2687439"/>
                  <a:pt x="3670963" y="2682157"/>
                  <a:pt x="3676650" y="2675207"/>
                </a:cubicBezTo>
                <a:cubicBezTo>
                  <a:pt x="3690054" y="2658825"/>
                  <a:pt x="3702050" y="2641340"/>
                  <a:pt x="3714750" y="2624407"/>
                </a:cubicBezTo>
                <a:cubicBezTo>
                  <a:pt x="3721100" y="2615940"/>
                  <a:pt x="3726316" y="2606491"/>
                  <a:pt x="3733800" y="2599007"/>
                </a:cubicBezTo>
                <a:cubicBezTo>
                  <a:pt x="3742267" y="2590540"/>
                  <a:pt x="3751408" y="2582698"/>
                  <a:pt x="3759200" y="2573607"/>
                </a:cubicBezTo>
                <a:cubicBezTo>
                  <a:pt x="3817225" y="2505911"/>
                  <a:pt x="3705812" y="2620645"/>
                  <a:pt x="3797300" y="2529157"/>
                </a:cubicBezTo>
                <a:cubicBezTo>
                  <a:pt x="3801485" y="2504048"/>
                  <a:pt x="3802444" y="2481556"/>
                  <a:pt x="3816350" y="2459307"/>
                </a:cubicBezTo>
                <a:cubicBezTo>
                  <a:pt x="3821110" y="2451692"/>
                  <a:pt x="3830419" y="2447729"/>
                  <a:pt x="3835400" y="2440257"/>
                </a:cubicBezTo>
                <a:cubicBezTo>
                  <a:pt x="3843276" y="2428443"/>
                  <a:pt x="3847651" y="2414622"/>
                  <a:pt x="3854450" y="2402157"/>
                </a:cubicBezTo>
                <a:cubicBezTo>
                  <a:pt x="3860360" y="2391322"/>
                  <a:pt x="3867150" y="2380990"/>
                  <a:pt x="3873500" y="2370407"/>
                </a:cubicBezTo>
                <a:cubicBezTo>
                  <a:pt x="3891730" y="2297485"/>
                  <a:pt x="3866238" y="2387351"/>
                  <a:pt x="3892550" y="2325957"/>
                </a:cubicBezTo>
                <a:cubicBezTo>
                  <a:pt x="3916328" y="2270474"/>
                  <a:pt x="3875642" y="2331568"/>
                  <a:pt x="3917950" y="2275157"/>
                </a:cubicBezTo>
                <a:cubicBezTo>
                  <a:pt x="3936047" y="2166575"/>
                  <a:pt x="3910777" y="2301456"/>
                  <a:pt x="3937000" y="2205307"/>
                </a:cubicBezTo>
                <a:cubicBezTo>
                  <a:pt x="3940388" y="2192885"/>
                  <a:pt x="3941233" y="2179907"/>
                  <a:pt x="3943350" y="2167207"/>
                </a:cubicBezTo>
                <a:cubicBezTo>
                  <a:pt x="3945259" y="2092775"/>
                  <a:pt x="3930165" y="1980440"/>
                  <a:pt x="3956050" y="1894157"/>
                </a:cubicBezTo>
                <a:cubicBezTo>
                  <a:pt x="3959897" y="1881335"/>
                  <a:pt x="3965228" y="1868972"/>
                  <a:pt x="3968750" y="1856057"/>
                </a:cubicBezTo>
                <a:cubicBezTo>
                  <a:pt x="3971590" y="1845644"/>
                  <a:pt x="3972759" y="1834843"/>
                  <a:pt x="3975100" y="1824307"/>
                </a:cubicBezTo>
                <a:cubicBezTo>
                  <a:pt x="3976993" y="1815788"/>
                  <a:pt x="3979621" y="1807441"/>
                  <a:pt x="3981450" y="1798907"/>
                </a:cubicBezTo>
                <a:cubicBezTo>
                  <a:pt x="3985973" y="1777800"/>
                  <a:pt x="3994150" y="1735407"/>
                  <a:pt x="3994150" y="1735407"/>
                </a:cubicBezTo>
                <a:cubicBezTo>
                  <a:pt x="3996533" y="1694890"/>
                  <a:pt x="3998381" y="1623234"/>
                  <a:pt x="4006850" y="1576657"/>
                </a:cubicBezTo>
                <a:cubicBezTo>
                  <a:pt x="4008047" y="1570071"/>
                  <a:pt x="4010913" y="1563897"/>
                  <a:pt x="4013200" y="1557607"/>
                </a:cubicBezTo>
                <a:cubicBezTo>
                  <a:pt x="4019380" y="1540611"/>
                  <a:pt x="4025900" y="1523740"/>
                  <a:pt x="4032250" y="1506807"/>
                </a:cubicBezTo>
                <a:cubicBezTo>
                  <a:pt x="4030133" y="1477174"/>
                  <a:pt x="4029371" y="1447412"/>
                  <a:pt x="4025900" y="1417907"/>
                </a:cubicBezTo>
                <a:cubicBezTo>
                  <a:pt x="4025118" y="1411259"/>
                  <a:pt x="4021055" y="1405379"/>
                  <a:pt x="4019550" y="1398857"/>
                </a:cubicBezTo>
                <a:cubicBezTo>
                  <a:pt x="4014696" y="1377824"/>
                  <a:pt x="4009527" y="1356776"/>
                  <a:pt x="4006850" y="1335357"/>
                </a:cubicBezTo>
                <a:cubicBezTo>
                  <a:pt x="4004733" y="1318424"/>
                  <a:pt x="4003847" y="1301291"/>
                  <a:pt x="4000500" y="1284557"/>
                </a:cubicBezTo>
                <a:cubicBezTo>
                  <a:pt x="3991888" y="1241495"/>
                  <a:pt x="3990099" y="1251327"/>
                  <a:pt x="3981450" y="1221057"/>
                </a:cubicBezTo>
                <a:cubicBezTo>
                  <a:pt x="3979052" y="1212666"/>
                  <a:pt x="3978538" y="1203679"/>
                  <a:pt x="3975100" y="1195657"/>
                </a:cubicBezTo>
                <a:cubicBezTo>
                  <a:pt x="3972094" y="1188642"/>
                  <a:pt x="3965813" y="1183433"/>
                  <a:pt x="3962400" y="1176607"/>
                </a:cubicBezTo>
                <a:cubicBezTo>
                  <a:pt x="3959487" y="1170780"/>
                  <a:pt x="3946098" y="1136799"/>
                  <a:pt x="3943350" y="1125807"/>
                </a:cubicBezTo>
                <a:cubicBezTo>
                  <a:pt x="3940732" y="1115336"/>
                  <a:pt x="3940790" y="1104163"/>
                  <a:pt x="3937000" y="1094057"/>
                </a:cubicBezTo>
                <a:cubicBezTo>
                  <a:pt x="3934320" y="1086911"/>
                  <a:pt x="3928533" y="1081357"/>
                  <a:pt x="3924300" y="1075007"/>
                </a:cubicBezTo>
                <a:cubicBezTo>
                  <a:pt x="3909365" y="1000330"/>
                  <a:pt x="3919617" y="1031549"/>
                  <a:pt x="3898900" y="979757"/>
                </a:cubicBezTo>
                <a:cubicBezTo>
                  <a:pt x="3893920" y="875186"/>
                  <a:pt x="3900820" y="880449"/>
                  <a:pt x="3886200" y="814657"/>
                </a:cubicBezTo>
                <a:cubicBezTo>
                  <a:pt x="3884307" y="806138"/>
                  <a:pt x="3883753" y="797063"/>
                  <a:pt x="3879850" y="789257"/>
                </a:cubicBezTo>
                <a:cubicBezTo>
                  <a:pt x="3875117" y="779791"/>
                  <a:pt x="3867150" y="772324"/>
                  <a:pt x="3860800" y="763857"/>
                </a:cubicBezTo>
                <a:cubicBezTo>
                  <a:pt x="3856567" y="751157"/>
                  <a:pt x="3853072" y="738186"/>
                  <a:pt x="3848100" y="725757"/>
                </a:cubicBezTo>
                <a:cubicBezTo>
                  <a:pt x="3844584" y="716968"/>
                  <a:pt x="3838916" y="709146"/>
                  <a:pt x="3835400" y="700357"/>
                </a:cubicBezTo>
                <a:cubicBezTo>
                  <a:pt x="3812476" y="643047"/>
                  <a:pt x="3836169" y="680216"/>
                  <a:pt x="3803650" y="636857"/>
                </a:cubicBezTo>
                <a:cubicBezTo>
                  <a:pt x="3801533" y="630507"/>
                  <a:pt x="3800621" y="623619"/>
                  <a:pt x="3797300" y="617807"/>
                </a:cubicBezTo>
                <a:cubicBezTo>
                  <a:pt x="3792049" y="608618"/>
                  <a:pt x="3782321" y="602176"/>
                  <a:pt x="3778250" y="592407"/>
                </a:cubicBezTo>
                <a:cubicBezTo>
                  <a:pt x="3771537" y="576295"/>
                  <a:pt x="3775232" y="556130"/>
                  <a:pt x="3765550" y="541607"/>
                </a:cubicBezTo>
                <a:cubicBezTo>
                  <a:pt x="3736126" y="497472"/>
                  <a:pt x="3771219" y="552944"/>
                  <a:pt x="3740150" y="490807"/>
                </a:cubicBezTo>
                <a:cubicBezTo>
                  <a:pt x="3736737" y="483981"/>
                  <a:pt x="3730863" y="478583"/>
                  <a:pt x="3727450" y="471757"/>
                </a:cubicBezTo>
                <a:cubicBezTo>
                  <a:pt x="3724457" y="465770"/>
                  <a:pt x="3724813" y="458276"/>
                  <a:pt x="3721100" y="452707"/>
                </a:cubicBezTo>
                <a:cubicBezTo>
                  <a:pt x="3711321" y="438039"/>
                  <a:pt x="3697057" y="430328"/>
                  <a:pt x="3683000" y="420957"/>
                </a:cubicBezTo>
                <a:cubicBezTo>
                  <a:pt x="3667675" y="397969"/>
                  <a:pt x="3671905" y="399735"/>
                  <a:pt x="3644900" y="382857"/>
                </a:cubicBezTo>
                <a:cubicBezTo>
                  <a:pt x="3636873" y="377840"/>
                  <a:pt x="3627203" y="375659"/>
                  <a:pt x="3619500" y="370157"/>
                </a:cubicBezTo>
                <a:cubicBezTo>
                  <a:pt x="3612192" y="364937"/>
                  <a:pt x="3607349" y="356856"/>
                  <a:pt x="3600450" y="351107"/>
                </a:cubicBezTo>
                <a:cubicBezTo>
                  <a:pt x="3594587" y="346221"/>
                  <a:pt x="3587610" y="342843"/>
                  <a:pt x="3581400" y="338407"/>
                </a:cubicBezTo>
                <a:cubicBezTo>
                  <a:pt x="3572788" y="332256"/>
                  <a:pt x="3565466" y="324090"/>
                  <a:pt x="3556000" y="319357"/>
                </a:cubicBezTo>
                <a:cubicBezTo>
                  <a:pt x="3548194" y="315454"/>
                  <a:pt x="3538991" y="315405"/>
                  <a:pt x="3530600" y="313007"/>
                </a:cubicBezTo>
                <a:cubicBezTo>
                  <a:pt x="3485039" y="299990"/>
                  <a:pt x="3544351" y="313217"/>
                  <a:pt x="3479800" y="300307"/>
                </a:cubicBezTo>
                <a:cubicBezTo>
                  <a:pt x="3424145" y="244652"/>
                  <a:pt x="3494744" y="312760"/>
                  <a:pt x="3441700" y="268557"/>
                </a:cubicBezTo>
                <a:cubicBezTo>
                  <a:pt x="3434801" y="262808"/>
                  <a:pt x="3430447" y="253962"/>
                  <a:pt x="3422650" y="249507"/>
                </a:cubicBezTo>
                <a:cubicBezTo>
                  <a:pt x="3415073" y="245177"/>
                  <a:pt x="3405717" y="245274"/>
                  <a:pt x="3397250" y="243157"/>
                </a:cubicBezTo>
                <a:cubicBezTo>
                  <a:pt x="3380856" y="226763"/>
                  <a:pt x="3366854" y="210367"/>
                  <a:pt x="3346450" y="198707"/>
                </a:cubicBezTo>
                <a:cubicBezTo>
                  <a:pt x="3340638" y="195386"/>
                  <a:pt x="3333251" y="195608"/>
                  <a:pt x="3327400" y="192357"/>
                </a:cubicBezTo>
                <a:cubicBezTo>
                  <a:pt x="3314057" y="184944"/>
                  <a:pt x="3303780" y="171784"/>
                  <a:pt x="3289300" y="166957"/>
                </a:cubicBezTo>
                <a:cubicBezTo>
                  <a:pt x="3255259" y="155610"/>
                  <a:pt x="3284476" y="164474"/>
                  <a:pt x="3238500" y="154257"/>
                </a:cubicBezTo>
                <a:cubicBezTo>
                  <a:pt x="3157791" y="136322"/>
                  <a:pt x="3277109" y="160709"/>
                  <a:pt x="3181350" y="141557"/>
                </a:cubicBezTo>
                <a:cubicBezTo>
                  <a:pt x="3172883" y="137324"/>
                  <a:pt x="3164169" y="133553"/>
                  <a:pt x="3155950" y="128857"/>
                </a:cubicBezTo>
                <a:cubicBezTo>
                  <a:pt x="3149324" y="125071"/>
                  <a:pt x="3143915" y="119163"/>
                  <a:pt x="3136900" y="116157"/>
                </a:cubicBezTo>
                <a:cubicBezTo>
                  <a:pt x="3128878" y="112719"/>
                  <a:pt x="3119672" y="112871"/>
                  <a:pt x="3111500" y="109807"/>
                </a:cubicBezTo>
                <a:cubicBezTo>
                  <a:pt x="3102637" y="106483"/>
                  <a:pt x="3094889" y="100623"/>
                  <a:pt x="3086100" y="97107"/>
                </a:cubicBezTo>
                <a:cubicBezTo>
                  <a:pt x="3073671" y="92135"/>
                  <a:pt x="3060700" y="88640"/>
                  <a:pt x="3048000" y="84407"/>
                </a:cubicBezTo>
                <a:cubicBezTo>
                  <a:pt x="3041650" y="82290"/>
                  <a:pt x="3035626" y="78534"/>
                  <a:pt x="3028950" y="78057"/>
                </a:cubicBezTo>
                <a:lnTo>
                  <a:pt x="2940050" y="71707"/>
                </a:lnTo>
                <a:cubicBezTo>
                  <a:pt x="2833307" y="47986"/>
                  <a:pt x="2933714" y="67364"/>
                  <a:pt x="2794000" y="52657"/>
                </a:cubicBezTo>
                <a:cubicBezTo>
                  <a:pt x="2783266" y="51527"/>
                  <a:pt x="2772803" y="48568"/>
                  <a:pt x="2762250" y="46307"/>
                </a:cubicBezTo>
                <a:cubicBezTo>
                  <a:pt x="2741421" y="41844"/>
                  <a:pt x="2692094" y="29538"/>
                  <a:pt x="2667000" y="27257"/>
                </a:cubicBezTo>
                <a:cubicBezTo>
                  <a:pt x="2633207" y="24185"/>
                  <a:pt x="2599267" y="23024"/>
                  <a:pt x="2565400" y="20907"/>
                </a:cubicBezTo>
                <a:cubicBezTo>
                  <a:pt x="2374724" y="-6332"/>
                  <a:pt x="2415175" y="-5337"/>
                  <a:pt x="2101850" y="14557"/>
                </a:cubicBezTo>
                <a:cubicBezTo>
                  <a:pt x="2091288" y="15228"/>
                  <a:pt x="2085425" y="27998"/>
                  <a:pt x="2076450" y="33607"/>
                </a:cubicBezTo>
                <a:cubicBezTo>
                  <a:pt x="2068423" y="38624"/>
                  <a:pt x="2059517" y="42074"/>
                  <a:pt x="2051050" y="46307"/>
                </a:cubicBezTo>
                <a:cubicBezTo>
                  <a:pt x="2036682" y="89412"/>
                  <a:pt x="2057548" y="39809"/>
                  <a:pt x="2006600" y="90757"/>
                </a:cubicBezTo>
                <a:cubicBezTo>
                  <a:pt x="1993891" y="103466"/>
                  <a:pt x="1978442" y="120711"/>
                  <a:pt x="1962150" y="128857"/>
                </a:cubicBezTo>
                <a:cubicBezTo>
                  <a:pt x="1950176" y="134844"/>
                  <a:pt x="1937037" y="138310"/>
                  <a:pt x="1924050" y="141557"/>
                </a:cubicBezTo>
                <a:cubicBezTo>
                  <a:pt x="1853427" y="159213"/>
                  <a:pt x="1907368" y="147511"/>
                  <a:pt x="1758950" y="154257"/>
                </a:cubicBezTo>
                <a:cubicBezTo>
                  <a:pt x="1742017" y="158490"/>
                  <a:pt x="1725367" y="164088"/>
                  <a:pt x="1708150" y="166957"/>
                </a:cubicBezTo>
                <a:cubicBezTo>
                  <a:pt x="1661442" y="174742"/>
                  <a:pt x="1682541" y="170184"/>
                  <a:pt x="1644650" y="179657"/>
                </a:cubicBezTo>
                <a:cubicBezTo>
                  <a:pt x="1588614" y="217015"/>
                  <a:pt x="1678180" y="159717"/>
                  <a:pt x="1587500" y="205057"/>
                </a:cubicBezTo>
                <a:cubicBezTo>
                  <a:pt x="1579033" y="209290"/>
                  <a:pt x="1570801" y="214028"/>
                  <a:pt x="1562100" y="217757"/>
                </a:cubicBezTo>
                <a:cubicBezTo>
                  <a:pt x="1549346" y="223223"/>
                  <a:pt x="1530539" y="227235"/>
                  <a:pt x="1517650" y="230457"/>
                </a:cubicBezTo>
                <a:cubicBezTo>
                  <a:pt x="1513417" y="236807"/>
                  <a:pt x="1510909" y="244739"/>
                  <a:pt x="1504950" y="249507"/>
                </a:cubicBezTo>
                <a:cubicBezTo>
                  <a:pt x="1499723" y="253688"/>
                  <a:pt x="1491887" y="252864"/>
                  <a:pt x="1485900" y="255857"/>
                </a:cubicBezTo>
                <a:cubicBezTo>
                  <a:pt x="1474861" y="261377"/>
                  <a:pt x="1464939" y="268913"/>
                  <a:pt x="1454150" y="274907"/>
                </a:cubicBezTo>
                <a:cubicBezTo>
                  <a:pt x="1445875" y="279504"/>
                  <a:pt x="1436969" y="282911"/>
                  <a:pt x="1428750" y="287607"/>
                </a:cubicBezTo>
                <a:cubicBezTo>
                  <a:pt x="1414053" y="296005"/>
                  <a:pt x="1401357" y="308743"/>
                  <a:pt x="1384300" y="313007"/>
                </a:cubicBezTo>
                <a:cubicBezTo>
                  <a:pt x="1367744" y="317146"/>
                  <a:pt x="1350543" y="318483"/>
                  <a:pt x="1333500" y="319357"/>
                </a:cubicBezTo>
                <a:cubicBezTo>
                  <a:pt x="1267935" y="322719"/>
                  <a:pt x="1202267" y="323590"/>
                  <a:pt x="1136650" y="325707"/>
                </a:cubicBezTo>
                <a:cubicBezTo>
                  <a:pt x="1094931" y="336137"/>
                  <a:pt x="1126308" y="325267"/>
                  <a:pt x="1092200" y="344757"/>
                </a:cubicBezTo>
                <a:cubicBezTo>
                  <a:pt x="1083981" y="349453"/>
                  <a:pt x="1074503" y="351955"/>
                  <a:pt x="1066800" y="357457"/>
                </a:cubicBezTo>
                <a:cubicBezTo>
                  <a:pt x="1025180" y="387186"/>
                  <a:pt x="1069565" y="369235"/>
                  <a:pt x="1028700" y="382857"/>
                </a:cubicBezTo>
                <a:cubicBezTo>
                  <a:pt x="1017108" y="391551"/>
                  <a:pt x="974581" y="424180"/>
                  <a:pt x="965200" y="427307"/>
                </a:cubicBezTo>
                <a:cubicBezTo>
                  <a:pt x="952500" y="431540"/>
                  <a:pt x="938239" y="432581"/>
                  <a:pt x="927100" y="440007"/>
                </a:cubicBezTo>
                <a:cubicBezTo>
                  <a:pt x="872505" y="476403"/>
                  <a:pt x="941580" y="432767"/>
                  <a:pt x="889000" y="459057"/>
                </a:cubicBezTo>
                <a:cubicBezTo>
                  <a:pt x="839761" y="483676"/>
                  <a:pt x="898783" y="462146"/>
                  <a:pt x="850900" y="478107"/>
                </a:cubicBezTo>
                <a:cubicBezTo>
                  <a:pt x="842433" y="484457"/>
                  <a:pt x="834966" y="492424"/>
                  <a:pt x="825500" y="497157"/>
                </a:cubicBezTo>
                <a:cubicBezTo>
                  <a:pt x="817694" y="501060"/>
                  <a:pt x="808379" y="500747"/>
                  <a:pt x="800100" y="503507"/>
                </a:cubicBezTo>
                <a:cubicBezTo>
                  <a:pt x="737275" y="524449"/>
                  <a:pt x="802462" y="511943"/>
                  <a:pt x="717550" y="522557"/>
                </a:cubicBezTo>
                <a:cubicBezTo>
                  <a:pt x="711200" y="524674"/>
                  <a:pt x="704487" y="525914"/>
                  <a:pt x="698500" y="528907"/>
                </a:cubicBezTo>
                <a:cubicBezTo>
                  <a:pt x="649261" y="553526"/>
                  <a:pt x="708283" y="531996"/>
                  <a:pt x="660400" y="547957"/>
                </a:cubicBezTo>
                <a:cubicBezTo>
                  <a:pt x="638357" y="570000"/>
                  <a:pt x="639233" y="573357"/>
                  <a:pt x="628650" y="579707"/>
                </a:cubicBezTo>
                <a:close/>
              </a:path>
            </a:pathLst>
          </a:custGeom>
          <a:solidFill>
            <a:schemeClr val="bg1">
              <a:lumMod val="8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Volný tvar 4"/>
          <p:cNvSpPr/>
          <p:nvPr/>
        </p:nvSpPr>
        <p:spPr>
          <a:xfrm>
            <a:off x="682688" y="1783436"/>
            <a:ext cx="2070975" cy="1010427"/>
          </a:xfrm>
          <a:custGeom>
            <a:avLst/>
            <a:gdLst>
              <a:gd name="connsiteX0" fmla="*/ 711200 w 2724150"/>
              <a:gd name="connsiteY0" fmla="*/ 304800 h 1371600"/>
              <a:gd name="connsiteX1" fmla="*/ 641350 w 2724150"/>
              <a:gd name="connsiteY1" fmla="*/ 349250 h 1371600"/>
              <a:gd name="connsiteX2" fmla="*/ 603250 w 2724150"/>
              <a:gd name="connsiteY2" fmla="*/ 374650 h 1371600"/>
              <a:gd name="connsiteX3" fmla="*/ 584200 w 2724150"/>
              <a:gd name="connsiteY3" fmla="*/ 381000 h 1371600"/>
              <a:gd name="connsiteX4" fmla="*/ 539750 w 2724150"/>
              <a:gd name="connsiteY4" fmla="*/ 400050 h 1371600"/>
              <a:gd name="connsiteX5" fmla="*/ 482600 w 2724150"/>
              <a:gd name="connsiteY5" fmla="*/ 444500 h 1371600"/>
              <a:gd name="connsiteX6" fmla="*/ 444500 w 2724150"/>
              <a:gd name="connsiteY6" fmla="*/ 457200 h 1371600"/>
              <a:gd name="connsiteX7" fmla="*/ 393700 w 2724150"/>
              <a:gd name="connsiteY7" fmla="*/ 488950 h 1371600"/>
              <a:gd name="connsiteX8" fmla="*/ 374650 w 2724150"/>
              <a:gd name="connsiteY8" fmla="*/ 501650 h 1371600"/>
              <a:gd name="connsiteX9" fmla="*/ 349250 w 2724150"/>
              <a:gd name="connsiteY9" fmla="*/ 520700 h 1371600"/>
              <a:gd name="connsiteX10" fmla="*/ 323850 w 2724150"/>
              <a:gd name="connsiteY10" fmla="*/ 533400 h 1371600"/>
              <a:gd name="connsiteX11" fmla="*/ 304800 w 2724150"/>
              <a:gd name="connsiteY11" fmla="*/ 546100 h 1371600"/>
              <a:gd name="connsiteX12" fmla="*/ 266700 w 2724150"/>
              <a:gd name="connsiteY12" fmla="*/ 565150 h 1371600"/>
              <a:gd name="connsiteX13" fmla="*/ 228600 w 2724150"/>
              <a:gd name="connsiteY13" fmla="*/ 596900 h 1371600"/>
              <a:gd name="connsiteX14" fmla="*/ 215900 w 2724150"/>
              <a:gd name="connsiteY14" fmla="*/ 615950 h 1371600"/>
              <a:gd name="connsiteX15" fmla="*/ 177800 w 2724150"/>
              <a:gd name="connsiteY15" fmla="*/ 647700 h 1371600"/>
              <a:gd name="connsiteX16" fmla="*/ 139700 w 2724150"/>
              <a:gd name="connsiteY16" fmla="*/ 679450 h 1371600"/>
              <a:gd name="connsiteX17" fmla="*/ 114300 w 2724150"/>
              <a:gd name="connsiteY17" fmla="*/ 723900 h 1371600"/>
              <a:gd name="connsiteX18" fmla="*/ 88900 w 2724150"/>
              <a:gd name="connsiteY18" fmla="*/ 774700 h 1371600"/>
              <a:gd name="connsiteX19" fmla="*/ 69850 w 2724150"/>
              <a:gd name="connsiteY19" fmla="*/ 819150 h 1371600"/>
              <a:gd name="connsiteX20" fmla="*/ 63500 w 2724150"/>
              <a:gd name="connsiteY20" fmla="*/ 844550 h 1371600"/>
              <a:gd name="connsiteX21" fmla="*/ 31750 w 2724150"/>
              <a:gd name="connsiteY21" fmla="*/ 889000 h 1371600"/>
              <a:gd name="connsiteX22" fmla="*/ 12700 w 2724150"/>
              <a:gd name="connsiteY22" fmla="*/ 933450 h 1371600"/>
              <a:gd name="connsiteX23" fmla="*/ 0 w 2724150"/>
              <a:gd name="connsiteY23" fmla="*/ 990600 h 1371600"/>
              <a:gd name="connsiteX24" fmla="*/ 6350 w 2724150"/>
              <a:gd name="connsiteY24" fmla="*/ 1162050 h 1371600"/>
              <a:gd name="connsiteX25" fmla="*/ 50800 w 2724150"/>
              <a:gd name="connsiteY25" fmla="*/ 1225550 h 1371600"/>
              <a:gd name="connsiteX26" fmla="*/ 69850 w 2724150"/>
              <a:gd name="connsiteY26" fmla="*/ 1244600 h 1371600"/>
              <a:gd name="connsiteX27" fmla="*/ 95250 w 2724150"/>
              <a:gd name="connsiteY27" fmla="*/ 1276350 h 1371600"/>
              <a:gd name="connsiteX28" fmla="*/ 152400 w 2724150"/>
              <a:gd name="connsiteY28" fmla="*/ 1320800 h 1371600"/>
              <a:gd name="connsiteX29" fmla="*/ 171450 w 2724150"/>
              <a:gd name="connsiteY29" fmla="*/ 1333500 h 1371600"/>
              <a:gd name="connsiteX30" fmla="*/ 190500 w 2724150"/>
              <a:gd name="connsiteY30" fmla="*/ 1339850 h 1371600"/>
              <a:gd name="connsiteX31" fmla="*/ 209550 w 2724150"/>
              <a:gd name="connsiteY31" fmla="*/ 1352550 h 1371600"/>
              <a:gd name="connsiteX32" fmla="*/ 247650 w 2724150"/>
              <a:gd name="connsiteY32" fmla="*/ 1365250 h 1371600"/>
              <a:gd name="connsiteX33" fmla="*/ 266700 w 2724150"/>
              <a:gd name="connsiteY33" fmla="*/ 1371600 h 1371600"/>
              <a:gd name="connsiteX34" fmla="*/ 463550 w 2724150"/>
              <a:gd name="connsiteY34" fmla="*/ 1358900 h 1371600"/>
              <a:gd name="connsiteX35" fmla="*/ 514350 w 2724150"/>
              <a:gd name="connsiteY35" fmla="*/ 1346200 h 1371600"/>
              <a:gd name="connsiteX36" fmla="*/ 552450 w 2724150"/>
              <a:gd name="connsiteY36" fmla="*/ 1320800 h 1371600"/>
              <a:gd name="connsiteX37" fmla="*/ 571500 w 2724150"/>
              <a:gd name="connsiteY37" fmla="*/ 1308100 h 1371600"/>
              <a:gd name="connsiteX38" fmla="*/ 596900 w 2724150"/>
              <a:gd name="connsiteY38" fmla="*/ 1295400 h 1371600"/>
              <a:gd name="connsiteX39" fmla="*/ 615950 w 2724150"/>
              <a:gd name="connsiteY39" fmla="*/ 1282700 h 1371600"/>
              <a:gd name="connsiteX40" fmla="*/ 654050 w 2724150"/>
              <a:gd name="connsiteY40" fmla="*/ 1270000 h 1371600"/>
              <a:gd name="connsiteX41" fmla="*/ 698500 w 2724150"/>
              <a:gd name="connsiteY41" fmla="*/ 1250950 h 1371600"/>
              <a:gd name="connsiteX42" fmla="*/ 730250 w 2724150"/>
              <a:gd name="connsiteY42" fmla="*/ 1219200 h 1371600"/>
              <a:gd name="connsiteX43" fmla="*/ 768350 w 2724150"/>
              <a:gd name="connsiteY43" fmla="*/ 1181100 h 1371600"/>
              <a:gd name="connsiteX44" fmla="*/ 793750 w 2724150"/>
              <a:gd name="connsiteY44" fmla="*/ 1143000 h 1371600"/>
              <a:gd name="connsiteX45" fmla="*/ 806450 w 2724150"/>
              <a:gd name="connsiteY45" fmla="*/ 1111250 h 1371600"/>
              <a:gd name="connsiteX46" fmla="*/ 812800 w 2724150"/>
              <a:gd name="connsiteY46" fmla="*/ 1092200 h 1371600"/>
              <a:gd name="connsiteX47" fmla="*/ 838200 w 2724150"/>
              <a:gd name="connsiteY47" fmla="*/ 1054100 h 1371600"/>
              <a:gd name="connsiteX48" fmla="*/ 863600 w 2724150"/>
              <a:gd name="connsiteY48" fmla="*/ 1016000 h 1371600"/>
              <a:gd name="connsiteX49" fmla="*/ 869950 w 2724150"/>
              <a:gd name="connsiteY49" fmla="*/ 990600 h 1371600"/>
              <a:gd name="connsiteX50" fmla="*/ 876300 w 2724150"/>
              <a:gd name="connsiteY50" fmla="*/ 958850 h 1371600"/>
              <a:gd name="connsiteX51" fmla="*/ 889000 w 2724150"/>
              <a:gd name="connsiteY51" fmla="*/ 920750 h 1371600"/>
              <a:gd name="connsiteX52" fmla="*/ 901700 w 2724150"/>
              <a:gd name="connsiteY52" fmla="*/ 863600 h 1371600"/>
              <a:gd name="connsiteX53" fmla="*/ 914400 w 2724150"/>
              <a:gd name="connsiteY53" fmla="*/ 736600 h 1371600"/>
              <a:gd name="connsiteX54" fmla="*/ 908050 w 2724150"/>
              <a:gd name="connsiteY54" fmla="*/ 603250 h 1371600"/>
              <a:gd name="connsiteX55" fmla="*/ 901700 w 2724150"/>
              <a:gd name="connsiteY55" fmla="*/ 565150 h 1371600"/>
              <a:gd name="connsiteX56" fmla="*/ 889000 w 2724150"/>
              <a:gd name="connsiteY56" fmla="*/ 546100 h 1371600"/>
              <a:gd name="connsiteX57" fmla="*/ 889000 w 2724150"/>
              <a:gd name="connsiteY57" fmla="*/ 400050 h 1371600"/>
              <a:gd name="connsiteX58" fmla="*/ 901700 w 2724150"/>
              <a:gd name="connsiteY58" fmla="*/ 381000 h 1371600"/>
              <a:gd name="connsiteX59" fmla="*/ 939800 w 2724150"/>
              <a:gd name="connsiteY59" fmla="*/ 342900 h 1371600"/>
              <a:gd name="connsiteX60" fmla="*/ 977900 w 2724150"/>
              <a:gd name="connsiteY60" fmla="*/ 311150 h 1371600"/>
              <a:gd name="connsiteX61" fmla="*/ 1009650 w 2724150"/>
              <a:gd name="connsiteY61" fmla="*/ 285750 h 1371600"/>
              <a:gd name="connsiteX62" fmla="*/ 1028700 w 2724150"/>
              <a:gd name="connsiteY62" fmla="*/ 273050 h 1371600"/>
              <a:gd name="connsiteX63" fmla="*/ 1054100 w 2724150"/>
              <a:gd name="connsiteY63" fmla="*/ 254000 h 1371600"/>
              <a:gd name="connsiteX64" fmla="*/ 1092200 w 2724150"/>
              <a:gd name="connsiteY64" fmla="*/ 241300 h 1371600"/>
              <a:gd name="connsiteX65" fmla="*/ 1130300 w 2724150"/>
              <a:gd name="connsiteY65" fmla="*/ 228600 h 1371600"/>
              <a:gd name="connsiteX66" fmla="*/ 1181100 w 2724150"/>
              <a:gd name="connsiteY66" fmla="*/ 215900 h 1371600"/>
              <a:gd name="connsiteX67" fmla="*/ 1219200 w 2724150"/>
              <a:gd name="connsiteY67" fmla="*/ 203200 h 1371600"/>
              <a:gd name="connsiteX68" fmla="*/ 1333500 w 2724150"/>
              <a:gd name="connsiteY68" fmla="*/ 209550 h 1371600"/>
              <a:gd name="connsiteX69" fmla="*/ 1371600 w 2724150"/>
              <a:gd name="connsiteY69" fmla="*/ 234950 h 1371600"/>
              <a:gd name="connsiteX70" fmla="*/ 1416050 w 2724150"/>
              <a:gd name="connsiteY70" fmla="*/ 260350 h 1371600"/>
              <a:gd name="connsiteX71" fmla="*/ 1473200 w 2724150"/>
              <a:gd name="connsiteY71" fmla="*/ 311150 h 1371600"/>
              <a:gd name="connsiteX72" fmla="*/ 1517650 w 2724150"/>
              <a:gd name="connsiteY72" fmla="*/ 361950 h 1371600"/>
              <a:gd name="connsiteX73" fmla="*/ 1524000 w 2724150"/>
              <a:gd name="connsiteY73" fmla="*/ 381000 h 1371600"/>
              <a:gd name="connsiteX74" fmla="*/ 1549400 w 2724150"/>
              <a:gd name="connsiteY74" fmla="*/ 419100 h 1371600"/>
              <a:gd name="connsiteX75" fmla="*/ 1568450 w 2724150"/>
              <a:gd name="connsiteY75" fmla="*/ 463550 h 1371600"/>
              <a:gd name="connsiteX76" fmla="*/ 1574800 w 2724150"/>
              <a:gd name="connsiteY76" fmla="*/ 482600 h 1371600"/>
              <a:gd name="connsiteX77" fmla="*/ 1587500 w 2724150"/>
              <a:gd name="connsiteY77" fmla="*/ 508000 h 1371600"/>
              <a:gd name="connsiteX78" fmla="*/ 1593850 w 2724150"/>
              <a:gd name="connsiteY78" fmla="*/ 527050 h 1371600"/>
              <a:gd name="connsiteX79" fmla="*/ 1606550 w 2724150"/>
              <a:gd name="connsiteY79" fmla="*/ 577850 h 1371600"/>
              <a:gd name="connsiteX80" fmla="*/ 1619250 w 2724150"/>
              <a:gd name="connsiteY80" fmla="*/ 711200 h 1371600"/>
              <a:gd name="connsiteX81" fmla="*/ 1631950 w 2724150"/>
              <a:gd name="connsiteY81" fmla="*/ 730250 h 1371600"/>
              <a:gd name="connsiteX82" fmla="*/ 1644650 w 2724150"/>
              <a:gd name="connsiteY82" fmla="*/ 793750 h 1371600"/>
              <a:gd name="connsiteX83" fmla="*/ 1657350 w 2724150"/>
              <a:gd name="connsiteY83" fmla="*/ 812800 h 1371600"/>
              <a:gd name="connsiteX84" fmla="*/ 1663700 w 2724150"/>
              <a:gd name="connsiteY84" fmla="*/ 838200 h 1371600"/>
              <a:gd name="connsiteX85" fmla="*/ 1682750 w 2724150"/>
              <a:gd name="connsiteY85" fmla="*/ 857250 h 1371600"/>
              <a:gd name="connsiteX86" fmla="*/ 1708150 w 2724150"/>
              <a:gd name="connsiteY86" fmla="*/ 895350 h 1371600"/>
              <a:gd name="connsiteX87" fmla="*/ 1720850 w 2724150"/>
              <a:gd name="connsiteY87" fmla="*/ 914400 h 1371600"/>
              <a:gd name="connsiteX88" fmla="*/ 1733550 w 2724150"/>
              <a:gd name="connsiteY88" fmla="*/ 933450 h 1371600"/>
              <a:gd name="connsiteX89" fmla="*/ 1771650 w 2724150"/>
              <a:gd name="connsiteY89" fmla="*/ 971550 h 1371600"/>
              <a:gd name="connsiteX90" fmla="*/ 1790700 w 2724150"/>
              <a:gd name="connsiteY90" fmla="*/ 990600 h 1371600"/>
              <a:gd name="connsiteX91" fmla="*/ 1841500 w 2724150"/>
              <a:gd name="connsiteY91" fmla="*/ 1003300 h 1371600"/>
              <a:gd name="connsiteX92" fmla="*/ 1860550 w 2724150"/>
              <a:gd name="connsiteY92" fmla="*/ 1016000 h 1371600"/>
              <a:gd name="connsiteX93" fmla="*/ 1905000 w 2724150"/>
              <a:gd name="connsiteY93" fmla="*/ 1047750 h 1371600"/>
              <a:gd name="connsiteX94" fmla="*/ 1987550 w 2724150"/>
              <a:gd name="connsiteY94" fmla="*/ 1054100 h 1371600"/>
              <a:gd name="connsiteX95" fmla="*/ 2260600 w 2724150"/>
              <a:gd name="connsiteY95" fmla="*/ 1047750 h 1371600"/>
              <a:gd name="connsiteX96" fmla="*/ 2298700 w 2724150"/>
              <a:gd name="connsiteY96" fmla="*/ 1035050 h 1371600"/>
              <a:gd name="connsiteX97" fmla="*/ 2330450 w 2724150"/>
              <a:gd name="connsiteY97" fmla="*/ 1028700 h 1371600"/>
              <a:gd name="connsiteX98" fmla="*/ 2355850 w 2724150"/>
              <a:gd name="connsiteY98" fmla="*/ 1022350 h 1371600"/>
              <a:gd name="connsiteX99" fmla="*/ 2413000 w 2724150"/>
              <a:gd name="connsiteY99" fmla="*/ 990600 h 1371600"/>
              <a:gd name="connsiteX100" fmla="*/ 2451100 w 2724150"/>
              <a:gd name="connsiteY100" fmla="*/ 977900 h 1371600"/>
              <a:gd name="connsiteX101" fmla="*/ 2470150 w 2724150"/>
              <a:gd name="connsiteY101" fmla="*/ 965200 h 1371600"/>
              <a:gd name="connsiteX102" fmla="*/ 2514600 w 2724150"/>
              <a:gd name="connsiteY102" fmla="*/ 952500 h 1371600"/>
              <a:gd name="connsiteX103" fmla="*/ 2533650 w 2724150"/>
              <a:gd name="connsiteY103" fmla="*/ 939800 h 1371600"/>
              <a:gd name="connsiteX104" fmla="*/ 2552700 w 2724150"/>
              <a:gd name="connsiteY104" fmla="*/ 933450 h 1371600"/>
              <a:gd name="connsiteX105" fmla="*/ 2571750 w 2724150"/>
              <a:gd name="connsiteY105" fmla="*/ 914400 h 1371600"/>
              <a:gd name="connsiteX106" fmla="*/ 2590800 w 2724150"/>
              <a:gd name="connsiteY106" fmla="*/ 901700 h 1371600"/>
              <a:gd name="connsiteX107" fmla="*/ 2635250 w 2724150"/>
              <a:gd name="connsiteY107" fmla="*/ 863600 h 1371600"/>
              <a:gd name="connsiteX108" fmla="*/ 2679700 w 2724150"/>
              <a:gd name="connsiteY108" fmla="*/ 831850 h 1371600"/>
              <a:gd name="connsiteX109" fmla="*/ 2692400 w 2724150"/>
              <a:gd name="connsiteY109" fmla="*/ 812800 h 1371600"/>
              <a:gd name="connsiteX110" fmla="*/ 2698750 w 2724150"/>
              <a:gd name="connsiteY110" fmla="*/ 781050 h 1371600"/>
              <a:gd name="connsiteX111" fmla="*/ 2711450 w 2724150"/>
              <a:gd name="connsiteY111" fmla="*/ 736600 h 1371600"/>
              <a:gd name="connsiteX112" fmla="*/ 2724150 w 2724150"/>
              <a:gd name="connsiteY112" fmla="*/ 679450 h 1371600"/>
              <a:gd name="connsiteX113" fmla="*/ 2717800 w 2724150"/>
              <a:gd name="connsiteY113" fmla="*/ 469900 h 1371600"/>
              <a:gd name="connsiteX114" fmla="*/ 2711450 w 2724150"/>
              <a:gd name="connsiteY114" fmla="*/ 438150 h 1371600"/>
              <a:gd name="connsiteX115" fmla="*/ 2698750 w 2724150"/>
              <a:gd name="connsiteY115" fmla="*/ 349250 h 1371600"/>
              <a:gd name="connsiteX116" fmla="*/ 2692400 w 2724150"/>
              <a:gd name="connsiteY116" fmla="*/ 323850 h 1371600"/>
              <a:gd name="connsiteX117" fmla="*/ 2679700 w 2724150"/>
              <a:gd name="connsiteY117" fmla="*/ 304800 h 1371600"/>
              <a:gd name="connsiteX118" fmla="*/ 2667000 w 2724150"/>
              <a:gd name="connsiteY118" fmla="*/ 266700 h 1371600"/>
              <a:gd name="connsiteX119" fmla="*/ 2654300 w 2724150"/>
              <a:gd name="connsiteY119" fmla="*/ 241300 h 1371600"/>
              <a:gd name="connsiteX120" fmla="*/ 2647950 w 2724150"/>
              <a:gd name="connsiteY120" fmla="*/ 222250 h 1371600"/>
              <a:gd name="connsiteX121" fmla="*/ 2616200 w 2724150"/>
              <a:gd name="connsiteY121" fmla="*/ 177800 h 1371600"/>
              <a:gd name="connsiteX122" fmla="*/ 2590800 w 2724150"/>
              <a:gd name="connsiteY122" fmla="*/ 139700 h 1371600"/>
              <a:gd name="connsiteX123" fmla="*/ 2571750 w 2724150"/>
              <a:gd name="connsiteY123" fmla="*/ 120650 h 1371600"/>
              <a:gd name="connsiteX124" fmla="*/ 2546350 w 2724150"/>
              <a:gd name="connsiteY124" fmla="*/ 101600 h 1371600"/>
              <a:gd name="connsiteX125" fmla="*/ 2527300 w 2724150"/>
              <a:gd name="connsiteY125" fmla="*/ 76200 h 1371600"/>
              <a:gd name="connsiteX126" fmla="*/ 2476500 w 2724150"/>
              <a:gd name="connsiteY126" fmla="*/ 44450 h 1371600"/>
              <a:gd name="connsiteX127" fmla="*/ 2457450 w 2724150"/>
              <a:gd name="connsiteY127" fmla="*/ 25400 h 1371600"/>
              <a:gd name="connsiteX128" fmla="*/ 2425700 w 2724150"/>
              <a:gd name="connsiteY128" fmla="*/ 19050 h 1371600"/>
              <a:gd name="connsiteX129" fmla="*/ 2355850 w 2724150"/>
              <a:gd name="connsiteY129" fmla="*/ 0 h 1371600"/>
              <a:gd name="connsiteX130" fmla="*/ 2178050 w 2724150"/>
              <a:gd name="connsiteY130" fmla="*/ 6350 h 1371600"/>
              <a:gd name="connsiteX131" fmla="*/ 2114550 w 2724150"/>
              <a:gd name="connsiteY131" fmla="*/ 19050 h 1371600"/>
              <a:gd name="connsiteX132" fmla="*/ 2063750 w 2724150"/>
              <a:gd name="connsiteY132" fmla="*/ 31750 h 1371600"/>
              <a:gd name="connsiteX133" fmla="*/ 2044700 w 2724150"/>
              <a:gd name="connsiteY133" fmla="*/ 44450 h 1371600"/>
              <a:gd name="connsiteX134" fmla="*/ 1981200 w 2724150"/>
              <a:gd name="connsiteY134" fmla="*/ 63500 h 1371600"/>
              <a:gd name="connsiteX135" fmla="*/ 1962150 w 2724150"/>
              <a:gd name="connsiteY135" fmla="*/ 69850 h 1371600"/>
              <a:gd name="connsiteX136" fmla="*/ 1936750 w 2724150"/>
              <a:gd name="connsiteY136" fmla="*/ 76200 h 1371600"/>
              <a:gd name="connsiteX137" fmla="*/ 1898650 w 2724150"/>
              <a:gd name="connsiteY137" fmla="*/ 95250 h 1371600"/>
              <a:gd name="connsiteX138" fmla="*/ 1879600 w 2724150"/>
              <a:gd name="connsiteY138" fmla="*/ 101600 h 1371600"/>
              <a:gd name="connsiteX139" fmla="*/ 1841500 w 2724150"/>
              <a:gd name="connsiteY139" fmla="*/ 133350 h 1371600"/>
              <a:gd name="connsiteX140" fmla="*/ 1784350 w 2724150"/>
              <a:gd name="connsiteY140" fmla="*/ 177800 h 1371600"/>
              <a:gd name="connsiteX141" fmla="*/ 1765300 w 2724150"/>
              <a:gd name="connsiteY141" fmla="*/ 184150 h 1371600"/>
              <a:gd name="connsiteX142" fmla="*/ 1746250 w 2724150"/>
              <a:gd name="connsiteY142" fmla="*/ 196850 h 1371600"/>
              <a:gd name="connsiteX143" fmla="*/ 1676400 w 2724150"/>
              <a:gd name="connsiteY143" fmla="*/ 215900 h 1371600"/>
              <a:gd name="connsiteX144" fmla="*/ 1651000 w 2724150"/>
              <a:gd name="connsiteY144" fmla="*/ 228600 h 1371600"/>
              <a:gd name="connsiteX145" fmla="*/ 1625600 w 2724150"/>
              <a:gd name="connsiteY145" fmla="*/ 234950 h 1371600"/>
              <a:gd name="connsiteX146" fmla="*/ 1574800 w 2724150"/>
              <a:gd name="connsiteY146" fmla="*/ 247650 h 1371600"/>
              <a:gd name="connsiteX147" fmla="*/ 1485900 w 2724150"/>
              <a:gd name="connsiteY147" fmla="*/ 241300 h 1371600"/>
              <a:gd name="connsiteX148" fmla="*/ 1466850 w 2724150"/>
              <a:gd name="connsiteY148" fmla="*/ 228600 h 1371600"/>
              <a:gd name="connsiteX149" fmla="*/ 1447800 w 2724150"/>
              <a:gd name="connsiteY149" fmla="*/ 222250 h 1371600"/>
              <a:gd name="connsiteX150" fmla="*/ 1428750 w 2724150"/>
              <a:gd name="connsiteY150" fmla="*/ 209550 h 1371600"/>
              <a:gd name="connsiteX151" fmla="*/ 1403350 w 2724150"/>
              <a:gd name="connsiteY151" fmla="*/ 196850 h 1371600"/>
              <a:gd name="connsiteX152" fmla="*/ 1365250 w 2724150"/>
              <a:gd name="connsiteY152" fmla="*/ 171450 h 1371600"/>
              <a:gd name="connsiteX153" fmla="*/ 1327150 w 2724150"/>
              <a:gd name="connsiteY153" fmla="*/ 158750 h 1371600"/>
              <a:gd name="connsiteX154" fmla="*/ 1308100 w 2724150"/>
              <a:gd name="connsiteY154" fmla="*/ 139700 h 1371600"/>
              <a:gd name="connsiteX155" fmla="*/ 1257300 w 2724150"/>
              <a:gd name="connsiteY155" fmla="*/ 127000 h 1371600"/>
              <a:gd name="connsiteX156" fmla="*/ 1041400 w 2724150"/>
              <a:gd name="connsiteY156" fmla="*/ 139700 h 1371600"/>
              <a:gd name="connsiteX157" fmla="*/ 990600 w 2724150"/>
              <a:gd name="connsiteY157" fmla="*/ 158750 h 1371600"/>
              <a:gd name="connsiteX158" fmla="*/ 971550 w 2724150"/>
              <a:gd name="connsiteY158" fmla="*/ 165100 h 1371600"/>
              <a:gd name="connsiteX159" fmla="*/ 927100 w 2724150"/>
              <a:gd name="connsiteY159" fmla="*/ 190500 h 1371600"/>
              <a:gd name="connsiteX160" fmla="*/ 901700 w 2724150"/>
              <a:gd name="connsiteY160" fmla="*/ 196850 h 1371600"/>
              <a:gd name="connsiteX161" fmla="*/ 863600 w 2724150"/>
              <a:gd name="connsiteY161" fmla="*/ 222250 h 1371600"/>
              <a:gd name="connsiteX162" fmla="*/ 806450 w 2724150"/>
              <a:gd name="connsiteY162" fmla="*/ 234950 h 1371600"/>
              <a:gd name="connsiteX163" fmla="*/ 781050 w 2724150"/>
              <a:gd name="connsiteY163" fmla="*/ 247650 h 1371600"/>
              <a:gd name="connsiteX164" fmla="*/ 736600 w 2724150"/>
              <a:gd name="connsiteY164" fmla="*/ 266700 h 1371600"/>
              <a:gd name="connsiteX165" fmla="*/ 717550 w 2724150"/>
              <a:gd name="connsiteY165" fmla="*/ 279400 h 1371600"/>
              <a:gd name="connsiteX166" fmla="*/ 711200 w 2724150"/>
              <a:gd name="connsiteY166" fmla="*/ 3048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724150" h="1371600">
                <a:moveTo>
                  <a:pt x="711200" y="304800"/>
                </a:moveTo>
                <a:cubicBezTo>
                  <a:pt x="698500" y="316442"/>
                  <a:pt x="719747" y="296985"/>
                  <a:pt x="641350" y="349250"/>
                </a:cubicBezTo>
                <a:cubicBezTo>
                  <a:pt x="628650" y="357717"/>
                  <a:pt x="617730" y="369823"/>
                  <a:pt x="603250" y="374650"/>
                </a:cubicBezTo>
                <a:cubicBezTo>
                  <a:pt x="596900" y="376767"/>
                  <a:pt x="590187" y="378007"/>
                  <a:pt x="584200" y="381000"/>
                </a:cubicBezTo>
                <a:cubicBezTo>
                  <a:pt x="540347" y="402926"/>
                  <a:pt x="592613" y="386834"/>
                  <a:pt x="539750" y="400050"/>
                </a:cubicBezTo>
                <a:cubicBezTo>
                  <a:pt x="523313" y="416487"/>
                  <a:pt x="505386" y="436905"/>
                  <a:pt x="482600" y="444500"/>
                </a:cubicBezTo>
                <a:lnTo>
                  <a:pt x="444500" y="457200"/>
                </a:lnTo>
                <a:cubicBezTo>
                  <a:pt x="414035" y="502897"/>
                  <a:pt x="457176" y="446633"/>
                  <a:pt x="393700" y="488950"/>
                </a:cubicBezTo>
                <a:cubicBezTo>
                  <a:pt x="387350" y="493183"/>
                  <a:pt x="380860" y="497214"/>
                  <a:pt x="374650" y="501650"/>
                </a:cubicBezTo>
                <a:cubicBezTo>
                  <a:pt x="366038" y="507801"/>
                  <a:pt x="358225" y="515091"/>
                  <a:pt x="349250" y="520700"/>
                </a:cubicBezTo>
                <a:cubicBezTo>
                  <a:pt x="341223" y="525717"/>
                  <a:pt x="332069" y="528704"/>
                  <a:pt x="323850" y="533400"/>
                </a:cubicBezTo>
                <a:cubicBezTo>
                  <a:pt x="317224" y="537186"/>
                  <a:pt x="311626" y="542687"/>
                  <a:pt x="304800" y="546100"/>
                </a:cubicBezTo>
                <a:cubicBezTo>
                  <a:pt x="252220" y="572390"/>
                  <a:pt x="321295" y="528754"/>
                  <a:pt x="266700" y="565150"/>
                </a:cubicBezTo>
                <a:cubicBezTo>
                  <a:pt x="235758" y="611562"/>
                  <a:pt x="276939" y="556617"/>
                  <a:pt x="228600" y="596900"/>
                </a:cubicBezTo>
                <a:cubicBezTo>
                  <a:pt x="222737" y="601786"/>
                  <a:pt x="220786" y="610087"/>
                  <a:pt x="215900" y="615950"/>
                </a:cubicBezTo>
                <a:cubicBezTo>
                  <a:pt x="190602" y="646307"/>
                  <a:pt x="205045" y="624995"/>
                  <a:pt x="177800" y="647700"/>
                </a:cubicBezTo>
                <a:cubicBezTo>
                  <a:pt x="128907" y="688444"/>
                  <a:pt x="186998" y="647918"/>
                  <a:pt x="139700" y="679450"/>
                </a:cubicBezTo>
                <a:cubicBezTo>
                  <a:pt x="125405" y="736631"/>
                  <a:pt x="145455" y="674941"/>
                  <a:pt x="114300" y="723900"/>
                </a:cubicBezTo>
                <a:cubicBezTo>
                  <a:pt x="104136" y="739872"/>
                  <a:pt x="93492" y="756333"/>
                  <a:pt x="88900" y="774700"/>
                </a:cubicBezTo>
                <a:cubicBezTo>
                  <a:pt x="80699" y="807504"/>
                  <a:pt x="87391" y="792838"/>
                  <a:pt x="69850" y="819150"/>
                </a:cubicBezTo>
                <a:cubicBezTo>
                  <a:pt x="67733" y="827617"/>
                  <a:pt x="66938" y="836528"/>
                  <a:pt x="63500" y="844550"/>
                </a:cubicBezTo>
                <a:cubicBezTo>
                  <a:pt x="60405" y="851772"/>
                  <a:pt x="33918" y="886109"/>
                  <a:pt x="31750" y="889000"/>
                </a:cubicBezTo>
                <a:cubicBezTo>
                  <a:pt x="18534" y="941863"/>
                  <a:pt x="34626" y="889597"/>
                  <a:pt x="12700" y="933450"/>
                </a:cubicBezTo>
                <a:cubicBezTo>
                  <a:pt x="4884" y="949082"/>
                  <a:pt x="2439" y="975967"/>
                  <a:pt x="0" y="990600"/>
                </a:cubicBezTo>
                <a:cubicBezTo>
                  <a:pt x="2117" y="1047750"/>
                  <a:pt x="-2217" y="1105506"/>
                  <a:pt x="6350" y="1162050"/>
                </a:cubicBezTo>
                <a:cubicBezTo>
                  <a:pt x="7021" y="1166475"/>
                  <a:pt x="43809" y="1217394"/>
                  <a:pt x="50800" y="1225550"/>
                </a:cubicBezTo>
                <a:cubicBezTo>
                  <a:pt x="56644" y="1232368"/>
                  <a:pt x="63500" y="1238250"/>
                  <a:pt x="69850" y="1244600"/>
                </a:cubicBezTo>
                <a:cubicBezTo>
                  <a:pt x="80274" y="1275873"/>
                  <a:pt x="68737" y="1254256"/>
                  <a:pt x="95250" y="1276350"/>
                </a:cubicBezTo>
                <a:cubicBezTo>
                  <a:pt x="154936" y="1326088"/>
                  <a:pt x="56105" y="1256603"/>
                  <a:pt x="152400" y="1320800"/>
                </a:cubicBezTo>
                <a:cubicBezTo>
                  <a:pt x="158750" y="1325033"/>
                  <a:pt x="164210" y="1331087"/>
                  <a:pt x="171450" y="1333500"/>
                </a:cubicBezTo>
                <a:cubicBezTo>
                  <a:pt x="177800" y="1335617"/>
                  <a:pt x="184513" y="1336857"/>
                  <a:pt x="190500" y="1339850"/>
                </a:cubicBezTo>
                <a:cubicBezTo>
                  <a:pt x="197326" y="1343263"/>
                  <a:pt x="202576" y="1349450"/>
                  <a:pt x="209550" y="1352550"/>
                </a:cubicBezTo>
                <a:cubicBezTo>
                  <a:pt x="221783" y="1357987"/>
                  <a:pt x="234950" y="1361017"/>
                  <a:pt x="247650" y="1365250"/>
                </a:cubicBezTo>
                <a:lnTo>
                  <a:pt x="266700" y="1371600"/>
                </a:lnTo>
                <a:cubicBezTo>
                  <a:pt x="332317" y="1367367"/>
                  <a:pt x="398140" y="1365609"/>
                  <a:pt x="463550" y="1358900"/>
                </a:cubicBezTo>
                <a:cubicBezTo>
                  <a:pt x="480913" y="1357119"/>
                  <a:pt x="514350" y="1346200"/>
                  <a:pt x="514350" y="1346200"/>
                </a:cubicBezTo>
                <a:cubicBezTo>
                  <a:pt x="550462" y="1310088"/>
                  <a:pt x="515691" y="1339180"/>
                  <a:pt x="552450" y="1320800"/>
                </a:cubicBezTo>
                <a:cubicBezTo>
                  <a:pt x="559276" y="1317387"/>
                  <a:pt x="564874" y="1311886"/>
                  <a:pt x="571500" y="1308100"/>
                </a:cubicBezTo>
                <a:cubicBezTo>
                  <a:pt x="579719" y="1303404"/>
                  <a:pt x="588681" y="1300096"/>
                  <a:pt x="596900" y="1295400"/>
                </a:cubicBezTo>
                <a:cubicBezTo>
                  <a:pt x="603526" y="1291614"/>
                  <a:pt x="608976" y="1285800"/>
                  <a:pt x="615950" y="1282700"/>
                </a:cubicBezTo>
                <a:cubicBezTo>
                  <a:pt x="628183" y="1277263"/>
                  <a:pt x="642911" y="1277426"/>
                  <a:pt x="654050" y="1270000"/>
                </a:cubicBezTo>
                <a:cubicBezTo>
                  <a:pt x="680362" y="1252459"/>
                  <a:pt x="665696" y="1259151"/>
                  <a:pt x="698500" y="1250950"/>
                </a:cubicBezTo>
                <a:cubicBezTo>
                  <a:pt x="732367" y="1200150"/>
                  <a:pt x="687917" y="1261533"/>
                  <a:pt x="730250" y="1219200"/>
                </a:cubicBezTo>
                <a:cubicBezTo>
                  <a:pt x="777508" y="1171942"/>
                  <a:pt x="723455" y="1211030"/>
                  <a:pt x="768350" y="1181100"/>
                </a:cubicBezTo>
                <a:cubicBezTo>
                  <a:pt x="776817" y="1168400"/>
                  <a:pt x="788081" y="1157172"/>
                  <a:pt x="793750" y="1143000"/>
                </a:cubicBezTo>
                <a:cubicBezTo>
                  <a:pt x="797983" y="1132417"/>
                  <a:pt x="802448" y="1121923"/>
                  <a:pt x="806450" y="1111250"/>
                </a:cubicBezTo>
                <a:cubicBezTo>
                  <a:pt x="808800" y="1104983"/>
                  <a:pt x="809549" y="1098051"/>
                  <a:pt x="812800" y="1092200"/>
                </a:cubicBezTo>
                <a:cubicBezTo>
                  <a:pt x="820213" y="1078857"/>
                  <a:pt x="833373" y="1068580"/>
                  <a:pt x="838200" y="1054100"/>
                </a:cubicBezTo>
                <a:cubicBezTo>
                  <a:pt x="847390" y="1026531"/>
                  <a:pt x="839817" y="1039783"/>
                  <a:pt x="863600" y="1016000"/>
                </a:cubicBezTo>
                <a:cubicBezTo>
                  <a:pt x="865717" y="1007533"/>
                  <a:pt x="868057" y="999119"/>
                  <a:pt x="869950" y="990600"/>
                </a:cubicBezTo>
                <a:cubicBezTo>
                  <a:pt x="872291" y="980064"/>
                  <a:pt x="873460" y="969263"/>
                  <a:pt x="876300" y="958850"/>
                </a:cubicBezTo>
                <a:cubicBezTo>
                  <a:pt x="879822" y="945935"/>
                  <a:pt x="885753" y="933737"/>
                  <a:pt x="889000" y="920750"/>
                </a:cubicBezTo>
                <a:cubicBezTo>
                  <a:pt x="892953" y="904937"/>
                  <a:pt x="899840" y="879103"/>
                  <a:pt x="901700" y="863600"/>
                </a:cubicBezTo>
                <a:cubicBezTo>
                  <a:pt x="906769" y="821359"/>
                  <a:pt x="910167" y="778933"/>
                  <a:pt x="914400" y="736600"/>
                </a:cubicBezTo>
                <a:cubicBezTo>
                  <a:pt x="912283" y="692150"/>
                  <a:pt x="911337" y="647629"/>
                  <a:pt x="908050" y="603250"/>
                </a:cubicBezTo>
                <a:cubicBezTo>
                  <a:pt x="907099" y="590410"/>
                  <a:pt x="905771" y="577364"/>
                  <a:pt x="901700" y="565150"/>
                </a:cubicBezTo>
                <a:cubicBezTo>
                  <a:pt x="899287" y="557910"/>
                  <a:pt x="893233" y="552450"/>
                  <a:pt x="889000" y="546100"/>
                </a:cubicBezTo>
                <a:cubicBezTo>
                  <a:pt x="874401" y="487706"/>
                  <a:pt x="875182" y="501379"/>
                  <a:pt x="889000" y="400050"/>
                </a:cubicBezTo>
                <a:cubicBezTo>
                  <a:pt x="890031" y="392488"/>
                  <a:pt x="896630" y="386704"/>
                  <a:pt x="901700" y="381000"/>
                </a:cubicBezTo>
                <a:cubicBezTo>
                  <a:pt x="913632" y="367576"/>
                  <a:pt x="927100" y="355600"/>
                  <a:pt x="939800" y="342900"/>
                </a:cubicBezTo>
                <a:cubicBezTo>
                  <a:pt x="964246" y="318454"/>
                  <a:pt x="951378" y="328831"/>
                  <a:pt x="977900" y="311150"/>
                </a:cubicBezTo>
                <a:cubicBezTo>
                  <a:pt x="999309" y="279037"/>
                  <a:pt x="978978" y="301086"/>
                  <a:pt x="1009650" y="285750"/>
                </a:cubicBezTo>
                <a:cubicBezTo>
                  <a:pt x="1016476" y="282337"/>
                  <a:pt x="1022490" y="277486"/>
                  <a:pt x="1028700" y="273050"/>
                </a:cubicBezTo>
                <a:cubicBezTo>
                  <a:pt x="1037312" y="266899"/>
                  <a:pt x="1044634" y="258733"/>
                  <a:pt x="1054100" y="254000"/>
                </a:cubicBezTo>
                <a:cubicBezTo>
                  <a:pt x="1066074" y="248013"/>
                  <a:pt x="1079500" y="245533"/>
                  <a:pt x="1092200" y="241300"/>
                </a:cubicBezTo>
                <a:lnTo>
                  <a:pt x="1130300" y="228600"/>
                </a:lnTo>
                <a:cubicBezTo>
                  <a:pt x="1188102" y="209333"/>
                  <a:pt x="1096810" y="238888"/>
                  <a:pt x="1181100" y="215900"/>
                </a:cubicBezTo>
                <a:cubicBezTo>
                  <a:pt x="1194015" y="212378"/>
                  <a:pt x="1219200" y="203200"/>
                  <a:pt x="1219200" y="203200"/>
                </a:cubicBezTo>
                <a:cubicBezTo>
                  <a:pt x="1257300" y="205317"/>
                  <a:pt x="1296143" y="201767"/>
                  <a:pt x="1333500" y="209550"/>
                </a:cubicBezTo>
                <a:cubicBezTo>
                  <a:pt x="1348443" y="212663"/>
                  <a:pt x="1357948" y="228124"/>
                  <a:pt x="1371600" y="234950"/>
                </a:cubicBezTo>
                <a:cubicBezTo>
                  <a:pt x="1384742" y="241521"/>
                  <a:pt x="1404510" y="250092"/>
                  <a:pt x="1416050" y="260350"/>
                </a:cubicBezTo>
                <a:cubicBezTo>
                  <a:pt x="1481295" y="318345"/>
                  <a:pt x="1429965" y="282326"/>
                  <a:pt x="1473200" y="311150"/>
                </a:cubicBezTo>
                <a:cubicBezTo>
                  <a:pt x="1502833" y="355600"/>
                  <a:pt x="1485900" y="340783"/>
                  <a:pt x="1517650" y="361950"/>
                </a:cubicBezTo>
                <a:cubicBezTo>
                  <a:pt x="1519767" y="368300"/>
                  <a:pt x="1520749" y="375149"/>
                  <a:pt x="1524000" y="381000"/>
                </a:cubicBezTo>
                <a:cubicBezTo>
                  <a:pt x="1531413" y="394343"/>
                  <a:pt x="1544573" y="404620"/>
                  <a:pt x="1549400" y="419100"/>
                </a:cubicBezTo>
                <a:cubicBezTo>
                  <a:pt x="1564292" y="463776"/>
                  <a:pt x="1544910" y="408623"/>
                  <a:pt x="1568450" y="463550"/>
                </a:cubicBezTo>
                <a:cubicBezTo>
                  <a:pt x="1571087" y="469702"/>
                  <a:pt x="1572163" y="476448"/>
                  <a:pt x="1574800" y="482600"/>
                </a:cubicBezTo>
                <a:cubicBezTo>
                  <a:pt x="1578529" y="491301"/>
                  <a:pt x="1583771" y="499299"/>
                  <a:pt x="1587500" y="508000"/>
                </a:cubicBezTo>
                <a:cubicBezTo>
                  <a:pt x="1590137" y="514152"/>
                  <a:pt x="1592089" y="520592"/>
                  <a:pt x="1593850" y="527050"/>
                </a:cubicBezTo>
                <a:cubicBezTo>
                  <a:pt x="1598443" y="543889"/>
                  <a:pt x="1606550" y="577850"/>
                  <a:pt x="1606550" y="577850"/>
                </a:cubicBezTo>
                <a:cubicBezTo>
                  <a:pt x="1606601" y="578612"/>
                  <a:pt x="1610564" y="685142"/>
                  <a:pt x="1619250" y="711200"/>
                </a:cubicBezTo>
                <a:cubicBezTo>
                  <a:pt x="1621663" y="718440"/>
                  <a:pt x="1627717" y="723900"/>
                  <a:pt x="1631950" y="730250"/>
                </a:cubicBezTo>
                <a:cubicBezTo>
                  <a:pt x="1633383" y="738845"/>
                  <a:pt x="1639483" y="781694"/>
                  <a:pt x="1644650" y="793750"/>
                </a:cubicBezTo>
                <a:cubicBezTo>
                  <a:pt x="1647656" y="800765"/>
                  <a:pt x="1653117" y="806450"/>
                  <a:pt x="1657350" y="812800"/>
                </a:cubicBezTo>
                <a:cubicBezTo>
                  <a:pt x="1659467" y="821267"/>
                  <a:pt x="1659370" y="830623"/>
                  <a:pt x="1663700" y="838200"/>
                </a:cubicBezTo>
                <a:cubicBezTo>
                  <a:pt x="1668155" y="845997"/>
                  <a:pt x="1677237" y="850161"/>
                  <a:pt x="1682750" y="857250"/>
                </a:cubicBezTo>
                <a:cubicBezTo>
                  <a:pt x="1692121" y="869298"/>
                  <a:pt x="1699683" y="882650"/>
                  <a:pt x="1708150" y="895350"/>
                </a:cubicBezTo>
                <a:lnTo>
                  <a:pt x="1720850" y="914400"/>
                </a:lnTo>
                <a:cubicBezTo>
                  <a:pt x="1725083" y="920750"/>
                  <a:pt x="1728154" y="928054"/>
                  <a:pt x="1733550" y="933450"/>
                </a:cubicBezTo>
                <a:lnTo>
                  <a:pt x="1771650" y="971550"/>
                </a:lnTo>
                <a:cubicBezTo>
                  <a:pt x="1778000" y="977900"/>
                  <a:pt x="1782181" y="987760"/>
                  <a:pt x="1790700" y="990600"/>
                </a:cubicBezTo>
                <a:cubicBezTo>
                  <a:pt x="1819989" y="1000363"/>
                  <a:pt x="1803186" y="995637"/>
                  <a:pt x="1841500" y="1003300"/>
                </a:cubicBezTo>
                <a:cubicBezTo>
                  <a:pt x="1847850" y="1007533"/>
                  <a:pt x="1854687" y="1011114"/>
                  <a:pt x="1860550" y="1016000"/>
                </a:cubicBezTo>
                <a:cubicBezTo>
                  <a:pt x="1877204" y="1029878"/>
                  <a:pt x="1881149" y="1043541"/>
                  <a:pt x="1905000" y="1047750"/>
                </a:cubicBezTo>
                <a:cubicBezTo>
                  <a:pt x="1932178" y="1052546"/>
                  <a:pt x="1960033" y="1051983"/>
                  <a:pt x="1987550" y="1054100"/>
                </a:cubicBezTo>
                <a:cubicBezTo>
                  <a:pt x="2078567" y="1051983"/>
                  <a:pt x="2169729" y="1053314"/>
                  <a:pt x="2260600" y="1047750"/>
                </a:cubicBezTo>
                <a:cubicBezTo>
                  <a:pt x="2273962" y="1046932"/>
                  <a:pt x="2285785" y="1038572"/>
                  <a:pt x="2298700" y="1035050"/>
                </a:cubicBezTo>
                <a:cubicBezTo>
                  <a:pt x="2309113" y="1032210"/>
                  <a:pt x="2319914" y="1031041"/>
                  <a:pt x="2330450" y="1028700"/>
                </a:cubicBezTo>
                <a:cubicBezTo>
                  <a:pt x="2338969" y="1026807"/>
                  <a:pt x="2347383" y="1024467"/>
                  <a:pt x="2355850" y="1022350"/>
                </a:cubicBezTo>
                <a:cubicBezTo>
                  <a:pt x="2371962" y="1012683"/>
                  <a:pt x="2394780" y="997888"/>
                  <a:pt x="2413000" y="990600"/>
                </a:cubicBezTo>
                <a:cubicBezTo>
                  <a:pt x="2425429" y="985628"/>
                  <a:pt x="2439961" y="985326"/>
                  <a:pt x="2451100" y="977900"/>
                </a:cubicBezTo>
                <a:cubicBezTo>
                  <a:pt x="2457450" y="973667"/>
                  <a:pt x="2463324" y="968613"/>
                  <a:pt x="2470150" y="965200"/>
                </a:cubicBezTo>
                <a:cubicBezTo>
                  <a:pt x="2479260" y="960645"/>
                  <a:pt x="2506462" y="954535"/>
                  <a:pt x="2514600" y="952500"/>
                </a:cubicBezTo>
                <a:cubicBezTo>
                  <a:pt x="2520950" y="948267"/>
                  <a:pt x="2526824" y="943213"/>
                  <a:pt x="2533650" y="939800"/>
                </a:cubicBezTo>
                <a:cubicBezTo>
                  <a:pt x="2539637" y="936807"/>
                  <a:pt x="2547131" y="937163"/>
                  <a:pt x="2552700" y="933450"/>
                </a:cubicBezTo>
                <a:cubicBezTo>
                  <a:pt x="2560172" y="928469"/>
                  <a:pt x="2564851" y="920149"/>
                  <a:pt x="2571750" y="914400"/>
                </a:cubicBezTo>
                <a:cubicBezTo>
                  <a:pt x="2577613" y="909514"/>
                  <a:pt x="2584937" y="906586"/>
                  <a:pt x="2590800" y="901700"/>
                </a:cubicBezTo>
                <a:cubicBezTo>
                  <a:pt x="2646186" y="855545"/>
                  <a:pt x="2568663" y="911162"/>
                  <a:pt x="2635250" y="863600"/>
                </a:cubicBezTo>
                <a:cubicBezTo>
                  <a:pt x="2647870" y="854586"/>
                  <a:pt x="2669324" y="842226"/>
                  <a:pt x="2679700" y="831850"/>
                </a:cubicBezTo>
                <a:cubicBezTo>
                  <a:pt x="2685096" y="826454"/>
                  <a:pt x="2688167" y="819150"/>
                  <a:pt x="2692400" y="812800"/>
                </a:cubicBezTo>
                <a:cubicBezTo>
                  <a:pt x="2694517" y="802217"/>
                  <a:pt x="2696132" y="791521"/>
                  <a:pt x="2698750" y="781050"/>
                </a:cubicBezTo>
                <a:cubicBezTo>
                  <a:pt x="2710854" y="732633"/>
                  <a:pt x="2699572" y="795989"/>
                  <a:pt x="2711450" y="736600"/>
                </a:cubicBezTo>
                <a:cubicBezTo>
                  <a:pt x="2722626" y="680722"/>
                  <a:pt x="2711792" y="716524"/>
                  <a:pt x="2724150" y="679450"/>
                </a:cubicBezTo>
                <a:cubicBezTo>
                  <a:pt x="2722033" y="609600"/>
                  <a:pt x="2721473" y="539685"/>
                  <a:pt x="2717800" y="469900"/>
                </a:cubicBezTo>
                <a:cubicBezTo>
                  <a:pt x="2717233" y="459122"/>
                  <a:pt x="2712976" y="448834"/>
                  <a:pt x="2711450" y="438150"/>
                </a:cubicBezTo>
                <a:cubicBezTo>
                  <a:pt x="2701465" y="368256"/>
                  <a:pt x="2710235" y="400931"/>
                  <a:pt x="2698750" y="349250"/>
                </a:cubicBezTo>
                <a:cubicBezTo>
                  <a:pt x="2696857" y="340731"/>
                  <a:pt x="2695838" y="331872"/>
                  <a:pt x="2692400" y="323850"/>
                </a:cubicBezTo>
                <a:cubicBezTo>
                  <a:pt x="2689394" y="316835"/>
                  <a:pt x="2682800" y="311774"/>
                  <a:pt x="2679700" y="304800"/>
                </a:cubicBezTo>
                <a:cubicBezTo>
                  <a:pt x="2674263" y="292567"/>
                  <a:pt x="2672987" y="278674"/>
                  <a:pt x="2667000" y="266700"/>
                </a:cubicBezTo>
                <a:cubicBezTo>
                  <a:pt x="2662767" y="258233"/>
                  <a:pt x="2658029" y="250001"/>
                  <a:pt x="2654300" y="241300"/>
                </a:cubicBezTo>
                <a:cubicBezTo>
                  <a:pt x="2651663" y="235148"/>
                  <a:pt x="2650943" y="228237"/>
                  <a:pt x="2647950" y="222250"/>
                </a:cubicBezTo>
                <a:cubicBezTo>
                  <a:pt x="2642789" y="211928"/>
                  <a:pt x="2621234" y="184991"/>
                  <a:pt x="2616200" y="177800"/>
                </a:cubicBezTo>
                <a:cubicBezTo>
                  <a:pt x="2607447" y="165296"/>
                  <a:pt x="2601593" y="150493"/>
                  <a:pt x="2590800" y="139700"/>
                </a:cubicBezTo>
                <a:cubicBezTo>
                  <a:pt x="2584450" y="133350"/>
                  <a:pt x="2578568" y="126494"/>
                  <a:pt x="2571750" y="120650"/>
                </a:cubicBezTo>
                <a:cubicBezTo>
                  <a:pt x="2563715" y="113762"/>
                  <a:pt x="2553834" y="109084"/>
                  <a:pt x="2546350" y="101600"/>
                </a:cubicBezTo>
                <a:cubicBezTo>
                  <a:pt x="2538866" y="94116"/>
                  <a:pt x="2535491" y="82902"/>
                  <a:pt x="2527300" y="76200"/>
                </a:cubicBezTo>
                <a:cubicBezTo>
                  <a:pt x="2511845" y="63555"/>
                  <a:pt x="2490620" y="58570"/>
                  <a:pt x="2476500" y="44450"/>
                </a:cubicBezTo>
                <a:cubicBezTo>
                  <a:pt x="2470150" y="38100"/>
                  <a:pt x="2465482" y="29416"/>
                  <a:pt x="2457450" y="25400"/>
                </a:cubicBezTo>
                <a:cubicBezTo>
                  <a:pt x="2447797" y="20573"/>
                  <a:pt x="2436113" y="21890"/>
                  <a:pt x="2425700" y="19050"/>
                </a:cubicBezTo>
                <a:cubicBezTo>
                  <a:pt x="2337078" y="-5120"/>
                  <a:pt x="2433204" y="15471"/>
                  <a:pt x="2355850" y="0"/>
                </a:cubicBezTo>
                <a:cubicBezTo>
                  <a:pt x="2296583" y="2117"/>
                  <a:pt x="2237252" y="2868"/>
                  <a:pt x="2178050" y="6350"/>
                </a:cubicBezTo>
                <a:cubicBezTo>
                  <a:pt x="2152666" y="7843"/>
                  <a:pt x="2137986" y="13842"/>
                  <a:pt x="2114550" y="19050"/>
                </a:cubicBezTo>
                <a:cubicBezTo>
                  <a:pt x="2101508" y="21948"/>
                  <a:pt x="2077367" y="24942"/>
                  <a:pt x="2063750" y="31750"/>
                </a:cubicBezTo>
                <a:cubicBezTo>
                  <a:pt x="2056924" y="35163"/>
                  <a:pt x="2051674" y="41350"/>
                  <a:pt x="2044700" y="44450"/>
                </a:cubicBezTo>
                <a:cubicBezTo>
                  <a:pt x="2017537" y="56522"/>
                  <a:pt x="2007059" y="56112"/>
                  <a:pt x="1981200" y="63500"/>
                </a:cubicBezTo>
                <a:cubicBezTo>
                  <a:pt x="1974764" y="65339"/>
                  <a:pt x="1968586" y="68011"/>
                  <a:pt x="1962150" y="69850"/>
                </a:cubicBezTo>
                <a:cubicBezTo>
                  <a:pt x="1953759" y="72248"/>
                  <a:pt x="1945141" y="73802"/>
                  <a:pt x="1936750" y="76200"/>
                </a:cubicBezTo>
                <a:cubicBezTo>
                  <a:pt x="1899508" y="86841"/>
                  <a:pt x="1935756" y="76697"/>
                  <a:pt x="1898650" y="95250"/>
                </a:cubicBezTo>
                <a:cubicBezTo>
                  <a:pt x="1892663" y="98243"/>
                  <a:pt x="1885950" y="99483"/>
                  <a:pt x="1879600" y="101600"/>
                </a:cubicBezTo>
                <a:cubicBezTo>
                  <a:pt x="1823945" y="157255"/>
                  <a:pt x="1894544" y="89147"/>
                  <a:pt x="1841500" y="133350"/>
                </a:cubicBezTo>
                <a:cubicBezTo>
                  <a:pt x="1819584" y="151613"/>
                  <a:pt x="1816448" y="167101"/>
                  <a:pt x="1784350" y="177800"/>
                </a:cubicBezTo>
                <a:cubicBezTo>
                  <a:pt x="1778000" y="179917"/>
                  <a:pt x="1771287" y="181157"/>
                  <a:pt x="1765300" y="184150"/>
                </a:cubicBezTo>
                <a:cubicBezTo>
                  <a:pt x="1758474" y="187563"/>
                  <a:pt x="1753396" y="194170"/>
                  <a:pt x="1746250" y="196850"/>
                </a:cubicBezTo>
                <a:cubicBezTo>
                  <a:pt x="1690508" y="217753"/>
                  <a:pt x="1738215" y="184992"/>
                  <a:pt x="1676400" y="215900"/>
                </a:cubicBezTo>
                <a:cubicBezTo>
                  <a:pt x="1667933" y="220133"/>
                  <a:pt x="1659863" y="225276"/>
                  <a:pt x="1651000" y="228600"/>
                </a:cubicBezTo>
                <a:cubicBezTo>
                  <a:pt x="1642828" y="231664"/>
                  <a:pt x="1633991" y="232552"/>
                  <a:pt x="1625600" y="234950"/>
                </a:cubicBezTo>
                <a:cubicBezTo>
                  <a:pt x="1580039" y="247967"/>
                  <a:pt x="1639351" y="234740"/>
                  <a:pt x="1574800" y="247650"/>
                </a:cubicBezTo>
                <a:cubicBezTo>
                  <a:pt x="1545167" y="245533"/>
                  <a:pt x="1515157" y="246463"/>
                  <a:pt x="1485900" y="241300"/>
                </a:cubicBezTo>
                <a:cubicBezTo>
                  <a:pt x="1478384" y="239974"/>
                  <a:pt x="1473676" y="232013"/>
                  <a:pt x="1466850" y="228600"/>
                </a:cubicBezTo>
                <a:cubicBezTo>
                  <a:pt x="1460863" y="225607"/>
                  <a:pt x="1453787" y="225243"/>
                  <a:pt x="1447800" y="222250"/>
                </a:cubicBezTo>
                <a:cubicBezTo>
                  <a:pt x="1440974" y="218837"/>
                  <a:pt x="1435376" y="213336"/>
                  <a:pt x="1428750" y="209550"/>
                </a:cubicBezTo>
                <a:cubicBezTo>
                  <a:pt x="1420531" y="204854"/>
                  <a:pt x="1411467" y="201720"/>
                  <a:pt x="1403350" y="196850"/>
                </a:cubicBezTo>
                <a:cubicBezTo>
                  <a:pt x="1390262" y="188997"/>
                  <a:pt x="1379730" y="176277"/>
                  <a:pt x="1365250" y="171450"/>
                </a:cubicBezTo>
                <a:lnTo>
                  <a:pt x="1327150" y="158750"/>
                </a:lnTo>
                <a:cubicBezTo>
                  <a:pt x="1320800" y="152400"/>
                  <a:pt x="1315572" y="144681"/>
                  <a:pt x="1308100" y="139700"/>
                </a:cubicBezTo>
                <a:cubicBezTo>
                  <a:pt x="1299732" y="134121"/>
                  <a:pt x="1261880" y="127916"/>
                  <a:pt x="1257300" y="127000"/>
                </a:cubicBezTo>
                <a:cubicBezTo>
                  <a:pt x="1185333" y="131233"/>
                  <a:pt x="1113267" y="134026"/>
                  <a:pt x="1041400" y="139700"/>
                </a:cubicBezTo>
                <a:cubicBezTo>
                  <a:pt x="1017482" y="141588"/>
                  <a:pt x="1012238" y="149477"/>
                  <a:pt x="990600" y="158750"/>
                </a:cubicBezTo>
                <a:cubicBezTo>
                  <a:pt x="984448" y="161387"/>
                  <a:pt x="977537" y="162107"/>
                  <a:pt x="971550" y="165100"/>
                </a:cubicBezTo>
                <a:cubicBezTo>
                  <a:pt x="934704" y="183523"/>
                  <a:pt x="971630" y="173801"/>
                  <a:pt x="927100" y="190500"/>
                </a:cubicBezTo>
                <a:cubicBezTo>
                  <a:pt x="918928" y="193564"/>
                  <a:pt x="910167" y="194733"/>
                  <a:pt x="901700" y="196850"/>
                </a:cubicBezTo>
                <a:cubicBezTo>
                  <a:pt x="889000" y="205317"/>
                  <a:pt x="878567" y="219257"/>
                  <a:pt x="863600" y="222250"/>
                </a:cubicBezTo>
                <a:cubicBezTo>
                  <a:pt x="854979" y="223974"/>
                  <a:pt x="816699" y="231107"/>
                  <a:pt x="806450" y="234950"/>
                </a:cubicBezTo>
                <a:cubicBezTo>
                  <a:pt x="797587" y="238274"/>
                  <a:pt x="789751" y="243921"/>
                  <a:pt x="781050" y="247650"/>
                </a:cubicBezTo>
                <a:cubicBezTo>
                  <a:pt x="745430" y="262916"/>
                  <a:pt x="778721" y="242631"/>
                  <a:pt x="736600" y="266700"/>
                </a:cubicBezTo>
                <a:cubicBezTo>
                  <a:pt x="729974" y="270486"/>
                  <a:pt x="724376" y="275987"/>
                  <a:pt x="717550" y="279400"/>
                </a:cubicBezTo>
                <a:cubicBezTo>
                  <a:pt x="684577" y="295886"/>
                  <a:pt x="723900" y="293158"/>
                  <a:pt x="711200" y="30480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80303" y="1082386"/>
            <a:ext cx="3263354" cy="326813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vál 6"/>
          <p:cNvSpPr/>
          <p:nvPr/>
        </p:nvSpPr>
        <p:spPr>
          <a:xfrm>
            <a:off x="3050415" y="0"/>
            <a:ext cx="5519401" cy="4767662"/>
          </a:xfrm>
          <a:prstGeom prst="ellipse">
            <a:avLst/>
          </a:prstGeom>
          <a:gradFill flip="none" rotWithShape="1">
            <a:gsLst>
              <a:gs pos="0">
                <a:srgbClr val="FF5353"/>
              </a:gs>
              <a:gs pos="68000">
                <a:srgbClr val="FFFFFF">
                  <a:alpha val="23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8" name="Skupina 7"/>
          <p:cNvGrpSpPr/>
          <p:nvPr/>
        </p:nvGrpSpPr>
        <p:grpSpPr>
          <a:xfrm>
            <a:off x="213904" y="1871388"/>
            <a:ext cx="9856721" cy="5199998"/>
            <a:chOff x="1537469" y="303453"/>
            <a:chExt cx="9398310" cy="5511888"/>
          </a:xfrm>
        </p:grpSpPr>
        <p:sp>
          <p:nvSpPr>
            <p:cNvPr id="9" name="Volný tvar 8"/>
            <p:cNvSpPr/>
            <p:nvPr/>
          </p:nvSpPr>
          <p:spPr>
            <a:xfrm rot="21366651">
              <a:off x="1691269" y="554680"/>
              <a:ext cx="9229801" cy="4242593"/>
            </a:xfrm>
            <a:custGeom>
              <a:avLst/>
              <a:gdLst>
                <a:gd name="connsiteX0" fmla="*/ 110067 w 9229801"/>
                <a:gd name="connsiteY0" fmla="*/ 2879459 h 4242593"/>
                <a:gd name="connsiteX1" fmla="*/ 186267 w 9229801"/>
                <a:gd name="connsiteY1" fmla="*/ 2862526 h 4242593"/>
                <a:gd name="connsiteX2" fmla="*/ 220133 w 9229801"/>
                <a:gd name="connsiteY2" fmla="*/ 2854059 h 4242593"/>
                <a:gd name="connsiteX3" fmla="*/ 254000 w 9229801"/>
                <a:gd name="connsiteY3" fmla="*/ 2837126 h 4242593"/>
                <a:gd name="connsiteX4" fmla="*/ 330200 w 9229801"/>
                <a:gd name="connsiteY4" fmla="*/ 2811726 h 4242593"/>
                <a:gd name="connsiteX5" fmla="*/ 372533 w 9229801"/>
                <a:gd name="connsiteY5" fmla="*/ 2786326 h 4242593"/>
                <a:gd name="connsiteX6" fmla="*/ 423333 w 9229801"/>
                <a:gd name="connsiteY6" fmla="*/ 2769393 h 4242593"/>
                <a:gd name="connsiteX7" fmla="*/ 482600 w 9229801"/>
                <a:gd name="connsiteY7" fmla="*/ 2743993 h 4242593"/>
                <a:gd name="connsiteX8" fmla="*/ 508000 w 9229801"/>
                <a:gd name="connsiteY8" fmla="*/ 2727059 h 4242593"/>
                <a:gd name="connsiteX9" fmla="*/ 558800 w 9229801"/>
                <a:gd name="connsiteY9" fmla="*/ 2710126 h 4242593"/>
                <a:gd name="connsiteX10" fmla="*/ 592667 w 9229801"/>
                <a:gd name="connsiteY10" fmla="*/ 2684726 h 4242593"/>
                <a:gd name="connsiteX11" fmla="*/ 626533 w 9229801"/>
                <a:gd name="connsiteY11" fmla="*/ 2667793 h 4242593"/>
                <a:gd name="connsiteX12" fmla="*/ 651933 w 9229801"/>
                <a:gd name="connsiteY12" fmla="*/ 2642393 h 4242593"/>
                <a:gd name="connsiteX13" fmla="*/ 685800 w 9229801"/>
                <a:gd name="connsiteY13" fmla="*/ 2625459 h 4242593"/>
                <a:gd name="connsiteX14" fmla="*/ 711200 w 9229801"/>
                <a:gd name="connsiteY14" fmla="*/ 2600059 h 4242593"/>
                <a:gd name="connsiteX15" fmla="*/ 762000 w 9229801"/>
                <a:gd name="connsiteY15" fmla="*/ 2574659 h 4242593"/>
                <a:gd name="connsiteX16" fmla="*/ 821267 w 9229801"/>
                <a:gd name="connsiteY16" fmla="*/ 2523859 h 4242593"/>
                <a:gd name="connsiteX17" fmla="*/ 880533 w 9229801"/>
                <a:gd name="connsiteY17" fmla="*/ 2506926 h 4242593"/>
                <a:gd name="connsiteX18" fmla="*/ 956733 w 9229801"/>
                <a:gd name="connsiteY18" fmla="*/ 2473059 h 4242593"/>
                <a:gd name="connsiteX19" fmla="*/ 990600 w 9229801"/>
                <a:gd name="connsiteY19" fmla="*/ 2456126 h 4242593"/>
                <a:gd name="connsiteX20" fmla="*/ 1066800 w 9229801"/>
                <a:gd name="connsiteY20" fmla="*/ 2430726 h 4242593"/>
                <a:gd name="connsiteX21" fmla="*/ 1100667 w 9229801"/>
                <a:gd name="connsiteY21" fmla="*/ 2413793 h 4242593"/>
                <a:gd name="connsiteX22" fmla="*/ 1151467 w 9229801"/>
                <a:gd name="connsiteY22" fmla="*/ 2396859 h 4242593"/>
                <a:gd name="connsiteX23" fmla="*/ 1202267 w 9229801"/>
                <a:gd name="connsiteY23" fmla="*/ 2362993 h 4242593"/>
                <a:gd name="connsiteX24" fmla="*/ 1270000 w 9229801"/>
                <a:gd name="connsiteY24" fmla="*/ 2346059 h 4242593"/>
                <a:gd name="connsiteX25" fmla="*/ 1303867 w 9229801"/>
                <a:gd name="connsiteY25" fmla="*/ 2337593 h 4242593"/>
                <a:gd name="connsiteX26" fmla="*/ 1363133 w 9229801"/>
                <a:gd name="connsiteY26" fmla="*/ 2312193 h 4242593"/>
                <a:gd name="connsiteX27" fmla="*/ 1405467 w 9229801"/>
                <a:gd name="connsiteY27" fmla="*/ 2295259 h 4242593"/>
                <a:gd name="connsiteX28" fmla="*/ 1447800 w 9229801"/>
                <a:gd name="connsiteY28" fmla="*/ 2286793 h 4242593"/>
                <a:gd name="connsiteX29" fmla="*/ 1549400 w 9229801"/>
                <a:gd name="connsiteY29" fmla="*/ 2269859 h 4242593"/>
                <a:gd name="connsiteX30" fmla="*/ 1684867 w 9229801"/>
                <a:gd name="connsiteY30" fmla="*/ 2235993 h 4242593"/>
                <a:gd name="connsiteX31" fmla="*/ 1786467 w 9229801"/>
                <a:gd name="connsiteY31" fmla="*/ 2219059 h 4242593"/>
                <a:gd name="connsiteX32" fmla="*/ 1871133 w 9229801"/>
                <a:gd name="connsiteY32" fmla="*/ 2185193 h 4242593"/>
                <a:gd name="connsiteX33" fmla="*/ 2006600 w 9229801"/>
                <a:gd name="connsiteY33" fmla="*/ 2168259 h 4242593"/>
                <a:gd name="connsiteX34" fmla="*/ 2091267 w 9229801"/>
                <a:gd name="connsiteY34" fmla="*/ 2142859 h 4242593"/>
                <a:gd name="connsiteX35" fmla="*/ 2159000 w 9229801"/>
                <a:gd name="connsiteY35" fmla="*/ 2134393 h 4242593"/>
                <a:gd name="connsiteX36" fmla="*/ 2218267 w 9229801"/>
                <a:gd name="connsiteY36" fmla="*/ 2100526 h 4242593"/>
                <a:gd name="connsiteX37" fmla="*/ 2277533 w 9229801"/>
                <a:gd name="connsiteY37" fmla="*/ 2092059 h 4242593"/>
                <a:gd name="connsiteX38" fmla="*/ 2311400 w 9229801"/>
                <a:gd name="connsiteY38" fmla="*/ 2083593 h 4242593"/>
                <a:gd name="connsiteX39" fmla="*/ 2438400 w 9229801"/>
                <a:gd name="connsiteY39" fmla="*/ 2049726 h 4242593"/>
                <a:gd name="connsiteX40" fmla="*/ 2472267 w 9229801"/>
                <a:gd name="connsiteY40" fmla="*/ 2032793 h 4242593"/>
                <a:gd name="connsiteX41" fmla="*/ 2531533 w 9229801"/>
                <a:gd name="connsiteY41" fmla="*/ 1998926 h 4242593"/>
                <a:gd name="connsiteX42" fmla="*/ 2556933 w 9229801"/>
                <a:gd name="connsiteY42" fmla="*/ 1990459 h 4242593"/>
                <a:gd name="connsiteX43" fmla="*/ 2616200 w 9229801"/>
                <a:gd name="connsiteY43" fmla="*/ 1973526 h 4242593"/>
                <a:gd name="connsiteX44" fmla="*/ 2726267 w 9229801"/>
                <a:gd name="connsiteY44" fmla="*/ 1914259 h 4242593"/>
                <a:gd name="connsiteX45" fmla="*/ 2777067 w 9229801"/>
                <a:gd name="connsiteY45" fmla="*/ 1897326 h 4242593"/>
                <a:gd name="connsiteX46" fmla="*/ 2895600 w 9229801"/>
                <a:gd name="connsiteY46" fmla="*/ 1871926 h 4242593"/>
                <a:gd name="connsiteX47" fmla="*/ 2937933 w 9229801"/>
                <a:gd name="connsiteY47" fmla="*/ 1854993 h 4242593"/>
                <a:gd name="connsiteX48" fmla="*/ 3031067 w 9229801"/>
                <a:gd name="connsiteY48" fmla="*/ 1838059 h 4242593"/>
                <a:gd name="connsiteX49" fmla="*/ 3107267 w 9229801"/>
                <a:gd name="connsiteY49" fmla="*/ 1804193 h 4242593"/>
                <a:gd name="connsiteX50" fmla="*/ 3141133 w 9229801"/>
                <a:gd name="connsiteY50" fmla="*/ 1787259 h 4242593"/>
                <a:gd name="connsiteX51" fmla="*/ 3183467 w 9229801"/>
                <a:gd name="connsiteY51" fmla="*/ 1778793 h 4242593"/>
                <a:gd name="connsiteX52" fmla="*/ 3242733 w 9229801"/>
                <a:gd name="connsiteY52" fmla="*/ 1744926 h 4242593"/>
                <a:gd name="connsiteX53" fmla="*/ 3276600 w 9229801"/>
                <a:gd name="connsiteY53" fmla="*/ 1736459 h 4242593"/>
                <a:gd name="connsiteX54" fmla="*/ 3327400 w 9229801"/>
                <a:gd name="connsiteY54" fmla="*/ 1694126 h 4242593"/>
                <a:gd name="connsiteX55" fmla="*/ 3352800 w 9229801"/>
                <a:gd name="connsiteY55" fmla="*/ 1677193 h 4242593"/>
                <a:gd name="connsiteX56" fmla="*/ 3386667 w 9229801"/>
                <a:gd name="connsiteY56" fmla="*/ 1651793 h 4242593"/>
                <a:gd name="connsiteX57" fmla="*/ 3412067 w 9229801"/>
                <a:gd name="connsiteY57" fmla="*/ 1643326 h 4242593"/>
                <a:gd name="connsiteX58" fmla="*/ 3471333 w 9229801"/>
                <a:gd name="connsiteY58" fmla="*/ 1592526 h 4242593"/>
                <a:gd name="connsiteX59" fmla="*/ 3539067 w 9229801"/>
                <a:gd name="connsiteY59" fmla="*/ 1575593 h 4242593"/>
                <a:gd name="connsiteX60" fmla="*/ 3556000 w 9229801"/>
                <a:gd name="connsiteY60" fmla="*/ 1550193 h 4242593"/>
                <a:gd name="connsiteX61" fmla="*/ 3615267 w 9229801"/>
                <a:gd name="connsiteY61" fmla="*/ 1533259 h 4242593"/>
                <a:gd name="connsiteX62" fmla="*/ 3666067 w 9229801"/>
                <a:gd name="connsiteY62" fmla="*/ 1499393 h 4242593"/>
                <a:gd name="connsiteX63" fmla="*/ 3742267 w 9229801"/>
                <a:gd name="connsiteY63" fmla="*/ 1473993 h 4242593"/>
                <a:gd name="connsiteX64" fmla="*/ 3801533 w 9229801"/>
                <a:gd name="connsiteY64" fmla="*/ 1457059 h 4242593"/>
                <a:gd name="connsiteX65" fmla="*/ 3826933 w 9229801"/>
                <a:gd name="connsiteY65" fmla="*/ 1440126 h 4242593"/>
                <a:gd name="connsiteX66" fmla="*/ 3860800 w 9229801"/>
                <a:gd name="connsiteY66" fmla="*/ 1431659 h 4242593"/>
                <a:gd name="connsiteX67" fmla="*/ 3928533 w 9229801"/>
                <a:gd name="connsiteY67" fmla="*/ 1414726 h 4242593"/>
                <a:gd name="connsiteX68" fmla="*/ 4013200 w 9229801"/>
                <a:gd name="connsiteY68" fmla="*/ 1397793 h 4242593"/>
                <a:gd name="connsiteX69" fmla="*/ 4055533 w 9229801"/>
                <a:gd name="connsiteY69" fmla="*/ 1372393 h 4242593"/>
                <a:gd name="connsiteX70" fmla="*/ 4080933 w 9229801"/>
                <a:gd name="connsiteY70" fmla="*/ 1363926 h 4242593"/>
                <a:gd name="connsiteX71" fmla="*/ 4148667 w 9229801"/>
                <a:gd name="connsiteY71" fmla="*/ 1346993 h 4242593"/>
                <a:gd name="connsiteX72" fmla="*/ 4275667 w 9229801"/>
                <a:gd name="connsiteY72" fmla="*/ 1304659 h 4242593"/>
                <a:gd name="connsiteX73" fmla="*/ 4301067 w 9229801"/>
                <a:gd name="connsiteY73" fmla="*/ 1296193 h 4242593"/>
                <a:gd name="connsiteX74" fmla="*/ 4394200 w 9229801"/>
                <a:gd name="connsiteY74" fmla="*/ 1262326 h 4242593"/>
                <a:gd name="connsiteX75" fmla="*/ 4461933 w 9229801"/>
                <a:gd name="connsiteY75" fmla="*/ 1245393 h 4242593"/>
                <a:gd name="connsiteX76" fmla="*/ 4504267 w 9229801"/>
                <a:gd name="connsiteY76" fmla="*/ 1219993 h 4242593"/>
                <a:gd name="connsiteX77" fmla="*/ 4648200 w 9229801"/>
                <a:gd name="connsiteY77" fmla="*/ 1203059 h 4242593"/>
                <a:gd name="connsiteX78" fmla="*/ 4826000 w 9229801"/>
                <a:gd name="connsiteY78" fmla="*/ 1177659 h 4242593"/>
                <a:gd name="connsiteX79" fmla="*/ 4969933 w 9229801"/>
                <a:gd name="connsiteY79" fmla="*/ 1169193 h 4242593"/>
                <a:gd name="connsiteX80" fmla="*/ 5020733 w 9229801"/>
                <a:gd name="connsiteY80" fmla="*/ 1160726 h 4242593"/>
                <a:gd name="connsiteX81" fmla="*/ 5147733 w 9229801"/>
                <a:gd name="connsiteY81" fmla="*/ 1152259 h 4242593"/>
                <a:gd name="connsiteX82" fmla="*/ 5274733 w 9229801"/>
                <a:gd name="connsiteY82" fmla="*/ 1126859 h 4242593"/>
                <a:gd name="connsiteX83" fmla="*/ 5452533 w 9229801"/>
                <a:gd name="connsiteY83" fmla="*/ 1101459 h 4242593"/>
                <a:gd name="connsiteX84" fmla="*/ 5503333 w 9229801"/>
                <a:gd name="connsiteY84" fmla="*/ 1076059 h 4242593"/>
                <a:gd name="connsiteX85" fmla="*/ 5537200 w 9229801"/>
                <a:gd name="connsiteY85" fmla="*/ 1067593 h 4242593"/>
                <a:gd name="connsiteX86" fmla="*/ 5664200 w 9229801"/>
                <a:gd name="connsiteY86" fmla="*/ 1050659 h 4242593"/>
                <a:gd name="connsiteX87" fmla="*/ 5731933 w 9229801"/>
                <a:gd name="connsiteY87" fmla="*/ 1033726 h 4242593"/>
                <a:gd name="connsiteX88" fmla="*/ 5782733 w 9229801"/>
                <a:gd name="connsiteY88" fmla="*/ 1025259 h 4242593"/>
                <a:gd name="connsiteX89" fmla="*/ 5918200 w 9229801"/>
                <a:gd name="connsiteY89" fmla="*/ 991393 h 4242593"/>
                <a:gd name="connsiteX90" fmla="*/ 6053667 w 9229801"/>
                <a:gd name="connsiteY90" fmla="*/ 949059 h 4242593"/>
                <a:gd name="connsiteX91" fmla="*/ 6096000 w 9229801"/>
                <a:gd name="connsiteY91" fmla="*/ 940593 h 4242593"/>
                <a:gd name="connsiteX92" fmla="*/ 6248400 w 9229801"/>
                <a:gd name="connsiteY92" fmla="*/ 898259 h 4242593"/>
                <a:gd name="connsiteX93" fmla="*/ 6316133 w 9229801"/>
                <a:gd name="connsiteY93" fmla="*/ 881326 h 4242593"/>
                <a:gd name="connsiteX94" fmla="*/ 6350000 w 9229801"/>
                <a:gd name="connsiteY94" fmla="*/ 864393 h 4242593"/>
                <a:gd name="connsiteX95" fmla="*/ 6468533 w 9229801"/>
                <a:gd name="connsiteY95" fmla="*/ 813593 h 4242593"/>
                <a:gd name="connsiteX96" fmla="*/ 6697133 w 9229801"/>
                <a:gd name="connsiteY96" fmla="*/ 737393 h 4242593"/>
                <a:gd name="connsiteX97" fmla="*/ 6790267 w 9229801"/>
                <a:gd name="connsiteY97" fmla="*/ 703526 h 4242593"/>
                <a:gd name="connsiteX98" fmla="*/ 6815667 w 9229801"/>
                <a:gd name="connsiteY98" fmla="*/ 695059 h 4242593"/>
                <a:gd name="connsiteX99" fmla="*/ 6858000 w 9229801"/>
                <a:gd name="connsiteY99" fmla="*/ 678126 h 4242593"/>
                <a:gd name="connsiteX100" fmla="*/ 6908800 w 9229801"/>
                <a:gd name="connsiteY100" fmla="*/ 669659 h 4242593"/>
                <a:gd name="connsiteX101" fmla="*/ 7010400 w 9229801"/>
                <a:gd name="connsiteY101" fmla="*/ 610393 h 4242593"/>
                <a:gd name="connsiteX102" fmla="*/ 7112000 w 9229801"/>
                <a:gd name="connsiteY102" fmla="*/ 593459 h 4242593"/>
                <a:gd name="connsiteX103" fmla="*/ 7154333 w 9229801"/>
                <a:gd name="connsiteY103" fmla="*/ 576526 h 4242593"/>
                <a:gd name="connsiteX104" fmla="*/ 7196667 w 9229801"/>
                <a:gd name="connsiteY104" fmla="*/ 568059 h 4242593"/>
                <a:gd name="connsiteX105" fmla="*/ 7306733 w 9229801"/>
                <a:gd name="connsiteY105" fmla="*/ 517259 h 4242593"/>
                <a:gd name="connsiteX106" fmla="*/ 7349067 w 9229801"/>
                <a:gd name="connsiteY106" fmla="*/ 508793 h 4242593"/>
                <a:gd name="connsiteX107" fmla="*/ 7416800 w 9229801"/>
                <a:gd name="connsiteY107" fmla="*/ 483393 h 4242593"/>
                <a:gd name="connsiteX108" fmla="*/ 7518400 w 9229801"/>
                <a:gd name="connsiteY108" fmla="*/ 457993 h 4242593"/>
                <a:gd name="connsiteX109" fmla="*/ 7560733 w 9229801"/>
                <a:gd name="connsiteY109" fmla="*/ 441059 h 4242593"/>
                <a:gd name="connsiteX110" fmla="*/ 7679267 w 9229801"/>
                <a:gd name="connsiteY110" fmla="*/ 415659 h 4242593"/>
                <a:gd name="connsiteX111" fmla="*/ 7772400 w 9229801"/>
                <a:gd name="connsiteY111" fmla="*/ 381793 h 4242593"/>
                <a:gd name="connsiteX112" fmla="*/ 7814733 w 9229801"/>
                <a:gd name="connsiteY112" fmla="*/ 364859 h 4242593"/>
                <a:gd name="connsiteX113" fmla="*/ 7840133 w 9229801"/>
                <a:gd name="connsiteY113" fmla="*/ 356393 h 4242593"/>
                <a:gd name="connsiteX114" fmla="*/ 7899400 w 9229801"/>
                <a:gd name="connsiteY114" fmla="*/ 322526 h 4242593"/>
                <a:gd name="connsiteX115" fmla="*/ 8009467 w 9229801"/>
                <a:gd name="connsiteY115" fmla="*/ 288659 h 4242593"/>
                <a:gd name="connsiteX116" fmla="*/ 8051800 w 9229801"/>
                <a:gd name="connsiteY116" fmla="*/ 263259 h 4242593"/>
                <a:gd name="connsiteX117" fmla="*/ 8085667 w 9229801"/>
                <a:gd name="connsiteY117" fmla="*/ 254793 h 4242593"/>
                <a:gd name="connsiteX118" fmla="*/ 8161867 w 9229801"/>
                <a:gd name="connsiteY118" fmla="*/ 203993 h 4242593"/>
                <a:gd name="connsiteX119" fmla="*/ 8195733 w 9229801"/>
                <a:gd name="connsiteY119" fmla="*/ 187059 h 4242593"/>
                <a:gd name="connsiteX120" fmla="*/ 8212667 w 9229801"/>
                <a:gd name="connsiteY120" fmla="*/ 170126 h 4242593"/>
                <a:gd name="connsiteX121" fmla="*/ 8297333 w 9229801"/>
                <a:gd name="connsiteY121" fmla="*/ 119326 h 4242593"/>
                <a:gd name="connsiteX122" fmla="*/ 8331200 w 9229801"/>
                <a:gd name="connsiteY122" fmla="*/ 93926 h 4242593"/>
                <a:gd name="connsiteX123" fmla="*/ 8365067 w 9229801"/>
                <a:gd name="connsiteY123" fmla="*/ 85459 h 4242593"/>
                <a:gd name="connsiteX124" fmla="*/ 8415867 w 9229801"/>
                <a:gd name="connsiteY124" fmla="*/ 43126 h 4242593"/>
                <a:gd name="connsiteX125" fmla="*/ 8475133 w 9229801"/>
                <a:gd name="connsiteY125" fmla="*/ 26193 h 4242593"/>
                <a:gd name="connsiteX126" fmla="*/ 8509000 w 9229801"/>
                <a:gd name="connsiteY126" fmla="*/ 9259 h 4242593"/>
                <a:gd name="connsiteX127" fmla="*/ 8542867 w 9229801"/>
                <a:gd name="connsiteY127" fmla="*/ 220926 h 4242593"/>
                <a:gd name="connsiteX128" fmla="*/ 8559800 w 9229801"/>
                <a:gd name="connsiteY128" fmla="*/ 322526 h 4242593"/>
                <a:gd name="connsiteX129" fmla="*/ 8576733 w 9229801"/>
                <a:gd name="connsiteY129" fmla="*/ 347926 h 4242593"/>
                <a:gd name="connsiteX130" fmla="*/ 8585200 w 9229801"/>
                <a:gd name="connsiteY130" fmla="*/ 398726 h 4242593"/>
                <a:gd name="connsiteX131" fmla="*/ 8602133 w 9229801"/>
                <a:gd name="connsiteY131" fmla="*/ 424126 h 4242593"/>
                <a:gd name="connsiteX132" fmla="*/ 8636000 w 9229801"/>
                <a:gd name="connsiteY132" fmla="*/ 474926 h 4242593"/>
                <a:gd name="connsiteX133" fmla="*/ 8644467 w 9229801"/>
                <a:gd name="connsiteY133" fmla="*/ 500326 h 4242593"/>
                <a:gd name="connsiteX134" fmla="*/ 8703733 w 9229801"/>
                <a:gd name="connsiteY134" fmla="*/ 584993 h 4242593"/>
                <a:gd name="connsiteX135" fmla="*/ 8712200 w 9229801"/>
                <a:gd name="connsiteY135" fmla="*/ 610393 h 4242593"/>
                <a:gd name="connsiteX136" fmla="*/ 8746067 w 9229801"/>
                <a:gd name="connsiteY136" fmla="*/ 652726 h 4242593"/>
                <a:gd name="connsiteX137" fmla="*/ 8763000 w 9229801"/>
                <a:gd name="connsiteY137" fmla="*/ 686593 h 4242593"/>
                <a:gd name="connsiteX138" fmla="*/ 8788400 w 9229801"/>
                <a:gd name="connsiteY138" fmla="*/ 703526 h 4242593"/>
                <a:gd name="connsiteX139" fmla="*/ 8796867 w 9229801"/>
                <a:gd name="connsiteY139" fmla="*/ 728926 h 4242593"/>
                <a:gd name="connsiteX140" fmla="*/ 8847667 w 9229801"/>
                <a:gd name="connsiteY140" fmla="*/ 779726 h 4242593"/>
                <a:gd name="connsiteX141" fmla="*/ 8898467 w 9229801"/>
                <a:gd name="connsiteY141" fmla="*/ 847459 h 4242593"/>
                <a:gd name="connsiteX142" fmla="*/ 8957733 w 9229801"/>
                <a:gd name="connsiteY142" fmla="*/ 940593 h 4242593"/>
                <a:gd name="connsiteX143" fmla="*/ 8966200 w 9229801"/>
                <a:gd name="connsiteY143" fmla="*/ 965993 h 4242593"/>
                <a:gd name="connsiteX144" fmla="*/ 8974667 w 9229801"/>
                <a:gd name="connsiteY144" fmla="*/ 999859 h 4242593"/>
                <a:gd name="connsiteX145" fmla="*/ 9000067 w 9229801"/>
                <a:gd name="connsiteY145" fmla="*/ 1016793 h 4242593"/>
                <a:gd name="connsiteX146" fmla="*/ 9033933 w 9229801"/>
                <a:gd name="connsiteY146" fmla="*/ 1076059 h 4242593"/>
                <a:gd name="connsiteX147" fmla="*/ 9042400 w 9229801"/>
                <a:gd name="connsiteY147" fmla="*/ 1109926 h 4242593"/>
                <a:gd name="connsiteX148" fmla="*/ 9067800 w 9229801"/>
                <a:gd name="connsiteY148" fmla="*/ 1135326 h 4242593"/>
                <a:gd name="connsiteX149" fmla="*/ 9084733 w 9229801"/>
                <a:gd name="connsiteY149" fmla="*/ 1160726 h 4242593"/>
                <a:gd name="connsiteX150" fmla="*/ 9127067 w 9229801"/>
                <a:gd name="connsiteY150" fmla="*/ 1219993 h 4242593"/>
                <a:gd name="connsiteX151" fmla="*/ 9135533 w 9229801"/>
                <a:gd name="connsiteY151" fmla="*/ 1245393 h 4242593"/>
                <a:gd name="connsiteX152" fmla="*/ 9152467 w 9229801"/>
                <a:gd name="connsiteY152" fmla="*/ 1262326 h 4242593"/>
                <a:gd name="connsiteX153" fmla="*/ 9160933 w 9229801"/>
                <a:gd name="connsiteY153" fmla="*/ 1296193 h 4242593"/>
                <a:gd name="connsiteX154" fmla="*/ 9177867 w 9229801"/>
                <a:gd name="connsiteY154" fmla="*/ 1313126 h 4242593"/>
                <a:gd name="connsiteX155" fmla="*/ 9211733 w 9229801"/>
                <a:gd name="connsiteY155" fmla="*/ 1363926 h 4242593"/>
                <a:gd name="connsiteX156" fmla="*/ 9211733 w 9229801"/>
                <a:gd name="connsiteY156" fmla="*/ 1575593 h 4242593"/>
                <a:gd name="connsiteX157" fmla="*/ 9127067 w 9229801"/>
                <a:gd name="connsiteY157" fmla="*/ 1651793 h 4242593"/>
                <a:gd name="connsiteX158" fmla="*/ 9101667 w 9229801"/>
                <a:gd name="connsiteY158" fmla="*/ 1660259 h 4242593"/>
                <a:gd name="connsiteX159" fmla="*/ 9059333 w 9229801"/>
                <a:gd name="connsiteY159" fmla="*/ 1677193 h 4242593"/>
                <a:gd name="connsiteX160" fmla="*/ 9033933 w 9229801"/>
                <a:gd name="connsiteY160" fmla="*/ 1694126 h 4242593"/>
                <a:gd name="connsiteX161" fmla="*/ 8932333 w 9229801"/>
                <a:gd name="connsiteY161" fmla="*/ 1719526 h 4242593"/>
                <a:gd name="connsiteX162" fmla="*/ 8873067 w 9229801"/>
                <a:gd name="connsiteY162" fmla="*/ 1744926 h 4242593"/>
                <a:gd name="connsiteX163" fmla="*/ 8813800 w 9229801"/>
                <a:gd name="connsiteY163" fmla="*/ 1778793 h 4242593"/>
                <a:gd name="connsiteX164" fmla="*/ 8788400 w 9229801"/>
                <a:gd name="connsiteY164" fmla="*/ 1787259 h 4242593"/>
                <a:gd name="connsiteX165" fmla="*/ 8720667 w 9229801"/>
                <a:gd name="connsiteY165" fmla="*/ 1821126 h 4242593"/>
                <a:gd name="connsiteX166" fmla="*/ 8661400 w 9229801"/>
                <a:gd name="connsiteY166" fmla="*/ 1838059 h 4242593"/>
                <a:gd name="connsiteX167" fmla="*/ 8627533 w 9229801"/>
                <a:gd name="connsiteY167" fmla="*/ 1846526 h 4242593"/>
                <a:gd name="connsiteX168" fmla="*/ 8542867 w 9229801"/>
                <a:gd name="connsiteY168" fmla="*/ 1897326 h 4242593"/>
                <a:gd name="connsiteX169" fmla="*/ 8517467 w 9229801"/>
                <a:gd name="connsiteY169" fmla="*/ 1914259 h 4242593"/>
                <a:gd name="connsiteX170" fmla="*/ 8449733 w 9229801"/>
                <a:gd name="connsiteY170" fmla="*/ 1939659 h 4242593"/>
                <a:gd name="connsiteX171" fmla="*/ 8407400 w 9229801"/>
                <a:gd name="connsiteY171" fmla="*/ 1948126 h 4242593"/>
                <a:gd name="connsiteX172" fmla="*/ 8297333 w 9229801"/>
                <a:gd name="connsiteY172" fmla="*/ 1981993 h 4242593"/>
                <a:gd name="connsiteX173" fmla="*/ 8263467 w 9229801"/>
                <a:gd name="connsiteY173" fmla="*/ 1998926 h 4242593"/>
                <a:gd name="connsiteX174" fmla="*/ 8170333 w 9229801"/>
                <a:gd name="connsiteY174" fmla="*/ 2032793 h 4242593"/>
                <a:gd name="connsiteX175" fmla="*/ 8144933 w 9229801"/>
                <a:gd name="connsiteY175" fmla="*/ 2049726 h 4242593"/>
                <a:gd name="connsiteX176" fmla="*/ 8119533 w 9229801"/>
                <a:gd name="connsiteY176" fmla="*/ 2058193 h 4242593"/>
                <a:gd name="connsiteX177" fmla="*/ 8051800 w 9229801"/>
                <a:gd name="connsiteY177" fmla="*/ 2092059 h 4242593"/>
                <a:gd name="connsiteX178" fmla="*/ 7984067 w 9229801"/>
                <a:gd name="connsiteY178" fmla="*/ 2108993 h 4242593"/>
                <a:gd name="connsiteX179" fmla="*/ 7941733 w 9229801"/>
                <a:gd name="connsiteY179" fmla="*/ 2117459 h 4242593"/>
                <a:gd name="connsiteX180" fmla="*/ 7916333 w 9229801"/>
                <a:gd name="connsiteY180" fmla="*/ 2125926 h 4242593"/>
                <a:gd name="connsiteX181" fmla="*/ 7874000 w 9229801"/>
                <a:gd name="connsiteY181" fmla="*/ 2134393 h 4242593"/>
                <a:gd name="connsiteX182" fmla="*/ 7755467 w 9229801"/>
                <a:gd name="connsiteY182" fmla="*/ 2185193 h 4242593"/>
                <a:gd name="connsiteX183" fmla="*/ 7679267 w 9229801"/>
                <a:gd name="connsiteY183" fmla="*/ 2227526 h 4242593"/>
                <a:gd name="connsiteX184" fmla="*/ 7628467 w 9229801"/>
                <a:gd name="connsiteY184" fmla="*/ 2235993 h 4242593"/>
                <a:gd name="connsiteX185" fmla="*/ 7594600 w 9229801"/>
                <a:gd name="connsiteY185" fmla="*/ 2244459 h 4242593"/>
                <a:gd name="connsiteX186" fmla="*/ 7526867 w 9229801"/>
                <a:gd name="connsiteY186" fmla="*/ 2269859 h 4242593"/>
                <a:gd name="connsiteX187" fmla="*/ 7442200 w 9229801"/>
                <a:gd name="connsiteY187" fmla="*/ 2295259 h 4242593"/>
                <a:gd name="connsiteX188" fmla="*/ 7349067 w 9229801"/>
                <a:gd name="connsiteY188" fmla="*/ 2320659 h 4242593"/>
                <a:gd name="connsiteX189" fmla="*/ 7289800 w 9229801"/>
                <a:gd name="connsiteY189" fmla="*/ 2337593 h 4242593"/>
                <a:gd name="connsiteX190" fmla="*/ 7255933 w 9229801"/>
                <a:gd name="connsiteY190" fmla="*/ 2346059 h 4242593"/>
                <a:gd name="connsiteX191" fmla="*/ 7171267 w 9229801"/>
                <a:gd name="connsiteY191" fmla="*/ 2388393 h 4242593"/>
                <a:gd name="connsiteX192" fmla="*/ 7120467 w 9229801"/>
                <a:gd name="connsiteY192" fmla="*/ 2405326 h 4242593"/>
                <a:gd name="connsiteX193" fmla="*/ 7095067 w 9229801"/>
                <a:gd name="connsiteY193" fmla="*/ 2413793 h 4242593"/>
                <a:gd name="connsiteX194" fmla="*/ 7044267 w 9229801"/>
                <a:gd name="connsiteY194" fmla="*/ 2430726 h 4242593"/>
                <a:gd name="connsiteX195" fmla="*/ 6925733 w 9229801"/>
                <a:gd name="connsiteY195" fmla="*/ 2456126 h 4242593"/>
                <a:gd name="connsiteX196" fmla="*/ 6824133 w 9229801"/>
                <a:gd name="connsiteY196" fmla="*/ 2473059 h 4242593"/>
                <a:gd name="connsiteX197" fmla="*/ 6764867 w 9229801"/>
                <a:gd name="connsiteY197" fmla="*/ 2489993 h 4242593"/>
                <a:gd name="connsiteX198" fmla="*/ 6722533 w 9229801"/>
                <a:gd name="connsiteY198" fmla="*/ 2506926 h 4242593"/>
                <a:gd name="connsiteX199" fmla="*/ 6680200 w 9229801"/>
                <a:gd name="connsiteY199" fmla="*/ 2515393 h 4242593"/>
                <a:gd name="connsiteX200" fmla="*/ 6620933 w 9229801"/>
                <a:gd name="connsiteY200" fmla="*/ 2540793 h 4242593"/>
                <a:gd name="connsiteX201" fmla="*/ 6561667 w 9229801"/>
                <a:gd name="connsiteY201" fmla="*/ 2549259 h 4242593"/>
                <a:gd name="connsiteX202" fmla="*/ 6468533 w 9229801"/>
                <a:gd name="connsiteY202" fmla="*/ 2574659 h 4242593"/>
                <a:gd name="connsiteX203" fmla="*/ 6392333 w 9229801"/>
                <a:gd name="connsiteY203" fmla="*/ 2600059 h 4242593"/>
                <a:gd name="connsiteX204" fmla="*/ 6121400 w 9229801"/>
                <a:gd name="connsiteY204" fmla="*/ 2650859 h 4242593"/>
                <a:gd name="connsiteX205" fmla="*/ 6028267 w 9229801"/>
                <a:gd name="connsiteY205" fmla="*/ 2659326 h 4242593"/>
                <a:gd name="connsiteX206" fmla="*/ 5977467 w 9229801"/>
                <a:gd name="connsiteY206" fmla="*/ 2667793 h 4242593"/>
                <a:gd name="connsiteX207" fmla="*/ 5858933 w 9229801"/>
                <a:gd name="connsiteY207" fmla="*/ 2676259 h 4242593"/>
                <a:gd name="connsiteX208" fmla="*/ 5782733 w 9229801"/>
                <a:gd name="connsiteY208" fmla="*/ 2693193 h 4242593"/>
                <a:gd name="connsiteX209" fmla="*/ 5706533 w 9229801"/>
                <a:gd name="connsiteY209" fmla="*/ 2701659 h 4242593"/>
                <a:gd name="connsiteX210" fmla="*/ 5528733 w 9229801"/>
                <a:gd name="connsiteY210" fmla="*/ 2718593 h 4242593"/>
                <a:gd name="connsiteX211" fmla="*/ 5477933 w 9229801"/>
                <a:gd name="connsiteY211" fmla="*/ 2727059 h 4242593"/>
                <a:gd name="connsiteX212" fmla="*/ 5401733 w 9229801"/>
                <a:gd name="connsiteY212" fmla="*/ 2735526 h 4242593"/>
                <a:gd name="connsiteX213" fmla="*/ 5249333 w 9229801"/>
                <a:gd name="connsiteY213" fmla="*/ 2760926 h 4242593"/>
                <a:gd name="connsiteX214" fmla="*/ 5113867 w 9229801"/>
                <a:gd name="connsiteY214" fmla="*/ 2777859 h 4242593"/>
                <a:gd name="connsiteX215" fmla="*/ 5063067 w 9229801"/>
                <a:gd name="connsiteY215" fmla="*/ 2786326 h 4242593"/>
                <a:gd name="connsiteX216" fmla="*/ 4995333 w 9229801"/>
                <a:gd name="connsiteY216" fmla="*/ 2803259 h 4242593"/>
                <a:gd name="connsiteX217" fmla="*/ 4893733 w 9229801"/>
                <a:gd name="connsiteY217" fmla="*/ 2811726 h 4242593"/>
                <a:gd name="connsiteX218" fmla="*/ 4817533 w 9229801"/>
                <a:gd name="connsiteY218" fmla="*/ 2828659 h 4242593"/>
                <a:gd name="connsiteX219" fmla="*/ 4792133 w 9229801"/>
                <a:gd name="connsiteY219" fmla="*/ 2837126 h 4242593"/>
                <a:gd name="connsiteX220" fmla="*/ 4631267 w 9229801"/>
                <a:gd name="connsiteY220" fmla="*/ 2854059 h 4242593"/>
                <a:gd name="connsiteX221" fmla="*/ 4572000 w 9229801"/>
                <a:gd name="connsiteY221" fmla="*/ 2862526 h 4242593"/>
                <a:gd name="connsiteX222" fmla="*/ 4546600 w 9229801"/>
                <a:gd name="connsiteY222" fmla="*/ 2870993 h 4242593"/>
                <a:gd name="connsiteX223" fmla="*/ 4487333 w 9229801"/>
                <a:gd name="connsiteY223" fmla="*/ 2887926 h 4242593"/>
                <a:gd name="connsiteX224" fmla="*/ 4453467 w 9229801"/>
                <a:gd name="connsiteY224" fmla="*/ 2904859 h 4242593"/>
                <a:gd name="connsiteX225" fmla="*/ 4385733 w 9229801"/>
                <a:gd name="connsiteY225" fmla="*/ 2930259 h 4242593"/>
                <a:gd name="connsiteX226" fmla="*/ 4326467 w 9229801"/>
                <a:gd name="connsiteY226" fmla="*/ 2955659 h 4242593"/>
                <a:gd name="connsiteX227" fmla="*/ 4241800 w 9229801"/>
                <a:gd name="connsiteY227" fmla="*/ 2981059 h 4242593"/>
                <a:gd name="connsiteX228" fmla="*/ 4216400 w 9229801"/>
                <a:gd name="connsiteY228" fmla="*/ 2989526 h 4242593"/>
                <a:gd name="connsiteX229" fmla="*/ 4182533 w 9229801"/>
                <a:gd name="connsiteY229" fmla="*/ 2997993 h 4242593"/>
                <a:gd name="connsiteX230" fmla="*/ 4148667 w 9229801"/>
                <a:gd name="connsiteY230" fmla="*/ 3014926 h 4242593"/>
                <a:gd name="connsiteX231" fmla="*/ 4089400 w 9229801"/>
                <a:gd name="connsiteY231" fmla="*/ 3031859 h 4242593"/>
                <a:gd name="connsiteX232" fmla="*/ 4038600 w 9229801"/>
                <a:gd name="connsiteY232" fmla="*/ 3065726 h 4242593"/>
                <a:gd name="connsiteX233" fmla="*/ 3953933 w 9229801"/>
                <a:gd name="connsiteY233" fmla="*/ 3091126 h 4242593"/>
                <a:gd name="connsiteX234" fmla="*/ 3928533 w 9229801"/>
                <a:gd name="connsiteY234" fmla="*/ 3099593 h 4242593"/>
                <a:gd name="connsiteX235" fmla="*/ 3903133 w 9229801"/>
                <a:gd name="connsiteY235" fmla="*/ 3116526 h 4242593"/>
                <a:gd name="connsiteX236" fmla="*/ 3843867 w 9229801"/>
                <a:gd name="connsiteY236" fmla="*/ 3133459 h 4242593"/>
                <a:gd name="connsiteX237" fmla="*/ 3784600 w 9229801"/>
                <a:gd name="connsiteY237" fmla="*/ 3167326 h 4242593"/>
                <a:gd name="connsiteX238" fmla="*/ 3708400 w 9229801"/>
                <a:gd name="connsiteY238" fmla="*/ 3184259 h 4242593"/>
                <a:gd name="connsiteX239" fmla="*/ 3649133 w 9229801"/>
                <a:gd name="connsiteY239" fmla="*/ 3218126 h 4242593"/>
                <a:gd name="connsiteX240" fmla="*/ 3589867 w 9229801"/>
                <a:gd name="connsiteY240" fmla="*/ 3235059 h 4242593"/>
                <a:gd name="connsiteX241" fmla="*/ 3530600 w 9229801"/>
                <a:gd name="connsiteY241" fmla="*/ 3268926 h 4242593"/>
                <a:gd name="connsiteX242" fmla="*/ 3479800 w 9229801"/>
                <a:gd name="connsiteY242" fmla="*/ 3285859 h 4242593"/>
                <a:gd name="connsiteX243" fmla="*/ 3454400 w 9229801"/>
                <a:gd name="connsiteY243" fmla="*/ 3294326 h 4242593"/>
                <a:gd name="connsiteX244" fmla="*/ 3420533 w 9229801"/>
                <a:gd name="connsiteY244" fmla="*/ 3311259 h 4242593"/>
                <a:gd name="connsiteX245" fmla="*/ 3361267 w 9229801"/>
                <a:gd name="connsiteY245" fmla="*/ 3328193 h 4242593"/>
                <a:gd name="connsiteX246" fmla="*/ 3318933 w 9229801"/>
                <a:gd name="connsiteY246" fmla="*/ 3345126 h 4242593"/>
                <a:gd name="connsiteX247" fmla="*/ 3234267 w 9229801"/>
                <a:gd name="connsiteY247" fmla="*/ 3362059 h 4242593"/>
                <a:gd name="connsiteX248" fmla="*/ 3208867 w 9229801"/>
                <a:gd name="connsiteY248" fmla="*/ 3370526 h 4242593"/>
                <a:gd name="connsiteX249" fmla="*/ 3064933 w 9229801"/>
                <a:gd name="connsiteY249" fmla="*/ 3395926 h 4242593"/>
                <a:gd name="connsiteX250" fmla="*/ 3039533 w 9229801"/>
                <a:gd name="connsiteY250" fmla="*/ 3404393 h 4242593"/>
                <a:gd name="connsiteX251" fmla="*/ 2971800 w 9229801"/>
                <a:gd name="connsiteY251" fmla="*/ 3421326 h 4242593"/>
                <a:gd name="connsiteX252" fmla="*/ 2946400 w 9229801"/>
                <a:gd name="connsiteY252" fmla="*/ 3438259 h 4242593"/>
                <a:gd name="connsiteX253" fmla="*/ 2895600 w 9229801"/>
                <a:gd name="connsiteY253" fmla="*/ 3455193 h 4242593"/>
                <a:gd name="connsiteX254" fmla="*/ 2853267 w 9229801"/>
                <a:gd name="connsiteY254" fmla="*/ 3480593 h 4242593"/>
                <a:gd name="connsiteX255" fmla="*/ 2794000 w 9229801"/>
                <a:gd name="connsiteY255" fmla="*/ 3497526 h 4242593"/>
                <a:gd name="connsiteX256" fmla="*/ 2717800 w 9229801"/>
                <a:gd name="connsiteY256" fmla="*/ 3531393 h 4242593"/>
                <a:gd name="connsiteX257" fmla="*/ 2692400 w 9229801"/>
                <a:gd name="connsiteY257" fmla="*/ 3539859 h 4242593"/>
                <a:gd name="connsiteX258" fmla="*/ 2675467 w 9229801"/>
                <a:gd name="connsiteY258" fmla="*/ 3556793 h 4242593"/>
                <a:gd name="connsiteX259" fmla="*/ 2641600 w 9229801"/>
                <a:gd name="connsiteY259" fmla="*/ 3565259 h 4242593"/>
                <a:gd name="connsiteX260" fmla="*/ 2616200 w 9229801"/>
                <a:gd name="connsiteY260" fmla="*/ 3573726 h 4242593"/>
                <a:gd name="connsiteX261" fmla="*/ 2582333 w 9229801"/>
                <a:gd name="connsiteY261" fmla="*/ 3599126 h 4242593"/>
                <a:gd name="connsiteX262" fmla="*/ 2548467 w 9229801"/>
                <a:gd name="connsiteY262" fmla="*/ 3607593 h 4242593"/>
                <a:gd name="connsiteX263" fmla="*/ 2514600 w 9229801"/>
                <a:gd name="connsiteY263" fmla="*/ 3624526 h 4242593"/>
                <a:gd name="connsiteX264" fmla="*/ 2472267 w 9229801"/>
                <a:gd name="connsiteY264" fmla="*/ 3641459 h 4242593"/>
                <a:gd name="connsiteX265" fmla="*/ 2438400 w 9229801"/>
                <a:gd name="connsiteY265" fmla="*/ 3658393 h 4242593"/>
                <a:gd name="connsiteX266" fmla="*/ 2387600 w 9229801"/>
                <a:gd name="connsiteY266" fmla="*/ 3675326 h 4242593"/>
                <a:gd name="connsiteX267" fmla="*/ 2345267 w 9229801"/>
                <a:gd name="connsiteY267" fmla="*/ 3692259 h 4242593"/>
                <a:gd name="connsiteX268" fmla="*/ 2319867 w 9229801"/>
                <a:gd name="connsiteY268" fmla="*/ 3700726 h 4242593"/>
                <a:gd name="connsiteX269" fmla="*/ 2252133 w 9229801"/>
                <a:gd name="connsiteY269" fmla="*/ 3726126 h 4242593"/>
                <a:gd name="connsiteX270" fmla="*/ 2226733 w 9229801"/>
                <a:gd name="connsiteY270" fmla="*/ 3751526 h 4242593"/>
                <a:gd name="connsiteX271" fmla="*/ 2116667 w 9229801"/>
                <a:gd name="connsiteY271" fmla="*/ 3802326 h 4242593"/>
                <a:gd name="connsiteX272" fmla="*/ 2099733 w 9229801"/>
                <a:gd name="connsiteY272" fmla="*/ 3819259 h 4242593"/>
                <a:gd name="connsiteX273" fmla="*/ 2048933 w 9229801"/>
                <a:gd name="connsiteY273" fmla="*/ 3836193 h 4242593"/>
                <a:gd name="connsiteX274" fmla="*/ 2006600 w 9229801"/>
                <a:gd name="connsiteY274" fmla="*/ 3861593 h 4242593"/>
                <a:gd name="connsiteX275" fmla="*/ 1981200 w 9229801"/>
                <a:gd name="connsiteY275" fmla="*/ 3870059 h 4242593"/>
                <a:gd name="connsiteX276" fmla="*/ 1938867 w 9229801"/>
                <a:gd name="connsiteY276" fmla="*/ 3895459 h 4242593"/>
                <a:gd name="connsiteX277" fmla="*/ 1828800 w 9229801"/>
                <a:gd name="connsiteY277" fmla="*/ 3929326 h 4242593"/>
                <a:gd name="connsiteX278" fmla="*/ 1769533 w 9229801"/>
                <a:gd name="connsiteY278" fmla="*/ 3963193 h 4242593"/>
                <a:gd name="connsiteX279" fmla="*/ 1676400 w 9229801"/>
                <a:gd name="connsiteY279" fmla="*/ 3980126 h 4242593"/>
                <a:gd name="connsiteX280" fmla="*/ 1600200 w 9229801"/>
                <a:gd name="connsiteY280" fmla="*/ 4005526 h 4242593"/>
                <a:gd name="connsiteX281" fmla="*/ 1540933 w 9229801"/>
                <a:gd name="connsiteY281" fmla="*/ 4013993 h 4242593"/>
                <a:gd name="connsiteX282" fmla="*/ 1430867 w 9229801"/>
                <a:gd name="connsiteY282" fmla="*/ 4064793 h 4242593"/>
                <a:gd name="connsiteX283" fmla="*/ 1388533 w 9229801"/>
                <a:gd name="connsiteY283" fmla="*/ 4081726 h 4242593"/>
                <a:gd name="connsiteX284" fmla="*/ 1354667 w 9229801"/>
                <a:gd name="connsiteY284" fmla="*/ 4098659 h 4242593"/>
                <a:gd name="connsiteX285" fmla="*/ 1320800 w 9229801"/>
                <a:gd name="connsiteY285" fmla="*/ 4107126 h 4242593"/>
                <a:gd name="connsiteX286" fmla="*/ 1295400 w 9229801"/>
                <a:gd name="connsiteY286" fmla="*/ 4124059 h 4242593"/>
                <a:gd name="connsiteX287" fmla="*/ 1236133 w 9229801"/>
                <a:gd name="connsiteY287" fmla="*/ 4132526 h 4242593"/>
                <a:gd name="connsiteX288" fmla="*/ 1193800 w 9229801"/>
                <a:gd name="connsiteY288" fmla="*/ 4140993 h 4242593"/>
                <a:gd name="connsiteX289" fmla="*/ 1159933 w 9229801"/>
                <a:gd name="connsiteY289" fmla="*/ 4149459 h 4242593"/>
                <a:gd name="connsiteX290" fmla="*/ 1109133 w 9229801"/>
                <a:gd name="connsiteY290" fmla="*/ 4166393 h 4242593"/>
                <a:gd name="connsiteX291" fmla="*/ 1007533 w 9229801"/>
                <a:gd name="connsiteY291" fmla="*/ 4174859 h 4242593"/>
                <a:gd name="connsiteX292" fmla="*/ 905933 w 9229801"/>
                <a:gd name="connsiteY292" fmla="*/ 4191793 h 4242593"/>
                <a:gd name="connsiteX293" fmla="*/ 872067 w 9229801"/>
                <a:gd name="connsiteY293" fmla="*/ 4200259 h 4242593"/>
                <a:gd name="connsiteX294" fmla="*/ 372533 w 9229801"/>
                <a:gd name="connsiteY294" fmla="*/ 4208726 h 4242593"/>
                <a:gd name="connsiteX295" fmla="*/ 169333 w 9229801"/>
                <a:gd name="connsiteY295" fmla="*/ 4217193 h 4242593"/>
                <a:gd name="connsiteX296" fmla="*/ 67733 w 9229801"/>
                <a:gd name="connsiteY296" fmla="*/ 4234126 h 4242593"/>
                <a:gd name="connsiteX297" fmla="*/ 8467 w 9229801"/>
                <a:gd name="connsiteY297" fmla="*/ 4242593 h 4242593"/>
                <a:gd name="connsiteX298" fmla="*/ 0 w 9229801"/>
                <a:gd name="connsiteY298" fmla="*/ 4217193 h 4242593"/>
                <a:gd name="connsiteX299" fmla="*/ 59267 w 9229801"/>
                <a:gd name="connsiteY299" fmla="*/ 4124059 h 4242593"/>
                <a:gd name="connsiteX300" fmla="*/ 93133 w 9229801"/>
                <a:gd name="connsiteY300" fmla="*/ 4073259 h 4242593"/>
                <a:gd name="connsiteX301" fmla="*/ 110067 w 9229801"/>
                <a:gd name="connsiteY301" fmla="*/ 4022459 h 4242593"/>
                <a:gd name="connsiteX302" fmla="*/ 143933 w 9229801"/>
                <a:gd name="connsiteY302" fmla="*/ 3954726 h 4242593"/>
                <a:gd name="connsiteX303" fmla="*/ 152400 w 9229801"/>
                <a:gd name="connsiteY303" fmla="*/ 3920859 h 4242593"/>
                <a:gd name="connsiteX304" fmla="*/ 160867 w 9229801"/>
                <a:gd name="connsiteY304" fmla="*/ 3878526 h 4242593"/>
                <a:gd name="connsiteX305" fmla="*/ 177800 w 9229801"/>
                <a:gd name="connsiteY305" fmla="*/ 3836193 h 4242593"/>
                <a:gd name="connsiteX306" fmla="*/ 169333 w 9229801"/>
                <a:gd name="connsiteY306" fmla="*/ 2955659 h 4242593"/>
                <a:gd name="connsiteX307" fmla="*/ 110067 w 9229801"/>
                <a:gd name="connsiteY307" fmla="*/ 2879459 h 42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9229801" h="4242593">
                  <a:moveTo>
                    <a:pt x="110067" y="2879459"/>
                  </a:moveTo>
                  <a:cubicBezTo>
                    <a:pt x="112889" y="2863937"/>
                    <a:pt x="160914" y="2868377"/>
                    <a:pt x="186267" y="2862526"/>
                  </a:cubicBezTo>
                  <a:cubicBezTo>
                    <a:pt x="197605" y="2859909"/>
                    <a:pt x="209238" y="2858145"/>
                    <a:pt x="220133" y="2854059"/>
                  </a:cubicBezTo>
                  <a:cubicBezTo>
                    <a:pt x="231951" y="2849627"/>
                    <a:pt x="242220" y="2841657"/>
                    <a:pt x="254000" y="2837126"/>
                  </a:cubicBezTo>
                  <a:cubicBezTo>
                    <a:pt x="278989" y="2827515"/>
                    <a:pt x="307242" y="2825501"/>
                    <a:pt x="330200" y="2811726"/>
                  </a:cubicBezTo>
                  <a:cubicBezTo>
                    <a:pt x="344311" y="2803259"/>
                    <a:pt x="357552" y="2793136"/>
                    <a:pt x="372533" y="2786326"/>
                  </a:cubicBezTo>
                  <a:cubicBezTo>
                    <a:pt x="388782" y="2778940"/>
                    <a:pt x="407368" y="2777376"/>
                    <a:pt x="423333" y="2769393"/>
                  </a:cubicBezTo>
                  <a:cubicBezTo>
                    <a:pt x="465182" y="2748468"/>
                    <a:pt x="445226" y="2756450"/>
                    <a:pt x="482600" y="2743993"/>
                  </a:cubicBezTo>
                  <a:cubicBezTo>
                    <a:pt x="491067" y="2738348"/>
                    <a:pt x="498701" y="2731192"/>
                    <a:pt x="508000" y="2727059"/>
                  </a:cubicBezTo>
                  <a:cubicBezTo>
                    <a:pt x="524311" y="2719810"/>
                    <a:pt x="558800" y="2710126"/>
                    <a:pt x="558800" y="2710126"/>
                  </a:cubicBezTo>
                  <a:cubicBezTo>
                    <a:pt x="570089" y="2701659"/>
                    <a:pt x="580701" y="2692205"/>
                    <a:pt x="592667" y="2684726"/>
                  </a:cubicBezTo>
                  <a:cubicBezTo>
                    <a:pt x="603370" y="2678037"/>
                    <a:pt x="616263" y="2675129"/>
                    <a:pt x="626533" y="2667793"/>
                  </a:cubicBezTo>
                  <a:cubicBezTo>
                    <a:pt x="636276" y="2660833"/>
                    <a:pt x="642190" y="2649353"/>
                    <a:pt x="651933" y="2642393"/>
                  </a:cubicBezTo>
                  <a:cubicBezTo>
                    <a:pt x="662204" y="2635057"/>
                    <a:pt x="675529" y="2632795"/>
                    <a:pt x="685800" y="2625459"/>
                  </a:cubicBezTo>
                  <a:cubicBezTo>
                    <a:pt x="695543" y="2618499"/>
                    <a:pt x="702002" y="2607724"/>
                    <a:pt x="711200" y="2600059"/>
                  </a:cubicBezTo>
                  <a:cubicBezTo>
                    <a:pt x="733083" y="2581823"/>
                    <a:pt x="736544" y="2583145"/>
                    <a:pt x="762000" y="2574659"/>
                  </a:cubicBezTo>
                  <a:cubicBezTo>
                    <a:pt x="782018" y="2554641"/>
                    <a:pt x="795924" y="2538341"/>
                    <a:pt x="821267" y="2523859"/>
                  </a:cubicBezTo>
                  <a:cubicBezTo>
                    <a:pt x="830710" y="2518463"/>
                    <a:pt x="873207" y="2508758"/>
                    <a:pt x="880533" y="2506926"/>
                  </a:cubicBezTo>
                  <a:cubicBezTo>
                    <a:pt x="971995" y="2452050"/>
                    <a:pt x="879220" y="2502127"/>
                    <a:pt x="956733" y="2473059"/>
                  </a:cubicBezTo>
                  <a:cubicBezTo>
                    <a:pt x="968551" y="2468627"/>
                    <a:pt x="978820" y="2460657"/>
                    <a:pt x="990600" y="2456126"/>
                  </a:cubicBezTo>
                  <a:cubicBezTo>
                    <a:pt x="1015589" y="2446515"/>
                    <a:pt x="1042853" y="2442699"/>
                    <a:pt x="1066800" y="2430726"/>
                  </a:cubicBezTo>
                  <a:cubicBezTo>
                    <a:pt x="1078089" y="2425082"/>
                    <a:pt x="1088948" y="2418480"/>
                    <a:pt x="1100667" y="2413793"/>
                  </a:cubicBezTo>
                  <a:cubicBezTo>
                    <a:pt x="1117240" y="2407164"/>
                    <a:pt x="1136615" y="2406760"/>
                    <a:pt x="1151467" y="2396859"/>
                  </a:cubicBezTo>
                  <a:cubicBezTo>
                    <a:pt x="1168400" y="2385570"/>
                    <a:pt x="1184477" y="2372876"/>
                    <a:pt x="1202267" y="2362993"/>
                  </a:cubicBezTo>
                  <a:cubicBezTo>
                    <a:pt x="1217397" y="2354587"/>
                    <a:pt x="1257488" y="2348839"/>
                    <a:pt x="1270000" y="2346059"/>
                  </a:cubicBezTo>
                  <a:cubicBezTo>
                    <a:pt x="1281359" y="2343535"/>
                    <a:pt x="1292578" y="2340415"/>
                    <a:pt x="1303867" y="2337593"/>
                  </a:cubicBezTo>
                  <a:cubicBezTo>
                    <a:pt x="1334950" y="2306508"/>
                    <a:pt x="1305806" y="2329391"/>
                    <a:pt x="1363133" y="2312193"/>
                  </a:cubicBezTo>
                  <a:cubicBezTo>
                    <a:pt x="1377690" y="2307826"/>
                    <a:pt x="1390910" y="2299626"/>
                    <a:pt x="1405467" y="2295259"/>
                  </a:cubicBezTo>
                  <a:cubicBezTo>
                    <a:pt x="1419251" y="2291124"/>
                    <a:pt x="1433752" y="2289915"/>
                    <a:pt x="1447800" y="2286793"/>
                  </a:cubicBezTo>
                  <a:cubicBezTo>
                    <a:pt x="1532448" y="2267983"/>
                    <a:pt x="1413988" y="2289203"/>
                    <a:pt x="1549400" y="2269859"/>
                  </a:cubicBezTo>
                  <a:cubicBezTo>
                    <a:pt x="1663042" y="2253625"/>
                    <a:pt x="1525782" y="2271346"/>
                    <a:pt x="1684867" y="2235993"/>
                  </a:cubicBezTo>
                  <a:cubicBezTo>
                    <a:pt x="1730754" y="2225796"/>
                    <a:pt x="1747604" y="2233191"/>
                    <a:pt x="1786467" y="2219059"/>
                  </a:cubicBezTo>
                  <a:cubicBezTo>
                    <a:pt x="1811642" y="2209904"/>
                    <a:pt x="1842904" y="2192250"/>
                    <a:pt x="1871133" y="2185193"/>
                  </a:cubicBezTo>
                  <a:cubicBezTo>
                    <a:pt x="1921126" y="2172695"/>
                    <a:pt x="1948757" y="2173518"/>
                    <a:pt x="2006600" y="2168259"/>
                  </a:cubicBezTo>
                  <a:cubicBezTo>
                    <a:pt x="2034822" y="2159792"/>
                    <a:pt x="2062504" y="2149251"/>
                    <a:pt x="2091267" y="2142859"/>
                  </a:cubicBezTo>
                  <a:cubicBezTo>
                    <a:pt x="2113479" y="2137923"/>
                    <a:pt x="2137414" y="2141588"/>
                    <a:pt x="2159000" y="2134393"/>
                  </a:cubicBezTo>
                  <a:cubicBezTo>
                    <a:pt x="2180586" y="2127198"/>
                    <a:pt x="2196839" y="2108179"/>
                    <a:pt x="2218267" y="2100526"/>
                  </a:cubicBezTo>
                  <a:cubicBezTo>
                    <a:pt x="2237060" y="2093814"/>
                    <a:pt x="2257899" y="2095629"/>
                    <a:pt x="2277533" y="2092059"/>
                  </a:cubicBezTo>
                  <a:cubicBezTo>
                    <a:pt x="2288982" y="2089977"/>
                    <a:pt x="2300361" y="2087273"/>
                    <a:pt x="2311400" y="2083593"/>
                  </a:cubicBezTo>
                  <a:cubicBezTo>
                    <a:pt x="2416728" y="2048484"/>
                    <a:pt x="2339613" y="2063839"/>
                    <a:pt x="2438400" y="2049726"/>
                  </a:cubicBezTo>
                  <a:cubicBezTo>
                    <a:pt x="2449689" y="2044082"/>
                    <a:pt x="2461309" y="2039055"/>
                    <a:pt x="2472267" y="2032793"/>
                  </a:cubicBezTo>
                  <a:cubicBezTo>
                    <a:pt x="2514788" y="2008495"/>
                    <a:pt x="2480354" y="2020860"/>
                    <a:pt x="2531533" y="1998926"/>
                  </a:cubicBezTo>
                  <a:cubicBezTo>
                    <a:pt x="2539736" y="1995410"/>
                    <a:pt x="2548385" y="1993023"/>
                    <a:pt x="2556933" y="1990459"/>
                  </a:cubicBezTo>
                  <a:cubicBezTo>
                    <a:pt x="2576613" y="1984555"/>
                    <a:pt x="2596444" y="1979170"/>
                    <a:pt x="2616200" y="1973526"/>
                  </a:cubicBezTo>
                  <a:cubicBezTo>
                    <a:pt x="2673378" y="1935407"/>
                    <a:pt x="2660446" y="1939575"/>
                    <a:pt x="2726267" y="1914259"/>
                  </a:cubicBezTo>
                  <a:cubicBezTo>
                    <a:pt x="2742927" y="1907852"/>
                    <a:pt x="2759461" y="1900261"/>
                    <a:pt x="2777067" y="1897326"/>
                  </a:cubicBezTo>
                  <a:cubicBezTo>
                    <a:pt x="2825356" y="1889278"/>
                    <a:pt x="2845737" y="1887268"/>
                    <a:pt x="2895600" y="1871926"/>
                  </a:cubicBezTo>
                  <a:cubicBezTo>
                    <a:pt x="2910126" y="1867457"/>
                    <a:pt x="2923376" y="1859360"/>
                    <a:pt x="2937933" y="1854993"/>
                  </a:cubicBezTo>
                  <a:cubicBezTo>
                    <a:pt x="2952725" y="1850555"/>
                    <a:pt x="3019008" y="1840069"/>
                    <a:pt x="3031067" y="1838059"/>
                  </a:cubicBezTo>
                  <a:cubicBezTo>
                    <a:pt x="3114454" y="1796366"/>
                    <a:pt x="3009951" y="1847445"/>
                    <a:pt x="3107267" y="1804193"/>
                  </a:cubicBezTo>
                  <a:cubicBezTo>
                    <a:pt x="3118800" y="1799067"/>
                    <a:pt x="3129159" y="1791250"/>
                    <a:pt x="3141133" y="1787259"/>
                  </a:cubicBezTo>
                  <a:cubicBezTo>
                    <a:pt x="3154785" y="1782708"/>
                    <a:pt x="3169356" y="1781615"/>
                    <a:pt x="3183467" y="1778793"/>
                  </a:cubicBezTo>
                  <a:cubicBezTo>
                    <a:pt x="3204523" y="1764755"/>
                    <a:pt x="3218178" y="1754134"/>
                    <a:pt x="3242733" y="1744926"/>
                  </a:cubicBezTo>
                  <a:cubicBezTo>
                    <a:pt x="3253629" y="1740840"/>
                    <a:pt x="3265311" y="1739281"/>
                    <a:pt x="3276600" y="1736459"/>
                  </a:cubicBezTo>
                  <a:cubicBezTo>
                    <a:pt x="3303199" y="1696560"/>
                    <a:pt x="3281126" y="1720567"/>
                    <a:pt x="3327400" y="1694126"/>
                  </a:cubicBezTo>
                  <a:cubicBezTo>
                    <a:pt x="3336235" y="1689078"/>
                    <a:pt x="3344520" y="1683107"/>
                    <a:pt x="3352800" y="1677193"/>
                  </a:cubicBezTo>
                  <a:cubicBezTo>
                    <a:pt x="3364283" y="1668991"/>
                    <a:pt x="3374415" y="1658794"/>
                    <a:pt x="3386667" y="1651793"/>
                  </a:cubicBezTo>
                  <a:cubicBezTo>
                    <a:pt x="3394416" y="1647365"/>
                    <a:pt x="3403600" y="1646148"/>
                    <a:pt x="3412067" y="1643326"/>
                  </a:cubicBezTo>
                  <a:cubicBezTo>
                    <a:pt x="3426378" y="1629015"/>
                    <a:pt x="3452715" y="1600283"/>
                    <a:pt x="3471333" y="1592526"/>
                  </a:cubicBezTo>
                  <a:cubicBezTo>
                    <a:pt x="3492816" y="1583575"/>
                    <a:pt x="3539067" y="1575593"/>
                    <a:pt x="3539067" y="1575593"/>
                  </a:cubicBezTo>
                  <a:cubicBezTo>
                    <a:pt x="3544711" y="1567126"/>
                    <a:pt x="3548054" y="1556550"/>
                    <a:pt x="3556000" y="1550193"/>
                  </a:cubicBezTo>
                  <a:cubicBezTo>
                    <a:pt x="3561521" y="1545776"/>
                    <a:pt x="3613054" y="1533812"/>
                    <a:pt x="3615267" y="1533259"/>
                  </a:cubicBezTo>
                  <a:cubicBezTo>
                    <a:pt x="3632200" y="1521970"/>
                    <a:pt x="3646323" y="1504329"/>
                    <a:pt x="3666067" y="1499393"/>
                  </a:cubicBezTo>
                  <a:cubicBezTo>
                    <a:pt x="3722812" y="1485206"/>
                    <a:pt x="3678504" y="1497904"/>
                    <a:pt x="3742267" y="1473993"/>
                  </a:cubicBezTo>
                  <a:cubicBezTo>
                    <a:pt x="3766563" y="1464882"/>
                    <a:pt x="3774841" y="1463732"/>
                    <a:pt x="3801533" y="1457059"/>
                  </a:cubicBezTo>
                  <a:cubicBezTo>
                    <a:pt x="3810000" y="1451415"/>
                    <a:pt x="3817580" y="1444134"/>
                    <a:pt x="3826933" y="1440126"/>
                  </a:cubicBezTo>
                  <a:cubicBezTo>
                    <a:pt x="3837629" y="1435542"/>
                    <a:pt x="3849611" y="1434856"/>
                    <a:pt x="3860800" y="1431659"/>
                  </a:cubicBezTo>
                  <a:cubicBezTo>
                    <a:pt x="3940228" y="1408966"/>
                    <a:pt x="3812345" y="1440547"/>
                    <a:pt x="3928533" y="1414726"/>
                  </a:cubicBezTo>
                  <a:cubicBezTo>
                    <a:pt x="4004304" y="1397887"/>
                    <a:pt x="3913672" y="1414380"/>
                    <a:pt x="4013200" y="1397793"/>
                  </a:cubicBezTo>
                  <a:cubicBezTo>
                    <a:pt x="4027311" y="1389326"/>
                    <a:pt x="4040814" y="1379752"/>
                    <a:pt x="4055533" y="1372393"/>
                  </a:cubicBezTo>
                  <a:cubicBezTo>
                    <a:pt x="4063515" y="1368402"/>
                    <a:pt x="4072323" y="1366274"/>
                    <a:pt x="4080933" y="1363926"/>
                  </a:cubicBezTo>
                  <a:cubicBezTo>
                    <a:pt x="4103386" y="1357803"/>
                    <a:pt x="4126588" y="1354353"/>
                    <a:pt x="4148667" y="1346993"/>
                  </a:cubicBezTo>
                  <a:lnTo>
                    <a:pt x="4275667" y="1304659"/>
                  </a:lnTo>
                  <a:cubicBezTo>
                    <a:pt x="4284134" y="1301837"/>
                    <a:pt x="4292662" y="1299195"/>
                    <a:pt x="4301067" y="1296193"/>
                  </a:cubicBezTo>
                  <a:cubicBezTo>
                    <a:pt x="4332176" y="1285083"/>
                    <a:pt x="4361808" y="1268805"/>
                    <a:pt x="4394200" y="1262326"/>
                  </a:cubicBezTo>
                  <a:cubicBezTo>
                    <a:pt x="4410296" y="1259107"/>
                    <a:pt x="4444580" y="1254069"/>
                    <a:pt x="4461933" y="1245393"/>
                  </a:cubicBezTo>
                  <a:cubicBezTo>
                    <a:pt x="4476652" y="1238034"/>
                    <a:pt x="4488655" y="1225197"/>
                    <a:pt x="4504267" y="1219993"/>
                  </a:cubicBezTo>
                  <a:cubicBezTo>
                    <a:pt x="4520580" y="1214555"/>
                    <a:pt x="4644631" y="1203505"/>
                    <a:pt x="4648200" y="1203059"/>
                  </a:cubicBezTo>
                  <a:cubicBezTo>
                    <a:pt x="4791668" y="1185126"/>
                    <a:pt x="4556246" y="1202948"/>
                    <a:pt x="4826000" y="1177659"/>
                  </a:cubicBezTo>
                  <a:cubicBezTo>
                    <a:pt x="4873851" y="1173173"/>
                    <a:pt x="4921955" y="1172015"/>
                    <a:pt x="4969933" y="1169193"/>
                  </a:cubicBezTo>
                  <a:cubicBezTo>
                    <a:pt x="4986866" y="1166371"/>
                    <a:pt x="5003643" y="1162354"/>
                    <a:pt x="5020733" y="1160726"/>
                  </a:cubicBezTo>
                  <a:cubicBezTo>
                    <a:pt x="5062969" y="1156703"/>
                    <a:pt x="5105678" y="1157866"/>
                    <a:pt x="5147733" y="1152259"/>
                  </a:cubicBezTo>
                  <a:cubicBezTo>
                    <a:pt x="5190526" y="1146553"/>
                    <a:pt x="5231895" y="1132214"/>
                    <a:pt x="5274733" y="1126859"/>
                  </a:cubicBezTo>
                  <a:cubicBezTo>
                    <a:pt x="5424479" y="1108141"/>
                    <a:pt x="5365577" y="1118851"/>
                    <a:pt x="5452533" y="1101459"/>
                  </a:cubicBezTo>
                  <a:cubicBezTo>
                    <a:pt x="5469466" y="1092992"/>
                    <a:pt x="5485755" y="1083090"/>
                    <a:pt x="5503333" y="1076059"/>
                  </a:cubicBezTo>
                  <a:cubicBezTo>
                    <a:pt x="5514137" y="1071737"/>
                    <a:pt x="5525706" y="1069408"/>
                    <a:pt x="5537200" y="1067593"/>
                  </a:cubicBezTo>
                  <a:cubicBezTo>
                    <a:pt x="5579385" y="1060932"/>
                    <a:pt x="5622124" y="1057977"/>
                    <a:pt x="5664200" y="1050659"/>
                  </a:cubicBezTo>
                  <a:cubicBezTo>
                    <a:pt x="5687128" y="1046671"/>
                    <a:pt x="5709177" y="1038602"/>
                    <a:pt x="5731933" y="1033726"/>
                  </a:cubicBezTo>
                  <a:cubicBezTo>
                    <a:pt x="5748719" y="1030129"/>
                    <a:pt x="5765800" y="1028081"/>
                    <a:pt x="5782733" y="1025259"/>
                  </a:cubicBezTo>
                  <a:cubicBezTo>
                    <a:pt x="5868066" y="991127"/>
                    <a:pt x="5781667" y="1022423"/>
                    <a:pt x="5918200" y="991393"/>
                  </a:cubicBezTo>
                  <a:cubicBezTo>
                    <a:pt x="6168860" y="934425"/>
                    <a:pt x="5913979" y="990965"/>
                    <a:pt x="6053667" y="949059"/>
                  </a:cubicBezTo>
                  <a:cubicBezTo>
                    <a:pt x="6067451" y="944924"/>
                    <a:pt x="6081952" y="943715"/>
                    <a:pt x="6096000" y="940593"/>
                  </a:cubicBezTo>
                  <a:cubicBezTo>
                    <a:pt x="6143209" y="930102"/>
                    <a:pt x="6212339" y="907274"/>
                    <a:pt x="6248400" y="898259"/>
                  </a:cubicBezTo>
                  <a:cubicBezTo>
                    <a:pt x="6270978" y="892615"/>
                    <a:pt x="6294055" y="888685"/>
                    <a:pt x="6316133" y="881326"/>
                  </a:cubicBezTo>
                  <a:cubicBezTo>
                    <a:pt x="6328107" y="877335"/>
                    <a:pt x="6338466" y="869519"/>
                    <a:pt x="6350000" y="864393"/>
                  </a:cubicBezTo>
                  <a:cubicBezTo>
                    <a:pt x="6389282" y="846935"/>
                    <a:pt x="6428538" y="829349"/>
                    <a:pt x="6468533" y="813593"/>
                  </a:cubicBezTo>
                  <a:cubicBezTo>
                    <a:pt x="6618848" y="754378"/>
                    <a:pt x="6587151" y="764888"/>
                    <a:pt x="6697133" y="737393"/>
                  </a:cubicBezTo>
                  <a:cubicBezTo>
                    <a:pt x="6752511" y="709703"/>
                    <a:pt x="6713762" y="726477"/>
                    <a:pt x="6790267" y="703526"/>
                  </a:cubicBezTo>
                  <a:cubicBezTo>
                    <a:pt x="6798815" y="700962"/>
                    <a:pt x="6807311" y="698193"/>
                    <a:pt x="6815667" y="695059"/>
                  </a:cubicBezTo>
                  <a:cubicBezTo>
                    <a:pt x="6829897" y="689723"/>
                    <a:pt x="6843338" y="682125"/>
                    <a:pt x="6858000" y="678126"/>
                  </a:cubicBezTo>
                  <a:cubicBezTo>
                    <a:pt x="6874562" y="673609"/>
                    <a:pt x="6891867" y="672481"/>
                    <a:pt x="6908800" y="669659"/>
                  </a:cubicBezTo>
                  <a:cubicBezTo>
                    <a:pt x="6917712" y="664089"/>
                    <a:pt x="6985677" y="618634"/>
                    <a:pt x="7010400" y="610393"/>
                  </a:cubicBezTo>
                  <a:cubicBezTo>
                    <a:pt x="7028972" y="604202"/>
                    <a:pt x="7098575" y="595377"/>
                    <a:pt x="7112000" y="593459"/>
                  </a:cubicBezTo>
                  <a:cubicBezTo>
                    <a:pt x="7126111" y="587815"/>
                    <a:pt x="7139776" y="580893"/>
                    <a:pt x="7154333" y="576526"/>
                  </a:cubicBezTo>
                  <a:cubicBezTo>
                    <a:pt x="7168117" y="572391"/>
                    <a:pt x="7183255" y="573275"/>
                    <a:pt x="7196667" y="568059"/>
                  </a:cubicBezTo>
                  <a:cubicBezTo>
                    <a:pt x="7234327" y="553413"/>
                    <a:pt x="7269073" y="531905"/>
                    <a:pt x="7306733" y="517259"/>
                  </a:cubicBezTo>
                  <a:cubicBezTo>
                    <a:pt x="7320145" y="512043"/>
                    <a:pt x="7335106" y="512283"/>
                    <a:pt x="7349067" y="508793"/>
                  </a:cubicBezTo>
                  <a:cubicBezTo>
                    <a:pt x="7384993" y="499812"/>
                    <a:pt x="7372808" y="496332"/>
                    <a:pt x="7416800" y="483393"/>
                  </a:cubicBezTo>
                  <a:cubicBezTo>
                    <a:pt x="7450290" y="473543"/>
                    <a:pt x="7485988" y="470958"/>
                    <a:pt x="7518400" y="457993"/>
                  </a:cubicBezTo>
                  <a:cubicBezTo>
                    <a:pt x="7532511" y="452348"/>
                    <a:pt x="7546070" y="445058"/>
                    <a:pt x="7560733" y="441059"/>
                  </a:cubicBezTo>
                  <a:cubicBezTo>
                    <a:pt x="7600443" y="430229"/>
                    <a:pt x="7641035" y="434775"/>
                    <a:pt x="7679267" y="415659"/>
                  </a:cubicBezTo>
                  <a:cubicBezTo>
                    <a:pt x="7742938" y="383823"/>
                    <a:pt x="7711503" y="393972"/>
                    <a:pt x="7772400" y="381793"/>
                  </a:cubicBezTo>
                  <a:cubicBezTo>
                    <a:pt x="7786511" y="376148"/>
                    <a:pt x="7800503" y="370195"/>
                    <a:pt x="7814733" y="364859"/>
                  </a:cubicBezTo>
                  <a:cubicBezTo>
                    <a:pt x="7823089" y="361725"/>
                    <a:pt x="7832151" y="360384"/>
                    <a:pt x="7840133" y="356393"/>
                  </a:cubicBezTo>
                  <a:cubicBezTo>
                    <a:pt x="7860485" y="346217"/>
                    <a:pt x="7878741" y="332061"/>
                    <a:pt x="7899400" y="322526"/>
                  </a:cubicBezTo>
                  <a:cubicBezTo>
                    <a:pt x="7918432" y="313742"/>
                    <a:pt x="7992043" y="293638"/>
                    <a:pt x="8009467" y="288659"/>
                  </a:cubicBezTo>
                  <a:cubicBezTo>
                    <a:pt x="8023578" y="280192"/>
                    <a:pt x="8036762" y="269942"/>
                    <a:pt x="8051800" y="263259"/>
                  </a:cubicBezTo>
                  <a:cubicBezTo>
                    <a:pt x="8062433" y="258533"/>
                    <a:pt x="8075421" y="260310"/>
                    <a:pt x="8085667" y="254793"/>
                  </a:cubicBezTo>
                  <a:cubicBezTo>
                    <a:pt x="8112545" y="240320"/>
                    <a:pt x="8134563" y="217646"/>
                    <a:pt x="8161867" y="203993"/>
                  </a:cubicBezTo>
                  <a:cubicBezTo>
                    <a:pt x="8173156" y="198348"/>
                    <a:pt x="8185232" y="194060"/>
                    <a:pt x="8195733" y="187059"/>
                  </a:cubicBezTo>
                  <a:cubicBezTo>
                    <a:pt x="8202375" y="182631"/>
                    <a:pt x="8206025" y="174554"/>
                    <a:pt x="8212667" y="170126"/>
                  </a:cubicBezTo>
                  <a:cubicBezTo>
                    <a:pt x="8240052" y="151870"/>
                    <a:pt x="8271003" y="139073"/>
                    <a:pt x="8297333" y="119326"/>
                  </a:cubicBezTo>
                  <a:cubicBezTo>
                    <a:pt x="8308622" y="110859"/>
                    <a:pt x="8318579" y="100237"/>
                    <a:pt x="8331200" y="93926"/>
                  </a:cubicBezTo>
                  <a:cubicBezTo>
                    <a:pt x="8341608" y="88722"/>
                    <a:pt x="8353778" y="88281"/>
                    <a:pt x="8365067" y="85459"/>
                  </a:cubicBezTo>
                  <a:cubicBezTo>
                    <a:pt x="8383793" y="66733"/>
                    <a:pt x="8392291" y="54914"/>
                    <a:pt x="8415867" y="43126"/>
                  </a:cubicBezTo>
                  <a:cubicBezTo>
                    <a:pt x="8428017" y="37051"/>
                    <a:pt x="8464277" y="28907"/>
                    <a:pt x="8475133" y="26193"/>
                  </a:cubicBezTo>
                  <a:cubicBezTo>
                    <a:pt x="8486422" y="20548"/>
                    <a:pt x="8497399" y="14231"/>
                    <a:pt x="8509000" y="9259"/>
                  </a:cubicBezTo>
                  <a:cubicBezTo>
                    <a:pt x="8604067" y="-31484"/>
                    <a:pt x="8534037" y="66397"/>
                    <a:pt x="8542867" y="220926"/>
                  </a:cubicBezTo>
                  <a:cubicBezTo>
                    <a:pt x="8544079" y="242134"/>
                    <a:pt x="8546129" y="295183"/>
                    <a:pt x="8559800" y="322526"/>
                  </a:cubicBezTo>
                  <a:cubicBezTo>
                    <a:pt x="8564351" y="331627"/>
                    <a:pt x="8571089" y="339459"/>
                    <a:pt x="8576733" y="347926"/>
                  </a:cubicBezTo>
                  <a:cubicBezTo>
                    <a:pt x="8579555" y="364859"/>
                    <a:pt x="8579771" y="382440"/>
                    <a:pt x="8585200" y="398726"/>
                  </a:cubicBezTo>
                  <a:cubicBezTo>
                    <a:pt x="8588418" y="408379"/>
                    <a:pt x="8597582" y="415025"/>
                    <a:pt x="8602133" y="424126"/>
                  </a:cubicBezTo>
                  <a:cubicBezTo>
                    <a:pt x="8626639" y="473137"/>
                    <a:pt x="8587851" y="426777"/>
                    <a:pt x="8636000" y="474926"/>
                  </a:cubicBezTo>
                  <a:cubicBezTo>
                    <a:pt x="8638822" y="483393"/>
                    <a:pt x="8640133" y="492524"/>
                    <a:pt x="8644467" y="500326"/>
                  </a:cubicBezTo>
                  <a:cubicBezTo>
                    <a:pt x="8659359" y="527132"/>
                    <a:pt x="8684706" y="559623"/>
                    <a:pt x="8703733" y="584993"/>
                  </a:cubicBezTo>
                  <a:cubicBezTo>
                    <a:pt x="8706555" y="593460"/>
                    <a:pt x="8708209" y="602411"/>
                    <a:pt x="8712200" y="610393"/>
                  </a:cubicBezTo>
                  <a:cubicBezTo>
                    <a:pt x="8722882" y="631756"/>
                    <a:pt x="8730315" y="636975"/>
                    <a:pt x="8746067" y="652726"/>
                  </a:cubicBezTo>
                  <a:cubicBezTo>
                    <a:pt x="8751711" y="664015"/>
                    <a:pt x="8754920" y="676897"/>
                    <a:pt x="8763000" y="686593"/>
                  </a:cubicBezTo>
                  <a:cubicBezTo>
                    <a:pt x="8769514" y="694410"/>
                    <a:pt x="8782043" y="695580"/>
                    <a:pt x="8788400" y="703526"/>
                  </a:cubicBezTo>
                  <a:cubicBezTo>
                    <a:pt x="8793975" y="710495"/>
                    <a:pt x="8791388" y="721881"/>
                    <a:pt x="8796867" y="728926"/>
                  </a:cubicBezTo>
                  <a:cubicBezTo>
                    <a:pt x="8811569" y="747829"/>
                    <a:pt x="8847667" y="779726"/>
                    <a:pt x="8847667" y="779726"/>
                  </a:cubicBezTo>
                  <a:cubicBezTo>
                    <a:pt x="8869694" y="845814"/>
                    <a:pt x="8833608" y="750168"/>
                    <a:pt x="8898467" y="847459"/>
                  </a:cubicBezTo>
                  <a:cubicBezTo>
                    <a:pt x="8911888" y="867592"/>
                    <a:pt x="8945776" y="916678"/>
                    <a:pt x="8957733" y="940593"/>
                  </a:cubicBezTo>
                  <a:cubicBezTo>
                    <a:pt x="8961724" y="948575"/>
                    <a:pt x="8963748" y="957412"/>
                    <a:pt x="8966200" y="965993"/>
                  </a:cubicBezTo>
                  <a:cubicBezTo>
                    <a:pt x="8969397" y="977181"/>
                    <a:pt x="8968212" y="990177"/>
                    <a:pt x="8974667" y="999859"/>
                  </a:cubicBezTo>
                  <a:cubicBezTo>
                    <a:pt x="8980312" y="1008326"/>
                    <a:pt x="8991600" y="1011148"/>
                    <a:pt x="9000067" y="1016793"/>
                  </a:cubicBezTo>
                  <a:cubicBezTo>
                    <a:pt x="9025959" y="1094475"/>
                    <a:pt x="8982681" y="973556"/>
                    <a:pt x="9033933" y="1076059"/>
                  </a:cubicBezTo>
                  <a:cubicBezTo>
                    <a:pt x="9039137" y="1086467"/>
                    <a:pt x="9036627" y="1099823"/>
                    <a:pt x="9042400" y="1109926"/>
                  </a:cubicBezTo>
                  <a:cubicBezTo>
                    <a:pt x="9048341" y="1120322"/>
                    <a:pt x="9060135" y="1126128"/>
                    <a:pt x="9067800" y="1135326"/>
                  </a:cubicBezTo>
                  <a:cubicBezTo>
                    <a:pt x="9074314" y="1143143"/>
                    <a:pt x="9078819" y="1152446"/>
                    <a:pt x="9084733" y="1160726"/>
                  </a:cubicBezTo>
                  <a:cubicBezTo>
                    <a:pt x="9137260" y="1234265"/>
                    <a:pt x="9087146" y="1160114"/>
                    <a:pt x="9127067" y="1219993"/>
                  </a:cubicBezTo>
                  <a:cubicBezTo>
                    <a:pt x="9129889" y="1228460"/>
                    <a:pt x="9130941" y="1237740"/>
                    <a:pt x="9135533" y="1245393"/>
                  </a:cubicBezTo>
                  <a:cubicBezTo>
                    <a:pt x="9139640" y="1252238"/>
                    <a:pt x="9148897" y="1255186"/>
                    <a:pt x="9152467" y="1262326"/>
                  </a:cubicBezTo>
                  <a:cubicBezTo>
                    <a:pt x="9157671" y="1272734"/>
                    <a:pt x="9155729" y="1285785"/>
                    <a:pt x="9160933" y="1296193"/>
                  </a:cubicBezTo>
                  <a:cubicBezTo>
                    <a:pt x="9164503" y="1303333"/>
                    <a:pt x="9173077" y="1306740"/>
                    <a:pt x="9177867" y="1313126"/>
                  </a:cubicBezTo>
                  <a:cubicBezTo>
                    <a:pt x="9190078" y="1329407"/>
                    <a:pt x="9211733" y="1363926"/>
                    <a:pt x="9211733" y="1363926"/>
                  </a:cubicBezTo>
                  <a:cubicBezTo>
                    <a:pt x="9230731" y="1439917"/>
                    <a:pt x="9240434" y="1464890"/>
                    <a:pt x="9211733" y="1575593"/>
                  </a:cubicBezTo>
                  <a:cubicBezTo>
                    <a:pt x="9208696" y="1587306"/>
                    <a:pt x="9146067" y="1640936"/>
                    <a:pt x="9127067" y="1651793"/>
                  </a:cubicBezTo>
                  <a:cubicBezTo>
                    <a:pt x="9119318" y="1656221"/>
                    <a:pt x="9110023" y="1657125"/>
                    <a:pt x="9101667" y="1660259"/>
                  </a:cubicBezTo>
                  <a:cubicBezTo>
                    <a:pt x="9087436" y="1665595"/>
                    <a:pt x="9072927" y="1670396"/>
                    <a:pt x="9059333" y="1677193"/>
                  </a:cubicBezTo>
                  <a:cubicBezTo>
                    <a:pt x="9050232" y="1681744"/>
                    <a:pt x="9043586" y="1690908"/>
                    <a:pt x="9033933" y="1694126"/>
                  </a:cubicBezTo>
                  <a:cubicBezTo>
                    <a:pt x="8961647" y="1718221"/>
                    <a:pt x="9003453" y="1683966"/>
                    <a:pt x="8932333" y="1719526"/>
                  </a:cubicBezTo>
                  <a:cubicBezTo>
                    <a:pt x="8820028" y="1775678"/>
                    <a:pt x="8960262" y="1707557"/>
                    <a:pt x="8873067" y="1744926"/>
                  </a:cubicBezTo>
                  <a:cubicBezTo>
                    <a:pt x="8769142" y="1789465"/>
                    <a:pt x="8898847" y="1736270"/>
                    <a:pt x="8813800" y="1778793"/>
                  </a:cubicBezTo>
                  <a:cubicBezTo>
                    <a:pt x="8805818" y="1782784"/>
                    <a:pt x="8796525" y="1783566"/>
                    <a:pt x="8788400" y="1787259"/>
                  </a:cubicBezTo>
                  <a:cubicBezTo>
                    <a:pt x="8765420" y="1797704"/>
                    <a:pt x="8745156" y="1815004"/>
                    <a:pt x="8720667" y="1821126"/>
                  </a:cubicBezTo>
                  <a:cubicBezTo>
                    <a:pt x="8614792" y="1847596"/>
                    <a:pt x="8746426" y="1813767"/>
                    <a:pt x="8661400" y="1838059"/>
                  </a:cubicBezTo>
                  <a:cubicBezTo>
                    <a:pt x="8650211" y="1841256"/>
                    <a:pt x="8638429" y="1842440"/>
                    <a:pt x="8627533" y="1846526"/>
                  </a:cubicBezTo>
                  <a:cubicBezTo>
                    <a:pt x="8597778" y="1857684"/>
                    <a:pt x="8568187" y="1880446"/>
                    <a:pt x="8542867" y="1897326"/>
                  </a:cubicBezTo>
                  <a:cubicBezTo>
                    <a:pt x="8534400" y="1902970"/>
                    <a:pt x="8526995" y="1910686"/>
                    <a:pt x="8517467" y="1914259"/>
                  </a:cubicBezTo>
                  <a:cubicBezTo>
                    <a:pt x="8494889" y="1922726"/>
                    <a:pt x="8472780" y="1932568"/>
                    <a:pt x="8449733" y="1939659"/>
                  </a:cubicBezTo>
                  <a:cubicBezTo>
                    <a:pt x="8435979" y="1943891"/>
                    <a:pt x="8421448" y="1945004"/>
                    <a:pt x="8407400" y="1948126"/>
                  </a:cubicBezTo>
                  <a:cubicBezTo>
                    <a:pt x="8376293" y="1955039"/>
                    <a:pt x="8318459" y="1971430"/>
                    <a:pt x="8297333" y="1981993"/>
                  </a:cubicBezTo>
                  <a:cubicBezTo>
                    <a:pt x="8286044" y="1987637"/>
                    <a:pt x="8275185" y="1994239"/>
                    <a:pt x="8263467" y="1998926"/>
                  </a:cubicBezTo>
                  <a:cubicBezTo>
                    <a:pt x="8223941" y="2014736"/>
                    <a:pt x="8207362" y="2014278"/>
                    <a:pt x="8170333" y="2032793"/>
                  </a:cubicBezTo>
                  <a:cubicBezTo>
                    <a:pt x="8161232" y="2037344"/>
                    <a:pt x="8154034" y="2045175"/>
                    <a:pt x="8144933" y="2049726"/>
                  </a:cubicBezTo>
                  <a:cubicBezTo>
                    <a:pt x="8136951" y="2053717"/>
                    <a:pt x="8127658" y="2054500"/>
                    <a:pt x="8119533" y="2058193"/>
                  </a:cubicBezTo>
                  <a:cubicBezTo>
                    <a:pt x="8096553" y="2068638"/>
                    <a:pt x="8076289" y="2085937"/>
                    <a:pt x="8051800" y="2092059"/>
                  </a:cubicBezTo>
                  <a:cubicBezTo>
                    <a:pt x="8029222" y="2097704"/>
                    <a:pt x="8006888" y="2104429"/>
                    <a:pt x="7984067" y="2108993"/>
                  </a:cubicBezTo>
                  <a:cubicBezTo>
                    <a:pt x="7969956" y="2111815"/>
                    <a:pt x="7955694" y="2113969"/>
                    <a:pt x="7941733" y="2117459"/>
                  </a:cubicBezTo>
                  <a:cubicBezTo>
                    <a:pt x="7933075" y="2119623"/>
                    <a:pt x="7924991" y="2123761"/>
                    <a:pt x="7916333" y="2125926"/>
                  </a:cubicBezTo>
                  <a:cubicBezTo>
                    <a:pt x="7902372" y="2129416"/>
                    <a:pt x="7888111" y="2131571"/>
                    <a:pt x="7874000" y="2134393"/>
                  </a:cubicBezTo>
                  <a:cubicBezTo>
                    <a:pt x="7778925" y="2181930"/>
                    <a:pt x="7819944" y="2169073"/>
                    <a:pt x="7755467" y="2185193"/>
                  </a:cubicBezTo>
                  <a:cubicBezTo>
                    <a:pt x="7744544" y="2191746"/>
                    <a:pt x="7695461" y="2222668"/>
                    <a:pt x="7679267" y="2227526"/>
                  </a:cubicBezTo>
                  <a:cubicBezTo>
                    <a:pt x="7662824" y="2232459"/>
                    <a:pt x="7645301" y="2232626"/>
                    <a:pt x="7628467" y="2235993"/>
                  </a:cubicBezTo>
                  <a:cubicBezTo>
                    <a:pt x="7617057" y="2238275"/>
                    <a:pt x="7605789" y="2241262"/>
                    <a:pt x="7594600" y="2244459"/>
                  </a:cubicBezTo>
                  <a:cubicBezTo>
                    <a:pt x="7565256" y="2252843"/>
                    <a:pt x="7559650" y="2257938"/>
                    <a:pt x="7526867" y="2269859"/>
                  </a:cubicBezTo>
                  <a:cubicBezTo>
                    <a:pt x="7481510" y="2286353"/>
                    <a:pt x="7482639" y="2285150"/>
                    <a:pt x="7442200" y="2295259"/>
                  </a:cubicBezTo>
                  <a:cubicBezTo>
                    <a:pt x="7384926" y="2323897"/>
                    <a:pt x="7429616" y="2306014"/>
                    <a:pt x="7349067" y="2320659"/>
                  </a:cubicBezTo>
                  <a:cubicBezTo>
                    <a:pt x="7312668" y="2327277"/>
                    <a:pt x="7321541" y="2328524"/>
                    <a:pt x="7289800" y="2337593"/>
                  </a:cubicBezTo>
                  <a:cubicBezTo>
                    <a:pt x="7278611" y="2340790"/>
                    <a:pt x="7266972" y="2342379"/>
                    <a:pt x="7255933" y="2346059"/>
                  </a:cubicBezTo>
                  <a:cubicBezTo>
                    <a:pt x="7168654" y="2375152"/>
                    <a:pt x="7258755" y="2348626"/>
                    <a:pt x="7171267" y="2388393"/>
                  </a:cubicBezTo>
                  <a:cubicBezTo>
                    <a:pt x="7155018" y="2395779"/>
                    <a:pt x="7137400" y="2399682"/>
                    <a:pt x="7120467" y="2405326"/>
                  </a:cubicBezTo>
                  <a:lnTo>
                    <a:pt x="7095067" y="2413793"/>
                  </a:lnTo>
                  <a:cubicBezTo>
                    <a:pt x="7078134" y="2419437"/>
                    <a:pt x="7061720" y="2426986"/>
                    <a:pt x="7044267" y="2430726"/>
                  </a:cubicBezTo>
                  <a:cubicBezTo>
                    <a:pt x="7004756" y="2439193"/>
                    <a:pt x="6965592" y="2449483"/>
                    <a:pt x="6925733" y="2456126"/>
                  </a:cubicBezTo>
                  <a:cubicBezTo>
                    <a:pt x="6891866" y="2461770"/>
                    <a:pt x="6857442" y="2464731"/>
                    <a:pt x="6824133" y="2473059"/>
                  </a:cubicBezTo>
                  <a:cubicBezTo>
                    <a:pt x="6797441" y="2479732"/>
                    <a:pt x="6789163" y="2480882"/>
                    <a:pt x="6764867" y="2489993"/>
                  </a:cubicBezTo>
                  <a:cubicBezTo>
                    <a:pt x="6750636" y="2495329"/>
                    <a:pt x="6737090" y="2502559"/>
                    <a:pt x="6722533" y="2506926"/>
                  </a:cubicBezTo>
                  <a:cubicBezTo>
                    <a:pt x="6708749" y="2511061"/>
                    <a:pt x="6694311" y="2512571"/>
                    <a:pt x="6680200" y="2515393"/>
                  </a:cubicBezTo>
                  <a:cubicBezTo>
                    <a:pt x="6660444" y="2523860"/>
                    <a:pt x="6641600" y="2534888"/>
                    <a:pt x="6620933" y="2540793"/>
                  </a:cubicBezTo>
                  <a:cubicBezTo>
                    <a:pt x="6601745" y="2546275"/>
                    <a:pt x="6581301" y="2545689"/>
                    <a:pt x="6561667" y="2549259"/>
                  </a:cubicBezTo>
                  <a:cubicBezTo>
                    <a:pt x="6544121" y="2552449"/>
                    <a:pt x="6474976" y="2572645"/>
                    <a:pt x="6468533" y="2574659"/>
                  </a:cubicBezTo>
                  <a:cubicBezTo>
                    <a:pt x="6442978" y="2582645"/>
                    <a:pt x="6392333" y="2600059"/>
                    <a:pt x="6392333" y="2600059"/>
                  </a:cubicBezTo>
                  <a:cubicBezTo>
                    <a:pt x="6300761" y="2661109"/>
                    <a:pt x="6356141" y="2629518"/>
                    <a:pt x="6121400" y="2650859"/>
                  </a:cubicBezTo>
                  <a:cubicBezTo>
                    <a:pt x="6090356" y="2653681"/>
                    <a:pt x="6059226" y="2655684"/>
                    <a:pt x="6028267" y="2659326"/>
                  </a:cubicBezTo>
                  <a:cubicBezTo>
                    <a:pt x="6011218" y="2661332"/>
                    <a:pt x="5994549" y="2666085"/>
                    <a:pt x="5977467" y="2667793"/>
                  </a:cubicBezTo>
                  <a:cubicBezTo>
                    <a:pt x="5938052" y="2671734"/>
                    <a:pt x="5898444" y="2673437"/>
                    <a:pt x="5858933" y="2676259"/>
                  </a:cubicBezTo>
                  <a:cubicBezTo>
                    <a:pt x="5834282" y="2682422"/>
                    <a:pt x="5807814" y="2689610"/>
                    <a:pt x="5782733" y="2693193"/>
                  </a:cubicBezTo>
                  <a:cubicBezTo>
                    <a:pt x="5757434" y="2696807"/>
                    <a:pt x="5731914" y="2698673"/>
                    <a:pt x="5706533" y="2701659"/>
                  </a:cubicBezTo>
                  <a:cubicBezTo>
                    <a:pt x="5583443" y="2716140"/>
                    <a:pt x="5691961" y="2706037"/>
                    <a:pt x="5528733" y="2718593"/>
                  </a:cubicBezTo>
                  <a:cubicBezTo>
                    <a:pt x="5511800" y="2721415"/>
                    <a:pt x="5494949" y="2724790"/>
                    <a:pt x="5477933" y="2727059"/>
                  </a:cubicBezTo>
                  <a:cubicBezTo>
                    <a:pt x="5452601" y="2730437"/>
                    <a:pt x="5427007" y="2731735"/>
                    <a:pt x="5401733" y="2735526"/>
                  </a:cubicBezTo>
                  <a:cubicBezTo>
                    <a:pt x="5247664" y="2758636"/>
                    <a:pt x="5365958" y="2746347"/>
                    <a:pt x="5249333" y="2760926"/>
                  </a:cubicBezTo>
                  <a:cubicBezTo>
                    <a:pt x="5148343" y="2773550"/>
                    <a:pt x="5202302" y="2764254"/>
                    <a:pt x="5113867" y="2777859"/>
                  </a:cubicBezTo>
                  <a:cubicBezTo>
                    <a:pt x="5096900" y="2780469"/>
                    <a:pt x="5079853" y="2782729"/>
                    <a:pt x="5063067" y="2786326"/>
                  </a:cubicBezTo>
                  <a:cubicBezTo>
                    <a:pt x="5040311" y="2791202"/>
                    <a:pt x="5018348" y="2799807"/>
                    <a:pt x="4995333" y="2803259"/>
                  </a:cubicBezTo>
                  <a:cubicBezTo>
                    <a:pt x="4961725" y="2808300"/>
                    <a:pt x="4927600" y="2808904"/>
                    <a:pt x="4893733" y="2811726"/>
                  </a:cubicBezTo>
                  <a:cubicBezTo>
                    <a:pt x="4864650" y="2817543"/>
                    <a:pt x="4845420" y="2820691"/>
                    <a:pt x="4817533" y="2828659"/>
                  </a:cubicBezTo>
                  <a:cubicBezTo>
                    <a:pt x="4808952" y="2831111"/>
                    <a:pt x="4800914" y="2835529"/>
                    <a:pt x="4792133" y="2837126"/>
                  </a:cubicBezTo>
                  <a:cubicBezTo>
                    <a:pt x="4748594" y="2845043"/>
                    <a:pt x="4671538" y="2849585"/>
                    <a:pt x="4631267" y="2854059"/>
                  </a:cubicBezTo>
                  <a:cubicBezTo>
                    <a:pt x="4611433" y="2856263"/>
                    <a:pt x="4591756" y="2859704"/>
                    <a:pt x="4572000" y="2862526"/>
                  </a:cubicBezTo>
                  <a:cubicBezTo>
                    <a:pt x="4563533" y="2865348"/>
                    <a:pt x="4555181" y="2868541"/>
                    <a:pt x="4546600" y="2870993"/>
                  </a:cubicBezTo>
                  <a:cubicBezTo>
                    <a:pt x="4525108" y="2877133"/>
                    <a:pt x="4507640" y="2879223"/>
                    <a:pt x="4487333" y="2887926"/>
                  </a:cubicBezTo>
                  <a:cubicBezTo>
                    <a:pt x="4475732" y="2892898"/>
                    <a:pt x="4465000" y="2899733"/>
                    <a:pt x="4453467" y="2904859"/>
                  </a:cubicBezTo>
                  <a:cubicBezTo>
                    <a:pt x="4423087" y="2918361"/>
                    <a:pt x="4413666" y="2920949"/>
                    <a:pt x="4385733" y="2930259"/>
                  </a:cubicBezTo>
                  <a:cubicBezTo>
                    <a:pt x="4341088" y="2960023"/>
                    <a:pt x="4381141" y="2937434"/>
                    <a:pt x="4326467" y="2955659"/>
                  </a:cubicBezTo>
                  <a:cubicBezTo>
                    <a:pt x="4189935" y="3001170"/>
                    <a:pt x="4375575" y="2947616"/>
                    <a:pt x="4241800" y="2981059"/>
                  </a:cubicBezTo>
                  <a:cubicBezTo>
                    <a:pt x="4233142" y="2983224"/>
                    <a:pt x="4224981" y="2987074"/>
                    <a:pt x="4216400" y="2989526"/>
                  </a:cubicBezTo>
                  <a:cubicBezTo>
                    <a:pt x="4205211" y="2992723"/>
                    <a:pt x="4193429" y="2993907"/>
                    <a:pt x="4182533" y="2997993"/>
                  </a:cubicBezTo>
                  <a:cubicBezTo>
                    <a:pt x="4170715" y="3002425"/>
                    <a:pt x="4160268" y="3009954"/>
                    <a:pt x="4148667" y="3014926"/>
                  </a:cubicBezTo>
                  <a:cubicBezTo>
                    <a:pt x="4131657" y="3022216"/>
                    <a:pt x="4106592" y="3027561"/>
                    <a:pt x="4089400" y="3031859"/>
                  </a:cubicBezTo>
                  <a:cubicBezTo>
                    <a:pt x="4072467" y="3043148"/>
                    <a:pt x="4058344" y="3060790"/>
                    <a:pt x="4038600" y="3065726"/>
                  </a:cubicBezTo>
                  <a:cubicBezTo>
                    <a:pt x="3987420" y="3078521"/>
                    <a:pt x="4015767" y="3070515"/>
                    <a:pt x="3953933" y="3091126"/>
                  </a:cubicBezTo>
                  <a:cubicBezTo>
                    <a:pt x="3945466" y="3093948"/>
                    <a:pt x="3935959" y="3094643"/>
                    <a:pt x="3928533" y="3099593"/>
                  </a:cubicBezTo>
                  <a:cubicBezTo>
                    <a:pt x="3920066" y="3105237"/>
                    <a:pt x="3912486" y="3112518"/>
                    <a:pt x="3903133" y="3116526"/>
                  </a:cubicBezTo>
                  <a:cubicBezTo>
                    <a:pt x="3865176" y="3132793"/>
                    <a:pt x="3876803" y="3116991"/>
                    <a:pt x="3843867" y="3133459"/>
                  </a:cubicBezTo>
                  <a:cubicBezTo>
                    <a:pt x="3823515" y="3143635"/>
                    <a:pt x="3805314" y="3157910"/>
                    <a:pt x="3784600" y="3167326"/>
                  </a:cubicBezTo>
                  <a:cubicBezTo>
                    <a:pt x="3775202" y="3171598"/>
                    <a:pt x="3714619" y="3183015"/>
                    <a:pt x="3708400" y="3184259"/>
                  </a:cubicBezTo>
                  <a:cubicBezTo>
                    <a:pt x="3682888" y="3201268"/>
                    <a:pt x="3679215" y="3205234"/>
                    <a:pt x="3649133" y="3218126"/>
                  </a:cubicBezTo>
                  <a:cubicBezTo>
                    <a:pt x="3632124" y="3225416"/>
                    <a:pt x="3607059" y="3230761"/>
                    <a:pt x="3589867" y="3235059"/>
                  </a:cubicBezTo>
                  <a:cubicBezTo>
                    <a:pt x="3566954" y="3250335"/>
                    <a:pt x="3557458" y="3258183"/>
                    <a:pt x="3530600" y="3268926"/>
                  </a:cubicBezTo>
                  <a:cubicBezTo>
                    <a:pt x="3514027" y="3275555"/>
                    <a:pt x="3496733" y="3280215"/>
                    <a:pt x="3479800" y="3285859"/>
                  </a:cubicBezTo>
                  <a:cubicBezTo>
                    <a:pt x="3471333" y="3288681"/>
                    <a:pt x="3462383" y="3290335"/>
                    <a:pt x="3454400" y="3294326"/>
                  </a:cubicBezTo>
                  <a:cubicBezTo>
                    <a:pt x="3443111" y="3299970"/>
                    <a:pt x="3432134" y="3306287"/>
                    <a:pt x="3420533" y="3311259"/>
                  </a:cubicBezTo>
                  <a:cubicBezTo>
                    <a:pt x="3391994" y="3323490"/>
                    <a:pt x="3393491" y="3317452"/>
                    <a:pt x="3361267" y="3328193"/>
                  </a:cubicBezTo>
                  <a:cubicBezTo>
                    <a:pt x="3346849" y="3332999"/>
                    <a:pt x="3333618" y="3341210"/>
                    <a:pt x="3318933" y="3345126"/>
                  </a:cubicBezTo>
                  <a:cubicBezTo>
                    <a:pt x="3291124" y="3352542"/>
                    <a:pt x="3261571" y="3352957"/>
                    <a:pt x="3234267" y="3362059"/>
                  </a:cubicBezTo>
                  <a:cubicBezTo>
                    <a:pt x="3225800" y="3364881"/>
                    <a:pt x="3217618" y="3368776"/>
                    <a:pt x="3208867" y="3370526"/>
                  </a:cubicBezTo>
                  <a:cubicBezTo>
                    <a:pt x="3197186" y="3372862"/>
                    <a:pt x="3097295" y="3387835"/>
                    <a:pt x="3064933" y="3395926"/>
                  </a:cubicBezTo>
                  <a:cubicBezTo>
                    <a:pt x="3056275" y="3398091"/>
                    <a:pt x="3048143" y="3402045"/>
                    <a:pt x="3039533" y="3404393"/>
                  </a:cubicBezTo>
                  <a:cubicBezTo>
                    <a:pt x="3017081" y="3410516"/>
                    <a:pt x="2971800" y="3421326"/>
                    <a:pt x="2971800" y="3421326"/>
                  </a:cubicBezTo>
                  <a:cubicBezTo>
                    <a:pt x="2963333" y="3426970"/>
                    <a:pt x="2955699" y="3434126"/>
                    <a:pt x="2946400" y="3438259"/>
                  </a:cubicBezTo>
                  <a:cubicBezTo>
                    <a:pt x="2930089" y="3445508"/>
                    <a:pt x="2910906" y="3446010"/>
                    <a:pt x="2895600" y="3455193"/>
                  </a:cubicBezTo>
                  <a:cubicBezTo>
                    <a:pt x="2881489" y="3463660"/>
                    <a:pt x="2868305" y="3473910"/>
                    <a:pt x="2853267" y="3480593"/>
                  </a:cubicBezTo>
                  <a:cubicBezTo>
                    <a:pt x="2804416" y="3502304"/>
                    <a:pt x="2835291" y="3476880"/>
                    <a:pt x="2794000" y="3497526"/>
                  </a:cubicBezTo>
                  <a:cubicBezTo>
                    <a:pt x="2713503" y="3537775"/>
                    <a:pt x="2848850" y="3487710"/>
                    <a:pt x="2717800" y="3531393"/>
                  </a:cubicBezTo>
                  <a:lnTo>
                    <a:pt x="2692400" y="3539859"/>
                  </a:lnTo>
                  <a:cubicBezTo>
                    <a:pt x="2686756" y="3545504"/>
                    <a:pt x="2682607" y="3553223"/>
                    <a:pt x="2675467" y="3556793"/>
                  </a:cubicBezTo>
                  <a:cubicBezTo>
                    <a:pt x="2665059" y="3561997"/>
                    <a:pt x="2652789" y="3562062"/>
                    <a:pt x="2641600" y="3565259"/>
                  </a:cubicBezTo>
                  <a:cubicBezTo>
                    <a:pt x="2633019" y="3567711"/>
                    <a:pt x="2624667" y="3570904"/>
                    <a:pt x="2616200" y="3573726"/>
                  </a:cubicBezTo>
                  <a:cubicBezTo>
                    <a:pt x="2604911" y="3582193"/>
                    <a:pt x="2594954" y="3592815"/>
                    <a:pt x="2582333" y="3599126"/>
                  </a:cubicBezTo>
                  <a:cubicBezTo>
                    <a:pt x="2571925" y="3604330"/>
                    <a:pt x="2559362" y="3603507"/>
                    <a:pt x="2548467" y="3607593"/>
                  </a:cubicBezTo>
                  <a:cubicBezTo>
                    <a:pt x="2536649" y="3612025"/>
                    <a:pt x="2526134" y="3619400"/>
                    <a:pt x="2514600" y="3624526"/>
                  </a:cubicBezTo>
                  <a:cubicBezTo>
                    <a:pt x="2500712" y="3630698"/>
                    <a:pt x="2486155" y="3635286"/>
                    <a:pt x="2472267" y="3641459"/>
                  </a:cubicBezTo>
                  <a:cubicBezTo>
                    <a:pt x="2460733" y="3646585"/>
                    <a:pt x="2450119" y="3653705"/>
                    <a:pt x="2438400" y="3658393"/>
                  </a:cubicBezTo>
                  <a:cubicBezTo>
                    <a:pt x="2421827" y="3665022"/>
                    <a:pt x="2404173" y="3668697"/>
                    <a:pt x="2387600" y="3675326"/>
                  </a:cubicBezTo>
                  <a:cubicBezTo>
                    <a:pt x="2373489" y="3680970"/>
                    <a:pt x="2359497" y="3686923"/>
                    <a:pt x="2345267" y="3692259"/>
                  </a:cubicBezTo>
                  <a:cubicBezTo>
                    <a:pt x="2336911" y="3695393"/>
                    <a:pt x="2328223" y="3697592"/>
                    <a:pt x="2319867" y="3700726"/>
                  </a:cubicBezTo>
                  <a:cubicBezTo>
                    <a:pt x="2238875" y="3731098"/>
                    <a:pt x="2309786" y="3706908"/>
                    <a:pt x="2252133" y="3726126"/>
                  </a:cubicBezTo>
                  <a:cubicBezTo>
                    <a:pt x="2243666" y="3734593"/>
                    <a:pt x="2236887" y="3745180"/>
                    <a:pt x="2226733" y="3751526"/>
                  </a:cubicBezTo>
                  <a:cubicBezTo>
                    <a:pt x="2186782" y="3776496"/>
                    <a:pt x="2155110" y="3763885"/>
                    <a:pt x="2116667" y="3802326"/>
                  </a:cubicBezTo>
                  <a:cubicBezTo>
                    <a:pt x="2111022" y="3807970"/>
                    <a:pt x="2106873" y="3815689"/>
                    <a:pt x="2099733" y="3819259"/>
                  </a:cubicBezTo>
                  <a:cubicBezTo>
                    <a:pt x="2083768" y="3827241"/>
                    <a:pt x="2064239" y="3827010"/>
                    <a:pt x="2048933" y="3836193"/>
                  </a:cubicBezTo>
                  <a:cubicBezTo>
                    <a:pt x="2034822" y="3844660"/>
                    <a:pt x="2021319" y="3854234"/>
                    <a:pt x="2006600" y="3861593"/>
                  </a:cubicBezTo>
                  <a:cubicBezTo>
                    <a:pt x="1998618" y="3865584"/>
                    <a:pt x="1989182" y="3866068"/>
                    <a:pt x="1981200" y="3870059"/>
                  </a:cubicBezTo>
                  <a:cubicBezTo>
                    <a:pt x="1966481" y="3877418"/>
                    <a:pt x="1953848" y="3888649"/>
                    <a:pt x="1938867" y="3895459"/>
                  </a:cubicBezTo>
                  <a:cubicBezTo>
                    <a:pt x="1905376" y="3910682"/>
                    <a:pt x="1862869" y="3916938"/>
                    <a:pt x="1828800" y="3929326"/>
                  </a:cubicBezTo>
                  <a:cubicBezTo>
                    <a:pt x="1712787" y="3971511"/>
                    <a:pt x="1864325" y="3922567"/>
                    <a:pt x="1769533" y="3963193"/>
                  </a:cubicBezTo>
                  <a:cubicBezTo>
                    <a:pt x="1748313" y="3972287"/>
                    <a:pt x="1692294" y="3977236"/>
                    <a:pt x="1676400" y="3980126"/>
                  </a:cubicBezTo>
                  <a:cubicBezTo>
                    <a:pt x="1586894" y="3996400"/>
                    <a:pt x="1706749" y="3978889"/>
                    <a:pt x="1600200" y="4005526"/>
                  </a:cubicBezTo>
                  <a:cubicBezTo>
                    <a:pt x="1580840" y="4010366"/>
                    <a:pt x="1560689" y="4011171"/>
                    <a:pt x="1540933" y="4013993"/>
                  </a:cubicBezTo>
                  <a:cubicBezTo>
                    <a:pt x="1476657" y="4062201"/>
                    <a:pt x="1537513" y="4022136"/>
                    <a:pt x="1430867" y="4064793"/>
                  </a:cubicBezTo>
                  <a:cubicBezTo>
                    <a:pt x="1416756" y="4070437"/>
                    <a:pt x="1402421" y="4075553"/>
                    <a:pt x="1388533" y="4081726"/>
                  </a:cubicBezTo>
                  <a:cubicBezTo>
                    <a:pt x="1377000" y="4086852"/>
                    <a:pt x="1366485" y="4094227"/>
                    <a:pt x="1354667" y="4098659"/>
                  </a:cubicBezTo>
                  <a:cubicBezTo>
                    <a:pt x="1343771" y="4102745"/>
                    <a:pt x="1332089" y="4104304"/>
                    <a:pt x="1320800" y="4107126"/>
                  </a:cubicBezTo>
                  <a:cubicBezTo>
                    <a:pt x="1312333" y="4112770"/>
                    <a:pt x="1305146" y="4121135"/>
                    <a:pt x="1295400" y="4124059"/>
                  </a:cubicBezTo>
                  <a:cubicBezTo>
                    <a:pt x="1276285" y="4129793"/>
                    <a:pt x="1255818" y="4129245"/>
                    <a:pt x="1236133" y="4132526"/>
                  </a:cubicBezTo>
                  <a:cubicBezTo>
                    <a:pt x="1221938" y="4134892"/>
                    <a:pt x="1207848" y="4137871"/>
                    <a:pt x="1193800" y="4140993"/>
                  </a:cubicBezTo>
                  <a:cubicBezTo>
                    <a:pt x="1182441" y="4143517"/>
                    <a:pt x="1171079" y="4146115"/>
                    <a:pt x="1159933" y="4149459"/>
                  </a:cubicBezTo>
                  <a:cubicBezTo>
                    <a:pt x="1142836" y="4154588"/>
                    <a:pt x="1126740" y="4163459"/>
                    <a:pt x="1109133" y="4166393"/>
                  </a:cubicBezTo>
                  <a:cubicBezTo>
                    <a:pt x="1075611" y="4171980"/>
                    <a:pt x="1041400" y="4172037"/>
                    <a:pt x="1007533" y="4174859"/>
                  </a:cubicBezTo>
                  <a:cubicBezTo>
                    <a:pt x="950817" y="4193765"/>
                    <a:pt x="1011253" y="4175590"/>
                    <a:pt x="905933" y="4191793"/>
                  </a:cubicBezTo>
                  <a:cubicBezTo>
                    <a:pt x="894432" y="4193562"/>
                    <a:pt x="883697" y="4199890"/>
                    <a:pt x="872067" y="4200259"/>
                  </a:cubicBezTo>
                  <a:cubicBezTo>
                    <a:pt x="705616" y="4205543"/>
                    <a:pt x="539044" y="4205904"/>
                    <a:pt x="372533" y="4208726"/>
                  </a:cubicBezTo>
                  <a:cubicBezTo>
                    <a:pt x="304800" y="4211548"/>
                    <a:pt x="236993" y="4212964"/>
                    <a:pt x="169333" y="4217193"/>
                  </a:cubicBezTo>
                  <a:cubicBezTo>
                    <a:pt x="69072" y="4223459"/>
                    <a:pt x="134404" y="4222003"/>
                    <a:pt x="67733" y="4234126"/>
                  </a:cubicBezTo>
                  <a:cubicBezTo>
                    <a:pt x="48099" y="4237696"/>
                    <a:pt x="28222" y="4239771"/>
                    <a:pt x="8467" y="4242593"/>
                  </a:cubicBezTo>
                  <a:cubicBezTo>
                    <a:pt x="5645" y="4234126"/>
                    <a:pt x="0" y="4226118"/>
                    <a:pt x="0" y="4217193"/>
                  </a:cubicBezTo>
                  <a:cubicBezTo>
                    <a:pt x="0" y="4175324"/>
                    <a:pt x="33938" y="4153609"/>
                    <a:pt x="59267" y="4124059"/>
                  </a:cubicBezTo>
                  <a:cubicBezTo>
                    <a:pt x="87272" y="4040037"/>
                    <a:pt x="40287" y="4168380"/>
                    <a:pt x="93133" y="4073259"/>
                  </a:cubicBezTo>
                  <a:cubicBezTo>
                    <a:pt x="101802" y="4057656"/>
                    <a:pt x="103036" y="4038865"/>
                    <a:pt x="110067" y="4022459"/>
                  </a:cubicBezTo>
                  <a:cubicBezTo>
                    <a:pt x="120011" y="3999257"/>
                    <a:pt x="137811" y="3979215"/>
                    <a:pt x="143933" y="3954726"/>
                  </a:cubicBezTo>
                  <a:cubicBezTo>
                    <a:pt x="146755" y="3943437"/>
                    <a:pt x="149876" y="3932218"/>
                    <a:pt x="152400" y="3920859"/>
                  </a:cubicBezTo>
                  <a:cubicBezTo>
                    <a:pt x="155522" y="3906811"/>
                    <a:pt x="156732" y="3892310"/>
                    <a:pt x="160867" y="3878526"/>
                  </a:cubicBezTo>
                  <a:cubicBezTo>
                    <a:pt x="165234" y="3863969"/>
                    <a:pt x="172156" y="3850304"/>
                    <a:pt x="177800" y="3836193"/>
                  </a:cubicBezTo>
                  <a:cubicBezTo>
                    <a:pt x="174978" y="3542682"/>
                    <a:pt x="174768" y="3249134"/>
                    <a:pt x="169333" y="2955659"/>
                  </a:cubicBezTo>
                  <a:cubicBezTo>
                    <a:pt x="168826" y="2928291"/>
                    <a:pt x="107245" y="2894981"/>
                    <a:pt x="110067" y="2879459"/>
                  </a:cubicBezTo>
                  <a:close/>
                </a:path>
              </a:pathLst>
            </a:custGeom>
            <a:gradFill flip="none" rotWithShape="0">
              <a:gsLst>
                <a:gs pos="50000">
                  <a:srgbClr val="FFA893"/>
                </a:gs>
                <a:gs pos="19000">
                  <a:srgbClr val="FF0000"/>
                </a:gs>
                <a:gs pos="67000">
                  <a:srgbClr val="FF0000"/>
                </a:gs>
              </a:gsLst>
              <a:lin ang="15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rot="9579075">
              <a:off x="1537469" y="2801208"/>
              <a:ext cx="2415966" cy="3014133"/>
            </a:xfrm>
            <a:prstGeom prst="rect">
              <a:avLst/>
            </a:prstGeom>
            <a:gradFill>
              <a:gsLst>
                <a:gs pos="32000">
                  <a:schemeClr val="bg1"/>
                </a:gs>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rot="21447467">
              <a:off x="7567944" y="303453"/>
              <a:ext cx="3367835" cy="2837795"/>
            </a:xfrm>
            <a:prstGeom prst="rect">
              <a:avLst/>
            </a:prstGeom>
            <a:gradFill>
              <a:gsLst>
                <a:gs pos="32000">
                  <a:schemeClr val="bg1"/>
                </a:gs>
                <a:gs pos="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2" name="Volný tvar 11"/>
          <p:cNvSpPr/>
          <p:nvPr/>
        </p:nvSpPr>
        <p:spPr>
          <a:xfrm>
            <a:off x="4379841" y="2340729"/>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a:off x="4852184" y="2182706"/>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p:nvPr/>
        </p:nvSpPr>
        <p:spPr>
          <a:xfrm>
            <a:off x="6473070" y="2488317"/>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254727" y="2367627"/>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6334734" y="2235971"/>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a:off x="2472949" y="4608931"/>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ýbuch 2 17"/>
          <p:cNvSpPr/>
          <p:nvPr/>
        </p:nvSpPr>
        <p:spPr>
          <a:xfrm rot="11216510">
            <a:off x="4648069" y="607613"/>
            <a:ext cx="1983346" cy="1371584"/>
          </a:xfrm>
          <a:prstGeom prst="irregularSeal2">
            <a:avLst/>
          </a:prstGeom>
          <a:solidFill>
            <a:srgbClr val="FF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18"/>
          <p:cNvSpPr/>
          <p:nvPr/>
        </p:nvSpPr>
        <p:spPr>
          <a:xfrm>
            <a:off x="7047802" y="3289226"/>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Volný tvar 19"/>
          <p:cNvSpPr/>
          <p:nvPr/>
        </p:nvSpPr>
        <p:spPr>
          <a:xfrm>
            <a:off x="5532423" y="2467729"/>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Volný tvar 20"/>
          <p:cNvSpPr/>
          <p:nvPr/>
        </p:nvSpPr>
        <p:spPr>
          <a:xfrm>
            <a:off x="5985528" y="2571870"/>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21"/>
          <p:cNvSpPr/>
          <p:nvPr/>
        </p:nvSpPr>
        <p:spPr>
          <a:xfrm>
            <a:off x="6690260" y="3168756"/>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Volný tvar 22"/>
          <p:cNvSpPr/>
          <p:nvPr/>
        </p:nvSpPr>
        <p:spPr>
          <a:xfrm>
            <a:off x="2007392" y="4642500"/>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Volný tvar 23"/>
          <p:cNvSpPr/>
          <p:nvPr/>
        </p:nvSpPr>
        <p:spPr>
          <a:xfrm>
            <a:off x="2197852" y="3450811"/>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TextovéPole 24"/>
          <p:cNvSpPr txBox="1"/>
          <p:nvPr/>
        </p:nvSpPr>
        <p:spPr>
          <a:xfrm>
            <a:off x="4636695" y="198207"/>
            <a:ext cx="2270173" cy="461665"/>
          </a:xfrm>
          <a:prstGeom prst="rect">
            <a:avLst/>
          </a:prstGeom>
          <a:noFill/>
        </p:spPr>
        <p:txBody>
          <a:bodyPr wrap="none" rtlCol="0">
            <a:spAutoFit/>
          </a:bodyPr>
          <a:lstStyle/>
          <a:p>
            <a:r>
              <a:rPr lang="en-US" sz="2400" b="1" dirty="0" smtClean="0">
                <a:solidFill>
                  <a:srgbClr val="FF0000"/>
                </a:solidFill>
              </a:rPr>
              <a:t>INFLAMMATION</a:t>
            </a:r>
            <a:endParaRPr lang="cs-CZ" sz="2400" b="1" dirty="0">
              <a:solidFill>
                <a:srgbClr val="FF0000"/>
              </a:solidFill>
            </a:endParaRPr>
          </a:p>
        </p:txBody>
      </p:sp>
      <p:sp>
        <p:nvSpPr>
          <p:cNvPr id="26" name="TextovéPole 25"/>
          <p:cNvSpPr txBox="1"/>
          <p:nvPr/>
        </p:nvSpPr>
        <p:spPr>
          <a:xfrm>
            <a:off x="5215202" y="980524"/>
            <a:ext cx="1033103" cy="400110"/>
          </a:xfrm>
          <a:prstGeom prst="rect">
            <a:avLst/>
          </a:prstGeom>
          <a:noFill/>
        </p:spPr>
        <p:txBody>
          <a:bodyPr wrap="none" rtlCol="0">
            <a:spAutoFit/>
          </a:bodyPr>
          <a:lstStyle/>
          <a:p>
            <a:r>
              <a:rPr lang="en-US" sz="2000" b="1" dirty="0" smtClean="0"/>
              <a:t>damage</a:t>
            </a:r>
            <a:endParaRPr lang="cs-CZ" sz="2000" b="1" dirty="0"/>
          </a:p>
        </p:txBody>
      </p:sp>
      <p:sp>
        <p:nvSpPr>
          <p:cNvPr id="27" name="TextovéPole 26"/>
          <p:cNvSpPr txBox="1"/>
          <p:nvPr/>
        </p:nvSpPr>
        <p:spPr>
          <a:xfrm>
            <a:off x="6689085" y="891702"/>
            <a:ext cx="662361" cy="461665"/>
          </a:xfrm>
          <a:prstGeom prst="rect">
            <a:avLst/>
          </a:prstGeom>
          <a:noFill/>
        </p:spPr>
        <p:txBody>
          <a:bodyPr wrap="none" rtlCol="0">
            <a:spAutoFit/>
          </a:bodyPr>
          <a:lstStyle/>
          <a:p>
            <a:r>
              <a:rPr lang="en-US" sz="2400" b="1" dirty="0" smtClean="0"/>
              <a:t>ATP</a:t>
            </a:r>
            <a:endParaRPr lang="cs-CZ" sz="2400" b="1" dirty="0"/>
          </a:p>
        </p:txBody>
      </p:sp>
      <p:sp>
        <p:nvSpPr>
          <p:cNvPr id="28" name="TextovéPole 27"/>
          <p:cNvSpPr txBox="1"/>
          <p:nvPr/>
        </p:nvSpPr>
        <p:spPr>
          <a:xfrm>
            <a:off x="5301104" y="1830925"/>
            <a:ext cx="1090363" cy="523220"/>
          </a:xfrm>
          <a:prstGeom prst="rect">
            <a:avLst/>
          </a:prstGeom>
          <a:noFill/>
        </p:spPr>
        <p:txBody>
          <a:bodyPr wrap="none" rtlCol="0">
            <a:spAutoFit/>
          </a:bodyPr>
          <a:lstStyle/>
          <a:p>
            <a:r>
              <a:rPr lang="en-US" sz="2800" b="1" dirty="0" smtClean="0">
                <a:sym typeface="Wingdings" panose="05000000000000000000" pitchFamily="2" charset="2"/>
              </a:rPr>
              <a:t></a:t>
            </a:r>
            <a:r>
              <a:rPr lang="en-US" sz="2400" b="1" dirty="0">
                <a:sym typeface="Wingdings" panose="05000000000000000000" pitchFamily="2" charset="2"/>
              </a:rPr>
              <a:t> </a:t>
            </a:r>
            <a:r>
              <a:rPr lang="en-US" sz="2400" b="1" dirty="0" smtClean="0"/>
              <a:t>Ado</a:t>
            </a:r>
            <a:endParaRPr lang="cs-CZ" sz="2400" b="1" dirty="0"/>
          </a:p>
        </p:txBody>
      </p:sp>
      <p:sp>
        <p:nvSpPr>
          <p:cNvPr id="29" name="TextovéPole 28"/>
          <p:cNvSpPr txBox="1"/>
          <p:nvPr/>
        </p:nvSpPr>
        <p:spPr>
          <a:xfrm>
            <a:off x="6613688" y="3524988"/>
            <a:ext cx="933269" cy="461665"/>
          </a:xfrm>
          <a:prstGeom prst="rect">
            <a:avLst/>
          </a:prstGeom>
          <a:noFill/>
        </p:spPr>
        <p:txBody>
          <a:bodyPr wrap="none" rtlCol="0">
            <a:spAutoFit/>
          </a:bodyPr>
          <a:lstStyle/>
          <a:p>
            <a:r>
              <a:rPr lang="en-US" b="1" dirty="0" smtClean="0"/>
              <a:t>↑</a:t>
            </a:r>
            <a:r>
              <a:rPr lang="en-US" sz="2400" b="1" dirty="0" smtClean="0"/>
              <a:t>Ado</a:t>
            </a:r>
            <a:endParaRPr lang="cs-CZ" sz="2400" b="1" dirty="0"/>
          </a:p>
        </p:txBody>
      </p:sp>
      <p:sp>
        <p:nvSpPr>
          <p:cNvPr id="30" name="Oblouk 29"/>
          <p:cNvSpPr/>
          <p:nvPr/>
        </p:nvSpPr>
        <p:spPr>
          <a:xfrm>
            <a:off x="4063106" y="554376"/>
            <a:ext cx="951960" cy="1894006"/>
          </a:xfrm>
          <a:prstGeom prst="arc">
            <a:avLst>
              <a:gd name="adj1" fmla="val 6040843"/>
              <a:gd name="adj2" fmla="val 1594508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31" name="Přímá spojnice 30"/>
          <p:cNvCxnSpPr/>
          <p:nvPr/>
        </p:nvCxnSpPr>
        <p:spPr>
          <a:xfrm>
            <a:off x="4437486" y="452461"/>
            <a:ext cx="101600" cy="231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3814191" y="2490523"/>
            <a:ext cx="2183419" cy="707886"/>
          </a:xfrm>
          <a:prstGeom prst="rect">
            <a:avLst/>
          </a:prstGeom>
          <a:noFill/>
        </p:spPr>
        <p:txBody>
          <a:bodyPr wrap="none" rtlCol="0">
            <a:spAutoFit/>
          </a:bodyPr>
          <a:lstStyle/>
          <a:p>
            <a:pPr algn="ctr"/>
            <a:r>
              <a:rPr lang="en-US" sz="2000" b="1" dirty="0"/>
              <a:t>l</a:t>
            </a:r>
            <a:r>
              <a:rPr lang="en-US" sz="2000" b="1" dirty="0" smtClean="0"/>
              <a:t>ocal </a:t>
            </a:r>
          </a:p>
          <a:p>
            <a:pPr algn="ctr"/>
            <a:r>
              <a:rPr lang="en-US" sz="2000" dirty="0" smtClean="0"/>
              <a:t>       higher increase</a:t>
            </a:r>
            <a:endParaRPr lang="cs-CZ" sz="2000" dirty="0"/>
          </a:p>
        </p:txBody>
      </p:sp>
      <p:sp>
        <p:nvSpPr>
          <p:cNvPr id="33" name="TextovéPole 32"/>
          <p:cNvSpPr txBox="1"/>
          <p:nvPr/>
        </p:nvSpPr>
        <p:spPr>
          <a:xfrm>
            <a:off x="1447358" y="4906330"/>
            <a:ext cx="1850891" cy="769441"/>
          </a:xfrm>
          <a:prstGeom prst="rect">
            <a:avLst/>
          </a:prstGeom>
          <a:noFill/>
        </p:spPr>
        <p:txBody>
          <a:bodyPr wrap="none" rtlCol="0">
            <a:spAutoFit/>
          </a:bodyPr>
          <a:lstStyle/>
          <a:p>
            <a:pPr algn="ctr"/>
            <a:r>
              <a:rPr lang="en-US" sz="2200" b="1" dirty="0" smtClean="0"/>
              <a:t>systemic</a:t>
            </a:r>
            <a:r>
              <a:rPr lang="en-US" sz="2200" dirty="0" smtClean="0"/>
              <a:t> </a:t>
            </a:r>
          </a:p>
          <a:p>
            <a:pPr algn="ctr"/>
            <a:r>
              <a:rPr lang="en-US" sz="2200" dirty="0"/>
              <a:t>l</a:t>
            </a:r>
            <a:r>
              <a:rPr lang="en-US" sz="2200" dirty="0" smtClean="0"/>
              <a:t>ower increase</a:t>
            </a:r>
            <a:endParaRPr lang="cs-CZ" sz="2200" dirty="0"/>
          </a:p>
        </p:txBody>
      </p:sp>
      <p:sp>
        <p:nvSpPr>
          <p:cNvPr id="34" name="TextovéPole 33"/>
          <p:cNvSpPr txBox="1"/>
          <p:nvPr/>
        </p:nvSpPr>
        <p:spPr>
          <a:xfrm>
            <a:off x="2793940" y="4341292"/>
            <a:ext cx="933269" cy="461665"/>
          </a:xfrm>
          <a:prstGeom prst="rect">
            <a:avLst/>
          </a:prstGeom>
          <a:noFill/>
        </p:spPr>
        <p:txBody>
          <a:bodyPr wrap="none" rtlCol="0">
            <a:spAutoFit/>
          </a:bodyPr>
          <a:lstStyle/>
          <a:p>
            <a:r>
              <a:rPr lang="en-US" b="1" dirty="0" smtClean="0"/>
              <a:t>↑</a:t>
            </a:r>
            <a:r>
              <a:rPr lang="en-US" sz="2400" b="1" dirty="0" smtClean="0"/>
              <a:t>Ado</a:t>
            </a:r>
            <a:endParaRPr lang="cs-CZ" sz="2400" b="1" dirty="0"/>
          </a:p>
        </p:txBody>
      </p:sp>
      <p:sp>
        <p:nvSpPr>
          <p:cNvPr id="35" name="Oblouk 34"/>
          <p:cNvSpPr/>
          <p:nvPr/>
        </p:nvSpPr>
        <p:spPr>
          <a:xfrm rot="1017707" flipH="1">
            <a:off x="5828572" y="610607"/>
            <a:ext cx="1029190" cy="1485218"/>
          </a:xfrm>
          <a:prstGeom prst="arc">
            <a:avLst>
              <a:gd name="adj1" fmla="val 6402208"/>
              <a:gd name="adj2" fmla="val 12074797"/>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6" name="TextovéPole 35"/>
          <p:cNvSpPr txBox="1"/>
          <p:nvPr/>
        </p:nvSpPr>
        <p:spPr>
          <a:xfrm>
            <a:off x="6721924" y="1614561"/>
            <a:ext cx="1414683" cy="369332"/>
          </a:xfrm>
          <a:prstGeom prst="rect">
            <a:avLst/>
          </a:prstGeom>
          <a:noFill/>
        </p:spPr>
        <p:txBody>
          <a:bodyPr wrap="none" rtlCol="0">
            <a:spAutoFit/>
          </a:bodyPr>
          <a:lstStyle/>
          <a:p>
            <a:r>
              <a:rPr lang="en-US" dirty="0" err="1" smtClean="0"/>
              <a:t>ectoenzymes</a:t>
            </a:r>
            <a:endParaRPr lang="cs-CZ" dirty="0"/>
          </a:p>
        </p:txBody>
      </p:sp>
      <p:cxnSp>
        <p:nvCxnSpPr>
          <p:cNvPr id="37" name="Přímá spojnice se šipkou 36"/>
          <p:cNvCxnSpPr/>
          <p:nvPr/>
        </p:nvCxnSpPr>
        <p:spPr>
          <a:xfrm>
            <a:off x="6290316" y="2889110"/>
            <a:ext cx="345670" cy="292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V="1">
            <a:off x="6290316" y="1116138"/>
            <a:ext cx="398769" cy="637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597816" y="1807873"/>
            <a:ext cx="879151" cy="430887"/>
          </a:xfrm>
          <a:prstGeom prst="rect">
            <a:avLst/>
          </a:prstGeom>
          <a:noFill/>
        </p:spPr>
        <p:txBody>
          <a:bodyPr wrap="none" rtlCol="0">
            <a:spAutoFit/>
          </a:bodyPr>
          <a:lstStyle/>
          <a:p>
            <a:r>
              <a:rPr lang="en-US" sz="2200" b="1" dirty="0" smtClean="0"/>
              <a:t>↓ATP</a:t>
            </a:r>
            <a:endParaRPr lang="cs-CZ" sz="2200" b="1" dirty="0"/>
          </a:p>
        </p:txBody>
      </p:sp>
      <p:sp>
        <p:nvSpPr>
          <p:cNvPr id="40" name="TextovéPole 39"/>
          <p:cNvSpPr txBox="1"/>
          <p:nvPr/>
        </p:nvSpPr>
        <p:spPr>
          <a:xfrm>
            <a:off x="596016" y="2160874"/>
            <a:ext cx="1008609" cy="430887"/>
          </a:xfrm>
          <a:prstGeom prst="rect">
            <a:avLst/>
          </a:prstGeom>
          <a:noFill/>
        </p:spPr>
        <p:txBody>
          <a:bodyPr wrap="none" rtlCol="0">
            <a:spAutoFit/>
          </a:bodyPr>
          <a:lstStyle/>
          <a:p>
            <a:r>
              <a:rPr lang="en-US" sz="2200" b="1" dirty="0" smtClean="0"/>
              <a:t>↑AMP</a:t>
            </a:r>
            <a:endParaRPr lang="cs-CZ" sz="2200" b="1" dirty="0"/>
          </a:p>
        </p:txBody>
      </p:sp>
      <p:sp>
        <p:nvSpPr>
          <p:cNvPr id="41" name="TextovéPole 40"/>
          <p:cNvSpPr txBox="1"/>
          <p:nvPr/>
        </p:nvSpPr>
        <p:spPr>
          <a:xfrm>
            <a:off x="1257119" y="3028958"/>
            <a:ext cx="700833" cy="461665"/>
          </a:xfrm>
          <a:prstGeom prst="rect">
            <a:avLst/>
          </a:prstGeom>
          <a:noFill/>
        </p:spPr>
        <p:txBody>
          <a:bodyPr wrap="none" rtlCol="0">
            <a:spAutoFit/>
          </a:bodyPr>
          <a:lstStyle/>
          <a:p>
            <a:r>
              <a:rPr lang="en-US" sz="2400" b="1" dirty="0" smtClean="0"/>
              <a:t>Ado</a:t>
            </a:r>
            <a:endParaRPr lang="cs-CZ" sz="2400" b="1" dirty="0"/>
          </a:p>
        </p:txBody>
      </p:sp>
      <p:sp>
        <p:nvSpPr>
          <p:cNvPr id="42" name="Volný tvar 41"/>
          <p:cNvSpPr/>
          <p:nvPr/>
        </p:nvSpPr>
        <p:spPr>
          <a:xfrm>
            <a:off x="1377502" y="3722502"/>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Volný tvar 42"/>
          <p:cNvSpPr/>
          <p:nvPr/>
        </p:nvSpPr>
        <p:spPr>
          <a:xfrm>
            <a:off x="1146086" y="3534740"/>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Volný tvar 43"/>
          <p:cNvSpPr/>
          <p:nvPr/>
        </p:nvSpPr>
        <p:spPr>
          <a:xfrm>
            <a:off x="1772651" y="3443812"/>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TextovéPole 44"/>
          <p:cNvSpPr txBox="1"/>
          <p:nvPr/>
        </p:nvSpPr>
        <p:spPr>
          <a:xfrm>
            <a:off x="4307555" y="4883569"/>
            <a:ext cx="2680862" cy="1077218"/>
          </a:xfrm>
          <a:prstGeom prst="rect">
            <a:avLst/>
          </a:prstGeom>
          <a:noFill/>
        </p:spPr>
        <p:txBody>
          <a:bodyPr wrap="none" rtlCol="0">
            <a:spAutoFit/>
          </a:bodyPr>
          <a:lstStyle/>
          <a:p>
            <a:pPr algn="ctr"/>
            <a:r>
              <a:rPr lang="en-US" sz="2400" b="1" dirty="0" smtClean="0"/>
              <a:t>FATIGUE</a:t>
            </a:r>
          </a:p>
          <a:p>
            <a:pPr algn="ctr"/>
            <a:r>
              <a:rPr lang="en-US" sz="2000" dirty="0" smtClean="0"/>
              <a:t>decreased overall </a:t>
            </a:r>
          </a:p>
          <a:p>
            <a:pPr algn="ctr"/>
            <a:r>
              <a:rPr lang="en-US" sz="2000" dirty="0" smtClean="0"/>
              <a:t>activity and metabolism</a:t>
            </a:r>
            <a:endParaRPr lang="cs-CZ" sz="2000" dirty="0"/>
          </a:p>
        </p:txBody>
      </p:sp>
      <p:cxnSp>
        <p:nvCxnSpPr>
          <p:cNvPr id="46" name="Přímá spojnice se šipkou 45"/>
          <p:cNvCxnSpPr/>
          <p:nvPr/>
        </p:nvCxnSpPr>
        <p:spPr>
          <a:xfrm flipH="1">
            <a:off x="6370307" y="4017243"/>
            <a:ext cx="623317" cy="1152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649291" y="4770776"/>
            <a:ext cx="1247763" cy="417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ovéPole 47"/>
          <p:cNvSpPr txBox="1"/>
          <p:nvPr/>
        </p:nvSpPr>
        <p:spPr>
          <a:xfrm>
            <a:off x="4297083" y="3834516"/>
            <a:ext cx="1741439" cy="523220"/>
          </a:xfrm>
          <a:prstGeom prst="rect">
            <a:avLst/>
          </a:prstGeom>
          <a:noFill/>
        </p:spPr>
        <p:txBody>
          <a:bodyPr wrap="none" rtlCol="0">
            <a:spAutoFit/>
          </a:bodyPr>
          <a:lstStyle/>
          <a:p>
            <a:r>
              <a:rPr lang="en-US" sz="2800" dirty="0" smtClean="0">
                <a:sym typeface="Wingdings" panose="05000000000000000000" pitchFamily="2" charset="2"/>
              </a:rPr>
              <a:t></a:t>
            </a:r>
            <a:r>
              <a:rPr lang="en-US" sz="2800" dirty="0">
                <a:sym typeface="Wingdings" panose="05000000000000000000" pitchFamily="2" charset="2"/>
              </a:rPr>
              <a:t> </a:t>
            </a:r>
            <a:r>
              <a:rPr lang="en-US" sz="2800" dirty="0" smtClean="0"/>
              <a:t>Glucose</a:t>
            </a:r>
            <a:endParaRPr lang="cs-CZ" sz="2800" dirty="0"/>
          </a:p>
        </p:txBody>
      </p:sp>
      <p:cxnSp>
        <p:nvCxnSpPr>
          <p:cNvPr id="49" name="Přímá spojnice se šipkou 48"/>
          <p:cNvCxnSpPr/>
          <p:nvPr/>
        </p:nvCxnSpPr>
        <p:spPr>
          <a:xfrm flipH="1" flipV="1">
            <a:off x="5384957" y="4347443"/>
            <a:ext cx="177800" cy="533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Šipka doleva 49"/>
          <p:cNvSpPr/>
          <p:nvPr/>
        </p:nvSpPr>
        <p:spPr>
          <a:xfrm rot="1902858">
            <a:off x="2717365" y="3409550"/>
            <a:ext cx="1764971" cy="221432"/>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1" name="Přímá spojnice se šipkou 50"/>
          <p:cNvCxnSpPr/>
          <p:nvPr/>
        </p:nvCxnSpPr>
        <p:spPr>
          <a:xfrm>
            <a:off x="1266398" y="2600664"/>
            <a:ext cx="240826" cy="4683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p:cNvSpPr txBox="1"/>
          <p:nvPr/>
        </p:nvSpPr>
        <p:spPr>
          <a:xfrm>
            <a:off x="2058299" y="2534979"/>
            <a:ext cx="1229824" cy="830997"/>
          </a:xfrm>
          <a:prstGeom prst="rect">
            <a:avLst/>
          </a:prstGeom>
          <a:noFill/>
        </p:spPr>
        <p:txBody>
          <a:bodyPr wrap="none" rtlCol="0">
            <a:spAutoFit/>
          </a:bodyPr>
          <a:lstStyle/>
          <a:p>
            <a:r>
              <a:rPr lang="en-US" sz="2400" dirty="0" smtClean="0">
                <a:solidFill>
                  <a:schemeClr val="bg1">
                    <a:lumMod val="50000"/>
                  </a:schemeClr>
                </a:solidFill>
              </a:rPr>
              <a:t>Immune</a:t>
            </a:r>
          </a:p>
          <a:p>
            <a:r>
              <a:rPr lang="en-US" sz="2400" dirty="0" smtClean="0">
                <a:solidFill>
                  <a:schemeClr val="bg1">
                    <a:lumMod val="50000"/>
                  </a:schemeClr>
                </a:solidFill>
              </a:rPr>
              <a:t>cell</a:t>
            </a:r>
            <a:endParaRPr lang="cs-CZ" sz="2400" dirty="0">
              <a:solidFill>
                <a:schemeClr val="bg1">
                  <a:lumMod val="50000"/>
                </a:schemeClr>
              </a:solidFill>
            </a:endParaRPr>
          </a:p>
        </p:txBody>
      </p:sp>
      <p:sp>
        <p:nvSpPr>
          <p:cNvPr id="53" name="TextovéPole 52"/>
          <p:cNvSpPr txBox="1"/>
          <p:nvPr/>
        </p:nvSpPr>
        <p:spPr>
          <a:xfrm>
            <a:off x="1309223" y="1389584"/>
            <a:ext cx="1547988" cy="461665"/>
          </a:xfrm>
          <a:prstGeom prst="rect">
            <a:avLst/>
          </a:prstGeom>
          <a:noFill/>
        </p:spPr>
        <p:txBody>
          <a:bodyPr wrap="none" rtlCol="0">
            <a:spAutoFit/>
          </a:bodyPr>
          <a:lstStyle/>
          <a:p>
            <a:r>
              <a:rPr lang="en-US" sz="2400" b="1" dirty="0" smtClean="0"/>
              <a:t>WARBURG</a:t>
            </a:r>
            <a:endParaRPr lang="cs-CZ" sz="2400" b="1" dirty="0"/>
          </a:p>
        </p:txBody>
      </p:sp>
      <p:sp>
        <p:nvSpPr>
          <p:cNvPr id="54" name="TextovéPole 53"/>
          <p:cNvSpPr txBox="1"/>
          <p:nvPr/>
        </p:nvSpPr>
        <p:spPr>
          <a:xfrm>
            <a:off x="658475" y="384337"/>
            <a:ext cx="2588209" cy="461665"/>
          </a:xfrm>
          <a:prstGeom prst="rect">
            <a:avLst/>
          </a:prstGeom>
          <a:noFill/>
        </p:spPr>
        <p:txBody>
          <a:bodyPr wrap="none" rtlCol="0">
            <a:spAutoFit/>
          </a:bodyPr>
          <a:lstStyle/>
          <a:p>
            <a:r>
              <a:rPr lang="en-US" sz="2400" b="1" dirty="0" smtClean="0"/>
              <a:t>Immune activation</a:t>
            </a:r>
            <a:endParaRPr lang="cs-CZ" sz="2400" b="1" dirty="0"/>
          </a:p>
        </p:txBody>
      </p:sp>
      <p:cxnSp>
        <p:nvCxnSpPr>
          <p:cNvPr id="55" name="Přímá spojnice se šipkou 54"/>
          <p:cNvCxnSpPr/>
          <p:nvPr/>
        </p:nvCxnSpPr>
        <p:spPr>
          <a:xfrm>
            <a:off x="2066023" y="884576"/>
            <a:ext cx="260" cy="547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ovéPole 55"/>
          <p:cNvSpPr txBox="1"/>
          <p:nvPr/>
        </p:nvSpPr>
        <p:spPr>
          <a:xfrm>
            <a:off x="795227" y="2754136"/>
            <a:ext cx="620683" cy="369332"/>
          </a:xfrm>
          <a:prstGeom prst="rect">
            <a:avLst/>
          </a:prstGeom>
          <a:noFill/>
        </p:spPr>
        <p:txBody>
          <a:bodyPr wrap="none" rtlCol="0">
            <a:spAutoFit/>
          </a:bodyPr>
          <a:lstStyle/>
          <a:p>
            <a:r>
              <a:rPr lang="en-US" dirty="0" smtClean="0"/>
              <a:t>5’NT</a:t>
            </a:r>
            <a:endParaRPr lang="cs-CZ" dirty="0"/>
          </a:p>
        </p:txBody>
      </p:sp>
      <p:cxnSp>
        <p:nvCxnSpPr>
          <p:cNvPr id="57" name="Přímá spojnice se šipkou 56"/>
          <p:cNvCxnSpPr/>
          <p:nvPr/>
        </p:nvCxnSpPr>
        <p:spPr>
          <a:xfrm>
            <a:off x="1952580" y="3773409"/>
            <a:ext cx="259842" cy="436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Válec 57"/>
          <p:cNvSpPr/>
          <p:nvPr/>
        </p:nvSpPr>
        <p:spPr>
          <a:xfrm rot="8902214">
            <a:off x="1944514" y="3895321"/>
            <a:ext cx="418657" cy="414220"/>
          </a:xfrm>
          <a:prstGeom prst="can">
            <a:avLst/>
          </a:prstGeom>
          <a:solidFill>
            <a:schemeClr val="bg1">
              <a:lumMod val="8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9" name="Přímá spojnice se šipkou 58"/>
          <p:cNvCxnSpPr>
            <a:stCxn id="58" idx="0"/>
          </p:cNvCxnSpPr>
          <p:nvPr/>
        </p:nvCxnSpPr>
        <p:spPr>
          <a:xfrm>
            <a:off x="2208149" y="4190604"/>
            <a:ext cx="231835" cy="4265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ovéPole 59"/>
          <p:cNvSpPr txBox="1"/>
          <p:nvPr/>
        </p:nvSpPr>
        <p:spPr>
          <a:xfrm rot="20052945">
            <a:off x="1845819" y="3867738"/>
            <a:ext cx="606153" cy="369332"/>
          </a:xfrm>
          <a:prstGeom prst="rect">
            <a:avLst/>
          </a:prstGeom>
          <a:noFill/>
        </p:spPr>
        <p:txBody>
          <a:bodyPr wrap="square" rtlCol="0">
            <a:spAutoFit/>
          </a:bodyPr>
          <a:lstStyle/>
          <a:p>
            <a:r>
              <a:rPr lang="en-US" dirty="0" smtClean="0"/>
              <a:t>ENT</a:t>
            </a:r>
            <a:endParaRPr lang="cs-CZ" dirty="0"/>
          </a:p>
        </p:txBody>
      </p:sp>
      <p:sp>
        <p:nvSpPr>
          <p:cNvPr id="61" name="TextovéPole 60"/>
          <p:cNvSpPr txBox="1"/>
          <p:nvPr/>
        </p:nvSpPr>
        <p:spPr>
          <a:xfrm>
            <a:off x="4184769" y="4522919"/>
            <a:ext cx="327334" cy="461665"/>
          </a:xfrm>
          <a:prstGeom prst="rect">
            <a:avLst/>
          </a:prstGeom>
          <a:noFill/>
        </p:spPr>
        <p:txBody>
          <a:bodyPr wrap="none" rtlCol="0">
            <a:spAutoFit/>
          </a:bodyPr>
          <a:lstStyle/>
          <a:p>
            <a:r>
              <a:rPr lang="en-US" sz="2400" b="1" dirty="0" smtClean="0"/>
              <a:t>?</a:t>
            </a:r>
            <a:endParaRPr lang="cs-CZ" sz="2400" b="1" dirty="0"/>
          </a:p>
        </p:txBody>
      </p:sp>
      <p:sp>
        <p:nvSpPr>
          <p:cNvPr id="62" name="TextovéPole 61"/>
          <p:cNvSpPr txBox="1"/>
          <p:nvPr/>
        </p:nvSpPr>
        <p:spPr>
          <a:xfrm>
            <a:off x="6450671" y="4075165"/>
            <a:ext cx="327334" cy="461665"/>
          </a:xfrm>
          <a:prstGeom prst="rect">
            <a:avLst/>
          </a:prstGeom>
          <a:noFill/>
        </p:spPr>
        <p:txBody>
          <a:bodyPr wrap="none" rtlCol="0">
            <a:spAutoFit/>
          </a:bodyPr>
          <a:lstStyle/>
          <a:p>
            <a:r>
              <a:rPr lang="en-US" sz="2400" b="1" dirty="0" smtClean="0"/>
              <a:t>?</a:t>
            </a:r>
            <a:endParaRPr lang="cs-CZ" sz="2400" b="1" dirty="0"/>
          </a:p>
        </p:txBody>
      </p:sp>
      <p:sp>
        <p:nvSpPr>
          <p:cNvPr id="63" name="TextovéPole 62"/>
          <p:cNvSpPr txBox="1"/>
          <p:nvPr/>
        </p:nvSpPr>
        <p:spPr>
          <a:xfrm>
            <a:off x="5491898" y="4294382"/>
            <a:ext cx="327334" cy="461665"/>
          </a:xfrm>
          <a:prstGeom prst="rect">
            <a:avLst/>
          </a:prstGeom>
          <a:noFill/>
        </p:spPr>
        <p:txBody>
          <a:bodyPr wrap="none" rtlCol="0">
            <a:spAutoFit/>
          </a:bodyPr>
          <a:lstStyle/>
          <a:p>
            <a:r>
              <a:rPr lang="en-US" sz="2400" b="1" dirty="0" smtClean="0"/>
              <a:t>?</a:t>
            </a:r>
            <a:endParaRPr lang="cs-CZ" sz="2400" b="1" dirty="0"/>
          </a:p>
        </p:txBody>
      </p:sp>
      <p:sp>
        <p:nvSpPr>
          <p:cNvPr id="64" name="TextovéPole 63"/>
          <p:cNvSpPr txBox="1"/>
          <p:nvPr/>
        </p:nvSpPr>
        <p:spPr>
          <a:xfrm>
            <a:off x="1407211" y="2474597"/>
            <a:ext cx="327334" cy="461665"/>
          </a:xfrm>
          <a:prstGeom prst="rect">
            <a:avLst/>
          </a:prstGeom>
          <a:noFill/>
        </p:spPr>
        <p:txBody>
          <a:bodyPr wrap="none" rtlCol="0">
            <a:spAutoFit/>
          </a:bodyPr>
          <a:lstStyle/>
          <a:p>
            <a:r>
              <a:rPr lang="en-US" sz="2400" b="1" dirty="0" smtClean="0"/>
              <a:t>?</a:t>
            </a:r>
            <a:endParaRPr lang="cs-CZ" sz="2400" b="1" dirty="0"/>
          </a:p>
        </p:txBody>
      </p:sp>
      <p:sp>
        <p:nvSpPr>
          <p:cNvPr id="65" name="TextovéPole 64"/>
          <p:cNvSpPr txBox="1"/>
          <p:nvPr/>
        </p:nvSpPr>
        <p:spPr>
          <a:xfrm rot="20396555">
            <a:off x="7325445" y="2387912"/>
            <a:ext cx="1475789" cy="400110"/>
          </a:xfrm>
          <a:prstGeom prst="rect">
            <a:avLst/>
          </a:prstGeom>
          <a:noFill/>
        </p:spPr>
        <p:txBody>
          <a:bodyPr wrap="none" rtlCol="0">
            <a:spAutoFit/>
          </a:bodyPr>
          <a:lstStyle/>
          <a:p>
            <a:r>
              <a:rPr lang="en-US" sz="2000" dirty="0" smtClean="0">
                <a:solidFill>
                  <a:schemeClr val="tx1">
                    <a:lumMod val="65000"/>
                    <a:lumOff val="35000"/>
                  </a:schemeClr>
                </a:solidFill>
              </a:rPr>
              <a:t>Blood vessel</a:t>
            </a:r>
            <a:endParaRPr lang="en-US" sz="2000" dirty="0">
              <a:solidFill>
                <a:schemeClr val="tx1">
                  <a:lumMod val="65000"/>
                  <a:lumOff val="35000"/>
                </a:schemeClr>
              </a:solidFill>
            </a:endParaRPr>
          </a:p>
        </p:txBody>
      </p:sp>
      <p:sp>
        <p:nvSpPr>
          <p:cNvPr id="66" name="Volný tvar 65"/>
          <p:cNvSpPr/>
          <p:nvPr/>
        </p:nvSpPr>
        <p:spPr>
          <a:xfrm>
            <a:off x="4751356" y="1893223"/>
            <a:ext cx="296333" cy="254000"/>
          </a:xfrm>
          <a:custGeom>
            <a:avLst/>
            <a:gdLst>
              <a:gd name="connsiteX0" fmla="*/ 0 w 2743200"/>
              <a:gd name="connsiteY0" fmla="*/ 1439334 h 2040467"/>
              <a:gd name="connsiteX1" fmla="*/ 321733 w 2743200"/>
              <a:gd name="connsiteY1" fmla="*/ 2023534 h 2040467"/>
              <a:gd name="connsiteX2" fmla="*/ 1007533 w 2743200"/>
              <a:gd name="connsiteY2" fmla="*/ 2040467 h 2040467"/>
              <a:gd name="connsiteX3" fmla="*/ 1320800 w 2743200"/>
              <a:gd name="connsiteY3" fmla="*/ 1490134 h 2040467"/>
              <a:gd name="connsiteX4" fmla="*/ 1329266 w 2743200"/>
              <a:gd name="connsiteY4" fmla="*/ 990600 h 2040467"/>
              <a:gd name="connsiteX5" fmla="*/ 1854200 w 2743200"/>
              <a:gd name="connsiteY5" fmla="*/ 821267 h 2040467"/>
              <a:gd name="connsiteX6" fmla="*/ 2277533 w 2743200"/>
              <a:gd name="connsiteY6" fmla="*/ 1058334 h 2040467"/>
              <a:gd name="connsiteX7" fmla="*/ 2743200 w 2743200"/>
              <a:gd name="connsiteY7" fmla="*/ 762000 h 2040467"/>
              <a:gd name="connsiteX8" fmla="*/ 2717800 w 2743200"/>
              <a:gd name="connsiteY8" fmla="*/ 228600 h 2040467"/>
              <a:gd name="connsiteX9" fmla="*/ 2302933 w 2743200"/>
              <a:gd name="connsiteY9" fmla="*/ 0 h 2040467"/>
              <a:gd name="connsiteX10" fmla="*/ 1828800 w 2743200"/>
              <a:gd name="connsiteY10" fmla="*/ 220134 h 2040467"/>
              <a:gd name="connsiteX11" fmla="*/ 1346200 w 2743200"/>
              <a:gd name="connsiteY11" fmla="*/ 67734 h 2040467"/>
              <a:gd name="connsiteX12" fmla="*/ 1049866 w 2743200"/>
              <a:gd name="connsiteY12" fmla="*/ 499534 h 2040467"/>
              <a:gd name="connsiteX13" fmla="*/ 1295400 w 2743200"/>
              <a:gd name="connsiteY13" fmla="*/ 914400 h 2040467"/>
              <a:gd name="connsiteX14" fmla="*/ 1295400 w 2743200"/>
              <a:gd name="connsiteY14" fmla="*/ 1388534 h 2040467"/>
              <a:gd name="connsiteX15" fmla="*/ 677333 w 2743200"/>
              <a:gd name="connsiteY15" fmla="*/ 1117600 h 2040467"/>
              <a:gd name="connsiteX16" fmla="*/ 0 w 2743200"/>
              <a:gd name="connsiteY16" fmla="*/ 1439334 h 204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200" h="2040467">
                <a:moveTo>
                  <a:pt x="0" y="1439334"/>
                </a:moveTo>
                <a:lnTo>
                  <a:pt x="321733" y="2023534"/>
                </a:lnTo>
                <a:lnTo>
                  <a:pt x="1007533" y="2040467"/>
                </a:lnTo>
                <a:lnTo>
                  <a:pt x="1320800" y="1490134"/>
                </a:lnTo>
                <a:lnTo>
                  <a:pt x="1329266" y="990600"/>
                </a:lnTo>
                <a:lnTo>
                  <a:pt x="1854200" y="821267"/>
                </a:lnTo>
                <a:lnTo>
                  <a:pt x="2277533" y="1058334"/>
                </a:lnTo>
                <a:lnTo>
                  <a:pt x="2743200" y="762000"/>
                </a:lnTo>
                <a:lnTo>
                  <a:pt x="2717800" y="228600"/>
                </a:lnTo>
                <a:lnTo>
                  <a:pt x="2302933" y="0"/>
                </a:lnTo>
                <a:lnTo>
                  <a:pt x="1828800" y="220134"/>
                </a:lnTo>
                <a:lnTo>
                  <a:pt x="1346200" y="67734"/>
                </a:lnTo>
                <a:lnTo>
                  <a:pt x="1049866" y="499534"/>
                </a:lnTo>
                <a:lnTo>
                  <a:pt x="1295400" y="914400"/>
                </a:lnTo>
                <a:lnTo>
                  <a:pt x="1295400" y="1388534"/>
                </a:lnTo>
                <a:lnTo>
                  <a:pt x="677333" y="1117600"/>
                </a:lnTo>
                <a:lnTo>
                  <a:pt x="0" y="1439334"/>
                </a:lnTo>
                <a:close/>
              </a:path>
            </a:pathLst>
          </a:cu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a:off x="4636695" y="6443789"/>
            <a:ext cx="4564096" cy="307777"/>
          </a:xfrm>
          <a:prstGeom prst="rect">
            <a:avLst/>
          </a:prstGeom>
        </p:spPr>
        <p:txBody>
          <a:bodyPr wrap="square">
            <a:spAutoFit/>
          </a:bodyPr>
          <a:lstStyle/>
          <a:p>
            <a:r>
              <a:rPr lang="en-US" sz="1400" dirty="0" smtClean="0"/>
              <a:t>Dolezal, </a:t>
            </a:r>
            <a:r>
              <a:rPr lang="en-US" sz="1400" i="1" dirty="0" smtClean="0"/>
              <a:t>Oncotarget – Immunology and Microbiology</a:t>
            </a:r>
            <a:r>
              <a:rPr lang="en-US" sz="1400" dirty="0" smtClean="0"/>
              <a:t>, </a:t>
            </a:r>
            <a:r>
              <a:rPr lang="en-US" sz="1400" dirty="0"/>
              <a:t>2015</a:t>
            </a:r>
          </a:p>
        </p:txBody>
      </p:sp>
    </p:spTree>
    <p:custDataLst>
      <p:tags r:id="rId1"/>
    </p:custDataLst>
    <p:extLst>
      <p:ext uri="{BB962C8B-B14F-4D97-AF65-F5344CB8AC3E}">
        <p14:creationId xmlns:p14="http://schemas.microsoft.com/office/powerpoint/2010/main" val="347645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500"/>
                                        <p:tgtEl>
                                          <p:spTgt spid="2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par>
                                <p:cTn id="102" presetID="10" presetClass="entr" presetSubtype="0"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par>
                                <p:cTn id="114" presetID="10" presetClass="entr" presetSubtype="0" fill="hold"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fade">
                                      <p:cBhvr>
                                        <p:cTn id="119" dur="500"/>
                                        <p:tgtEl>
                                          <p:spTgt spid="6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500"/>
                                        <p:tgtEl>
                                          <p:spTgt spid="3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fade">
                                      <p:cBhvr>
                                        <p:cTn id="127" dur="500"/>
                                        <p:tgtEl>
                                          <p:spTgt spid="2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fade">
                                      <p:cBhvr>
                                        <p:cTn id="130" dur="500"/>
                                        <p:tgtEl>
                                          <p:spTgt spid="1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fade">
                                      <p:cBhvr>
                                        <p:cTn id="133" dur="500"/>
                                        <p:tgtEl>
                                          <p:spTgt spid="29"/>
                                        </p:tgtEl>
                                      </p:cBhvr>
                                    </p:animEffect>
                                  </p:childTnLst>
                                </p:cTn>
                              </p:par>
                              <p:par>
                                <p:cTn id="134" presetID="10" presetClass="entr" presetSubtype="0" fill="hold" nodeType="with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500"/>
                                        <p:tgtEl>
                                          <p:spTgt spid="4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fade">
                                      <p:cBhvr>
                                        <p:cTn id="1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p:bldP spid="26" grpId="0"/>
      <p:bldP spid="27" grpId="0"/>
      <p:bldP spid="28" grpId="0"/>
      <p:bldP spid="29" grpId="0"/>
      <p:bldP spid="30" grpId="0" animBg="1"/>
      <p:bldP spid="32" grpId="0"/>
      <p:bldP spid="33" grpId="0"/>
      <p:bldP spid="34" grpId="0"/>
      <p:bldP spid="35" grpId="0" animBg="1"/>
      <p:bldP spid="36" grpId="0"/>
      <p:bldP spid="45" grpId="0"/>
      <p:bldP spid="48" grpId="0"/>
      <p:bldP spid="50" grpId="0" animBg="1"/>
      <p:bldP spid="58" grpId="0" animBg="1"/>
      <p:bldP spid="60" grpId="0"/>
      <p:bldP spid="61" grpId="0"/>
      <p:bldP spid="62" grpId="0"/>
      <p:bldP spid="63" grpId="0"/>
      <p:bldP spid="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1898535" y="0"/>
            <a:ext cx="5193139" cy="3312160"/>
          </a:xfrm>
          <a:prstGeom prst="rect">
            <a:avLst/>
          </a:prstGeom>
        </p:spPr>
      </p:pic>
      <p:sp>
        <p:nvSpPr>
          <p:cNvPr id="7" name="Šipka nahoru 6"/>
          <p:cNvSpPr/>
          <p:nvPr/>
        </p:nvSpPr>
        <p:spPr>
          <a:xfrm>
            <a:off x="5100320" y="139192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Přímá spojnice 8"/>
          <p:cNvCxnSpPr/>
          <p:nvPr/>
        </p:nvCxnSpPr>
        <p:spPr>
          <a:xfrm flipH="1">
            <a:off x="4592320" y="2082800"/>
            <a:ext cx="75184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a:off x="4592320" y="2082800"/>
            <a:ext cx="74168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3" name="Obrázek 92"/>
          <p:cNvPicPr/>
          <p:nvPr/>
        </p:nvPicPr>
        <p:blipFill>
          <a:blip r:embed="rId4" cstate="print">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1505262" y="2392680"/>
            <a:ext cx="5586412" cy="4077335"/>
          </a:xfrm>
          <a:prstGeom prst="rect">
            <a:avLst/>
          </a:prstGeom>
          <a:noFill/>
        </p:spPr>
      </p:pic>
      <p:sp>
        <p:nvSpPr>
          <p:cNvPr id="12" name="TextovéPole 11"/>
          <p:cNvSpPr txBox="1"/>
          <p:nvPr/>
        </p:nvSpPr>
        <p:spPr>
          <a:xfrm>
            <a:off x="6299200" y="4553268"/>
            <a:ext cx="2276521" cy="584775"/>
          </a:xfrm>
          <a:prstGeom prst="rect">
            <a:avLst/>
          </a:prstGeom>
          <a:noFill/>
        </p:spPr>
        <p:txBody>
          <a:bodyPr wrap="none" rtlCol="0">
            <a:spAutoFit/>
          </a:bodyPr>
          <a:lstStyle/>
          <a:p>
            <a:r>
              <a:rPr lang="en-US" sz="2400" dirty="0">
                <a:solidFill>
                  <a:prstClr val="black"/>
                </a:solidFill>
              </a:rPr>
              <a:t>l</a:t>
            </a:r>
            <a:r>
              <a:rPr lang="en-US" sz="2400" dirty="0" smtClean="0">
                <a:solidFill>
                  <a:prstClr val="black"/>
                </a:solidFill>
              </a:rPr>
              <a:t>ethal … </a:t>
            </a:r>
            <a:r>
              <a:rPr lang="en-US" sz="3200" b="1" i="1" dirty="0" smtClean="0">
                <a:solidFill>
                  <a:prstClr val="black"/>
                </a:solidFill>
              </a:rPr>
              <a:t>WHY?</a:t>
            </a:r>
            <a:endParaRPr lang="en-US" sz="2400" b="1" i="1" dirty="0">
              <a:solidFill>
                <a:prstClr val="black"/>
              </a:solidFill>
            </a:endParaRPr>
          </a:p>
        </p:txBody>
      </p:sp>
      <p:cxnSp>
        <p:nvCxnSpPr>
          <p:cNvPr id="94" name="Přímá spojnice 93"/>
          <p:cNvCxnSpPr/>
          <p:nvPr/>
        </p:nvCxnSpPr>
        <p:spPr>
          <a:xfrm flipH="1">
            <a:off x="5547360" y="841692"/>
            <a:ext cx="75184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a:off x="5547360" y="841692"/>
            <a:ext cx="74168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062602" y="1471414"/>
            <a:ext cx="2844690" cy="369332"/>
          </a:xfrm>
          <a:prstGeom prst="rect">
            <a:avLst/>
          </a:prstGeom>
          <a:noFill/>
        </p:spPr>
        <p:txBody>
          <a:bodyPr wrap="none" rtlCol="0">
            <a:spAutoFit/>
          </a:bodyPr>
          <a:lstStyle/>
          <a:p>
            <a:r>
              <a:rPr lang="en-US" dirty="0" smtClean="0">
                <a:solidFill>
                  <a:srgbClr val="FF0000"/>
                </a:solidFill>
              </a:rPr>
              <a:t>Rescue of the </a:t>
            </a:r>
            <a:r>
              <a:rPr lang="en-US" i="1" dirty="0" err="1" smtClean="0">
                <a:solidFill>
                  <a:srgbClr val="FF0000"/>
                </a:solidFill>
              </a:rPr>
              <a:t>adgf</a:t>
            </a:r>
            <a:r>
              <a:rPr lang="en-US" i="1" dirty="0" smtClean="0">
                <a:solidFill>
                  <a:srgbClr val="FF0000"/>
                </a:solidFill>
              </a:rPr>
              <a:t>-a</a:t>
            </a:r>
            <a:r>
              <a:rPr lang="en-US" dirty="0" smtClean="0">
                <a:solidFill>
                  <a:srgbClr val="FF0000"/>
                </a:solidFill>
              </a:rPr>
              <a:t> mutant</a:t>
            </a:r>
            <a:endParaRPr lang="en-US" dirty="0">
              <a:solidFill>
                <a:srgbClr val="FF0000"/>
              </a:solidFill>
            </a:endParaRPr>
          </a:p>
        </p:txBody>
      </p:sp>
      <p:sp>
        <p:nvSpPr>
          <p:cNvPr id="96" name="TextovéPole 95"/>
          <p:cNvSpPr txBox="1"/>
          <p:nvPr/>
        </p:nvSpPr>
        <p:spPr>
          <a:xfrm>
            <a:off x="6133673" y="6316126"/>
            <a:ext cx="2607573" cy="307777"/>
          </a:xfrm>
          <a:prstGeom prst="rect">
            <a:avLst/>
          </a:prstGeom>
          <a:noFill/>
        </p:spPr>
        <p:txBody>
          <a:bodyPr wrap="none" rtlCol="0">
            <a:spAutoFit/>
          </a:bodyPr>
          <a:lstStyle/>
          <a:p>
            <a:r>
              <a:rPr lang="en-US" sz="1400" dirty="0">
                <a:solidFill>
                  <a:prstClr val="black"/>
                </a:solidFill>
              </a:rPr>
              <a:t>Dolezal et al. 2005 – </a:t>
            </a:r>
            <a:r>
              <a:rPr lang="en-US" sz="1400" i="1" dirty="0" err="1">
                <a:solidFill>
                  <a:prstClr val="black"/>
                </a:solidFill>
              </a:rPr>
              <a:t>Plos</a:t>
            </a:r>
            <a:r>
              <a:rPr lang="en-US" sz="1400" i="1" dirty="0">
                <a:solidFill>
                  <a:prstClr val="black"/>
                </a:solidFill>
              </a:rPr>
              <a:t> Biology</a:t>
            </a:r>
            <a:r>
              <a:rPr lang="en-US" sz="1400" dirty="0">
                <a:solidFill>
                  <a:prstClr val="black"/>
                </a:solidFill>
              </a:rPr>
              <a:t> </a:t>
            </a:r>
          </a:p>
        </p:txBody>
      </p:sp>
    </p:spTree>
    <p:extLst>
      <p:ext uri="{BB962C8B-B14F-4D97-AF65-F5344CB8AC3E}">
        <p14:creationId xmlns:p14="http://schemas.microsoft.com/office/powerpoint/2010/main" val="102528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up)">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ipe(up)">
                                      <p:cBhvr>
                                        <p:cTn id="25" dur="500"/>
                                        <p:tgtEl>
                                          <p:spTgt spid="94"/>
                                        </p:tgtEl>
                                      </p:cBhvr>
                                    </p:animEffect>
                                  </p:childTnLst>
                                </p:cTn>
                              </p:par>
                              <p:par>
                                <p:cTn id="26" presetID="22" presetClass="entr" presetSubtype="1"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wipe(up)">
                                      <p:cBhvr>
                                        <p:cTn id="28" dur="500"/>
                                        <p:tgtEl>
                                          <p:spTgt spid="9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p:cNvSpPr/>
          <p:nvPr/>
        </p:nvSpPr>
        <p:spPr>
          <a:xfrm>
            <a:off x="477069" y="1581944"/>
            <a:ext cx="6120680" cy="4244482"/>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10"/>
            <a:endParaRPr lang="en-US">
              <a:solidFill>
                <a:prstClr val="white"/>
              </a:solidFill>
            </a:endParaRPr>
          </a:p>
        </p:txBody>
      </p:sp>
      <p:sp>
        <p:nvSpPr>
          <p:cNvPr id="5" name="TextovéPole 4"/>
          <p:cNvSpPr txBox="1"/>
          <p:nvPr/>
        </p:nvSpPr>
        <p:spPr>
          <a:xfrm>
            <a:off x="3440375" y="1871598"/>
            <a:ext cx="662361" cy="461665"/>
          </a:xfrm>
          <a:prstGeom prst="rect">
            <a:avLst/>
          </a:prstGeom>
          <a:noFill/>
        </p:spPr>
        <p:txBody>
          <a:bodyPr wrap="none" rtlCol="0">
            <a:spAutoFit/>
          </a:bodyPr>
          <a:lstStyle/>
          <a:p>
            <a:pPr defTabSz="913310"/>
            <a:r>
              <a:rPr lang="en-US" sz="2400" b="1" dirty="0" smtClean="0">
                <a:solidFill>
                  <a:prstClr val="black"/>
                </a:solidFill>
              </a:rPr>
              <a:t>ATP</a:t>
            </a:r>
            <a:endParaRPr lang="en-US" sz="2400" b="1" dirty="0">
              <a:solidFill>
                <a:prstClr val="black"/>
              </a:solidFill>
            </a:endParaRPr>
          </a:p>
        </p:txBody>
      </p:sp>
      <p:cxnSp>
        <p:nvCxnSpPr>
          <p:cNvPr id="6" name="Přímá spojnice se šipkou 5"/>
          <p:cNvCxnSpPr/>
          <p:nvPr/>
        </p:nvCxnSpPr>
        <p:spPr>
          <a:xfrm>
            <a:off x="3677967" y="2278720"/>
            <a:ext cx="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Plechovka 11"/>
          <p:cNvSpPr/>
          <p:nvPr/>
        </p:nvSpPr>
        <p:spPr>
          <a:xfrm rot="16262635">
            <a:off x="6294014" y="4132787"/>
            <a:ext cx="333612" cy="402209"/>
          </a:xfrm>
          <a:prstGeom prst="can">
            <a:avLst/>
          </a:prstGeom>
          <a:solidFill>
            <a:schemeClr val="bg1">
              <a:lumMod val="65000"/>
              <a:alpha val="50196"/>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10"/>
            <a:endParaRPr lang="en-US" sz="2400">
              <a:solidFill>
                <a:prstClr val="white"/>
              </a:solidFill>
            </a:endParaRPr>
          </a:p>
        </p:txBody>
      </p:sp>
      <p:cxnSp>
        <p:nvCxnSpPr>
          <p:cNvPr id="8" name="Přímá spojnice se šipkou 7"/>
          <p:cNvCxnSpPr/>
          <p:nvPr/>
        </p:nvCxnSpPr>
        <p:spPr>
          <a:xfrm>
            <a:off x="4007285" y="4296658"/>
            <a:ext cx="3243367" cy="58682"/>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7225921" y="4103058"/>
            <a:ext cx="934871" cy="461665"/>
          </a:xfrm>
          <a:prstGeom prst="rect">
            <a:avLst/>
          </a:prstGeom>
          <a:noFill/>
        </p:spPr>
        <p:txBody>
          <a:bodyPr wrap="none" rtlCol="0">
            <a:spAutoFit/>
          </a:bodyPr>
          <a:lstStyle/>
          <a:p>
            <a:pPr defTabSz="913310"/>
            <a:r>
              <a:rPr lang="en-US" sz="2400" dirty="0" smtClean="0">
                <a:solidFill>
                  <a:prstClr val="black"/>
                </a:solidFill>
              </a:rPr>
              <a:t>e-Ado</a:t>
            </a:r>
            <a:endParaRPr lang="en-US" sz="2400" b="1" dirty="0">
              <a:solidFill>
                <a:prstClr val="black"/>
              </a:solidFill>
            </a:endParaRPr>
          </a:p>
        </p:txBody>
      </p:sp>
      <p:sp>
        <p:nvSpPr>
          <p:cNvPr id="10" name="TextovéPole 9"/>
          <p:cNvSpPr txBox="1"/>
          <p:nvPr/>
        </p:nvSpPr>
        <p:spPr>
          <a:xfrm>
            <a:off x="6283158" y="4452045"/>
            <a:ext cx="518091" cy="338554"/>
          </a:xfrm>
          <a:prstGeom prst="rect">
            <a:avLst/>
          </a:prstGeom>
          <a:noFill/>
        </p:spPr>
        <p:txBody>
          <a:bodyPr wrap="none" rtlCol="0">
            <a:spAutoFit/>
          </a:bodyPr>
          <a:lstStyle/>
          <a:p>
            <a:pPr defTabSz="913310"/>
            <a:r>
              <a:rPr lang="en-US" sz="1600" dirty="0" smtClean="0">
                <a:solidFill>
                  <a:prstClr val="black"/>
                </a:solidFill>
              </a:rPr>
              <a:t>ENT</a:t>
            </a:r>
            <a:endParaRPr lang="en-US" sz="1600" dirty="0">
              <a:solidFill>
                <a:prstClr val="black"/>
              </a:solidFill>
            </a:endParaRPr>
          </a:p>
        </p:txBody>
      </p:sp>
      <p:cxnSp>
        <p:nvCxnSpPr>
          <p:cNvPr id="11" name="Přímá spojnice se šipkou 10"/>
          <p:cNvCxnSpPr/>
          <p:nvPr/>
        </p:nvCxnSpPr>
        <p:spPr>
          <a:xfrm flipH="1" flipV="1">
            <a:off x="3780481" y="2279435"/>
            <a:ext cx="6181" cy="43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3488710" y="2702657"/>
            <a:ext cx="503664" cy="307777"/>
          </a:xfrm>
          <a:prstGeom prst="rect">
            <a:avLst/>
          </a:prstGeom>
          <a:noFill/>
        </p:spPr>
        <p:txBody>
          <a:bodyPr wrap="none" rtlCol="0">
            <a:spAutoFit/>
          </a:bodyPr>
          <a:lstStyle/>
          <a:p>
            <a:pPr defTabSz="913310"/>
            <a:r>
              <a:rPr lang="en-US" sz="1400" b="1" dirty="0" smtClean="0">
                <a:solidFill>
                  <a:prstClr val="black"/>
                </a:solidFill>
              </a:rPr>
              <a:t>ADP</a:t>
            </a:r>
            <a:endParaRPr lang="en-US" sz="1400" b="1" dirty="0">
              <a:solidFill>
                <a:prstClr val="black"/>
              </a:solidFill>
            </a:endParaRPr>
          </a:p>
        </p:txBody>
      </p:sp>
      <p:cxnSp>
        <p:nvCxnSpPr>
          <p:cNvPr id="13" name="Přímá spojnice se šipkou 12"/>
          <p:cNvCxnSpPr/>
          <p:nvPr/>
        </p:nvCxnSpPr>
        <p:spPr>
          <a:xfrm>
            <a:off x="3677967" y="2987979"/>
            <a:ext cx="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flipV="1">
            <a:off x="3780481" y="2988694"/>
            <a:ext cx="6181" cy="43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3506343" y="3426846"/>
            <a:ext cx="468398" cy="261610"/>
          </a:xfrm>
          <a:prstGeom prst="rect">
            <a:avLst/>
          </a:prstGeom>
          <a:noFill/>
        </p:spPr>
        <p:txBody>
          <a:bodyPr wrap="none" rtlCol="0">
            <a:spAutoFit/>
          </a:bodyPr>
          <a:lstStyle/>
          <a:p>
            <a:pPr defTabSz="913310"/>
            <a:r>
              <a:rPr lang="en-US" sz="1050" b="1" dirty="0" smtClean="0">
                <a:solidFill>
                  <a:prstClr val="black"/>
                </a:solidFill>
              </a:rPr>
              <a:t>AMP</a:t>
            </a:r>
            <a:endParaRPr lang="en-US" sz="1050" b="1" dirty="0">
              <a:solidFill>
                <a:prstClr val="black"/>
              </a:solidFill>
            </a:endParaRPr>
          </a:p>
        </p:txBody>
      </p:sp>
      <p:sp>
        <p:nvSpPr>
          <p:cNvPr id="16" name="Pravá složená závorka 15"/>
          <p:cNvSpPr/>
          <p:nvPr/>
        </p:nvSpPr>
        <p:spPr>
          <a:xfrm>
            <a:off x="3974741" y="2494535"/>
            <a:ext cx="129392" cy="7816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17" name="TextovéPole 16"/>
          <p:cNvSpPr txBox="1"/>
          <p:nvPr/>
        </p:nvSpPr>
        <p:spPr>
          <a:xfrm>
            <a:off x="4119507" y="2705204"/>
            <a:ext cx="540533" cy="369332"/>
          </a:xfrm>
          <a:prstGeom prst="rect">
            <a:avLst/>
          </a:prstGeom>
          <a:noFill/>
        </p:spPr>
        <p:txBody>
          <a:bodyPr wrap="none" rtlCol="0">
            <a:spAutoFit/>
          </a:bodyPr>
          <a:lstStyle/>
          <a:p>
            <a:pPr defTabSz="913310"/>
            <a:r>
              <a:rPr lang="en-US" i="1" dirty="0" err="1" smtClean="0">
                <a:solidFill>
                  <a:prstClr val="black"/>
                </a:solidFill>
              </a:rPr>
              <a:t>Adk</a:t>
            </a:r>
            <a:endParaRPr lang="en-US" i="1" dirty="0">
              <a:solidFill>
                <a:prstClr val="black"/>
              </a:solidFill>
            </a:endParaRPr>
          </a:p>
        </p:txBody>
      </p:sp>
      <p:cxnSp>
        <p:nvCxnSpPr>
          <p:cNvPr id="18" name="Přímá spojnice se šipkou 17"/>
          <p:cNvCxnSpPr/>
          <p:nvPr/>
        </p:nvCxnSpPr>
        <p:spPr>
          <a:xfrm>
            <a:off x="3683528" y="3683718"/>
            <a:ext cx="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flipV="1">
            <a:off x="3786042" y="3684433"/>
            <a:ext cx="6181" cy="43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3376228" y="4071753"/>
            <a:ext cx="700833" cy="461665"/>
          </a:xfrm>
          <a:prstGeom prst="rect">
            <a:avLst/>
          </a:prstGeom>
          <a:noFill/>
        </p:spPr>
        <p:txBody>
          <a:bodyPr wrap="none" rtlCol="0">
            <a:spAutoFit/>
          </a:bodyPr>
          <a:lstStyle/>
          <a:p>
            <a:pPr defTabSz="913310"/>
            <a:r>
              <a:rPr lang="en-US" sz="2400" b="1" dirty="0" smtClean="0">
                <a:solidFill>
                  <a:prstClr val="black"/>
                </a:solidFill>
              </a:rPr>
              <a:t>Ado</a:t>
            </a:r>
            <a:endParaRPr lang="en-US" sz="2400" b="1" dirty="0">
              <a:solidFill>
                <a:prstClr val="black"/>
              </a:solidFill>
            </a:endParaRPr>
          </a:p>
        </p:txBody>
      </p:sp>
      <p:sp>
        <p:nvSpPr>
          <p:cNvPr id="21" name="TextovéPole 20"/>
          <p:cNvSpPr txBox="1"/>
          <p:nvPr/>
        </p:nvSpPr>
        <p:spPr>
          <a:xfrm>
            <a:off x="3802949" y="3768554"/>
            <a:ext cx="744114" cy="307777"/>
          </a:xfrm>
          <a:prstGeom prst="rect">
            <a:avLst/>
          </a:prstGeom>
          <a:noFill/>
        </p:spPr>
        <p:txBody>
          <a:bodyPr wrap="none" rtlCol="0">
            <a:spAutoFit/>
          </a:bodyPr>
          <a:lstStyle/>
          <a:p>
            <a:pPr defTabSz="913310"/>
            <a:r>
              <a:rPr lang="en-US" sz="1400" i="1" dirty="0" err="1" smtClean="0">
                <a:solidFill>
                  <a:prstClr val="black"/>
                </a:solidFill>
              </a:rPr>
              <a:t>AdenoK</a:t>
            </a:r>
            <a:endParaRPr lang="en-US" sz="1100" i="1" dirty="0">
              <a:solidFill>
                <a:prstClr val="black"/>
              </a:solidFill>
            </a:endParaRPr>
          </a:p>
        </p:txBody>
      </p:sp>
      <p:sp>
        <p:nvSpPr>
          <p:cNvPr id="22" name="TextovéPole 21"/>
          <p:cNvSpPr txBox="1"/>
          <p:nvPr/>
        </p:nvSpPr>
        <p:spPr>
          <a:xfrm>
            <a:off x="3149929" y="3751148"/>
            <a:ext cx="524503" cy="307777"/>
          </a:xfrm>
          <a:prstGeom prst="rect">
            <a:avLst/>
          </a:prstGeom>
          <a:noFill/>
        </p:spPr>
        <p:txBody>
          <a:bodyPr wrap="none" rtlCol="0">
            <a:spAutoFit/>
          </a:bodyPr>
          <a:lstStyle/>
          <a:p>
            <a:pPr defTabSz="913310"/>
            <a:r>
              <a:rPr lang="en-US" sz="1400" i="1" dirty="0" smtClean="0">
                <a:solidFill>
                  <a:prstClr val="black"/>
                </a:solidFill>
              </a:rPr>
              <a:t>5’NT</a:t>
            </a:r>
            <a:endParaRPr lang="en-US" sz="1400" i="1" dirty="0">
              <a:solidFill>
                <a:prstClr val="black"/>
              </a:solidFill>
            </a:endParaRPr>
          </a:p>
        </p:txBody>
      </p:sp>
      <p:cxnSp>
        <p:nvCxnSpPr>
          <p:cNvPr id="23" name="Přímá spojnice se šipkou 22"/>
          <p:cNvCxnSpPr/>
          <p:nvPr/>
        </p:nvCxnSpPr>
        <p:spPr>
          <a:xfrm flipV="1">
            <a:off x="3930498" y="3557651"/>
            <a:ext cx="313509" cy="4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207059" y="3359260"/>
            <a:ext cx="776175" cy="369332"/>
          </a:xfrm>
          <a:prstGeom prst="rect">
            <a:avLst/>
          </a:prstGeom>
          <a:noFill/>
        </p:spPr>
        <p:txBody>
          <a:bodyPr wrap="none" rtlCol="0">
            <a:spAutoFit/>
          </a:bodyPr>
          <a:lstStyle/>
          <a:p>
            <a:pPr defTabSz="913310"/>
            <a:r>
              <a:rPr lang="en-US" b="1" i="1" dirty="0" smtClean="0">
                <a:solidFill>
                  <a:prstClr val="black"/>
                </a:solidFill>
              </a:rPr>
              <a:t>AMPK</a:t>
            </a:r>
            <a:endParaRPr lang="en-US" sz="1400" b="1" i="1" dirty="0">
              <a:solidFill>
                <a:prstClr val="black"/>
              </a:solidFill>
            </a:endParaRPr>
          </a:p>
        </p:txBody>
      </p:sp>
      <p:sp>
        <p:nvSpPr>
          <p:cNvPr id="25" name="Oblouk 24"/>
          <p:cNvSpPr/>
          <p:nvPr/>
        </p:nvSpPr>
        <p:spPr>
          <a:xfrm>
            <a:off x="2786561" y="2121710"/>
            <a:ext cx="1316226" cy="733435"/>
          </a:xfrm>
          <a:prstGeom prst="arc">
            <a:avLst>
              <a:gd name="adj1" fmla="val 11690351"/>
              <a:gd name="adj2" fmla="val 1612889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26" name="TextovéPole 25"/>
          <p:cNvSpPr txBox="1"/>
          <p:nvPr/>
        </p:nvSpPr>
        <p:spPr>
          <a:xfrm>
            <a:off x="2411837" y="2306696"/>
            <a:ext cx="584519" cy="338554"/>
          </a:xfrm>
          <a:prstGeom prst="rect">
            <a:avLst/>
          </a:prstGeom>
          <a:noFill/>
        </p:spPr>
        <p:txBody>
          <a:bodyPr wrap="none" rtlCol="0">
            <a:spAutoFit/>
          </a:bodyPr>
          <a:lstStyle/>
          <a:p>
            <a:pPr defTabSz="913310"/>
            <a:r>
              <a:rPr lang="en-US" sz="1600" b="1" dirty="0" smtClean="0">
                <a:solidFill>
                  <a:prstClr val="black"/>
                </a:solidFill>
              </a:rPr>
              <a:t>SAM</a:t>
            </a:r>
            <a:endParaRPr lang="en-US" sz="1600" b="1" dirty="0">
              <a:solidFill>
                <a:prstClr val="black"/>
              </a:solidFill>
            </a:endParaRPr>
          </a:p>
        </p:txBody>
      </p:sp>
      <p:sp>
        <p:nvSpPr>
          <p:cNvPr id="27" name="TextovéPole 26"/>
          <p:cNvSpPr txBox="1"/>
          <p:nvPr/>
        </p:nvSpPr>
        <p:spPr>
          <a:xfrm>
            <a:off x="1566247" y="3097288"/>
            <a:ext cx="1510735" cy="369332"/>
          </a:xfrm>
          <a:prstGeom prst="rect">
            <a:avLst/>
          </a:prstGeom>
          <a:noFill/>
        </p:spPr>
        <p:txBody>
          <a:bodyPr wrap="none" rtlCol="0">
            <a:spAutoFit/>
          </a:bodyPr>
          <a:lstStyle/>
          <a:p>
            <a:pPr defTabSz="913310"/>
            <a:r>
              <a:rPr lang="en-US" b="1" dirty="0" err="1" smtClean="0">
                <a:solidFill>
                  <a:prstClr val="black"/>
                </a:solidFill>
              </a:rPr>
              <a:t>AdoHcy</a:t>
            </a:r>
            <a:r>
              <a:rPr lang="en-US" b="1" dirty="0" smtClean="0">
                <a:solidFill>
                  <a:prstClr val="black"/>
                </a:solidFill>
              </a:rPr>
              <a:t> (SAH)</a:t>
            </a:r>
            <a:endParaRPr lang="en-US" b="1" dirty="0">
              <a:solidFill>
                <a:prstClr val="black"/>
              </a:solidFill>
            </a:endParaRPr>
          </a:p>
        </p:txBody>
      </p:sp>
      <p:sp>
        <p:nvSpPr>
          <p:cNvPr id="28" name="Oblouk 27"/>
          <p:cNvSpPr/>
          <p:nvPr/>
        </p:nvSpPr>
        <p:spPr>
          <a:xfrm>
            <a:off x="2326436" y="2684414"/>
            <a:ext cx="1891084" cy="1573080"/>
          </a:xfrm>
          <a:prstGeom prst="arc">
            <a:avLst>
              <a:gd name="adj1" fmla="val 5250939"/>
              <a:gd name="adj2" fmla="val 1066799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29" name="Oblouk 28"/>
          <p:cNvSpPr/>
          <p:nvPr/>
        </p:nvSpPr>
        <p:spPr>
          <a:xfrm flipH="1">
            <a:off x="1824815" y="3658328"/>
            <a:ext cx="747657" cy="646895"/>
          </a:xfrm>
          <a:prstGeom prst="arc">
            <a:avLst>
              <a:gd name="adj1" fmla="val 5250939"/>
              <a:gd name="adj2" fmla="val 1066799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30" name="TextovéPole 29"/>
          <p:cNvSpPr txBox="1"/>
          <p:nvPr/>
        </p:nvSpPr>
        <p:spPr>
          <a:xfrm>
            <a:off x="1632355" y="4103058"/>
            <a:ext cx="535724" cy="369332"/>
          </a:xfrm>
          <a:prstGeom prst="rect">
            <a:avLst/>
          </a:prstGeom>
          <a:noFill/>
        </p:spPr>
        <p:txBody>
          <a:bodyPr wrap="none" rtlCol="0">
            <a:spAutoFit/>
          </a:bodyPr>
          <a:lstStyle/>
          <a:p>
            <a:pPr defTabSz="913310"/>
            <a:r>
              <a:rPr lang="en-US" b="1" dirty="0" err="1" smtClean="0">
                <a:solidFill>
                  <a:prstClr val="black"/>
                </a:solidFill>
              </a:rPr>
              <a:t>Hcy</a:t>
            </a:r>
            <a:endParaRPr lang="en-US" b="1" dirty="0">
              <a:solidFill>
                <a:prstClr val="black"/>
              </a:solidFill>
            </a:endParaRPr>
          </a:p>
        </p:txBody>
      </p:sp>
      <p:sp>
        <p:nvSpPr>
          <p:cNvPr id="31" name="Oblouk 30"/>
          <p:cNvSpPr/>
          <p:nvPr/>
        </p:nvSpPr>
        <p:spPr>
          <a:xfrm>
            <a:off x="2339536" y="2480979"/>
            <a:ext cx="1316226" cy="1355725"/>
          </a:xfrm>
          <a:prstGeom prst="arc">
            <a:avLst>
              <a:gd name="adj1" fmla="val 10732470"/>
              <a:gd name="adj2" fmla="val 13596058"/>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32" name="Oblouk 31"/>
          <p:cNvSpPr/>
          <p:nvPr/>
        </p:nvSpPr>
        <p:spPr>
          <a:xfrm flipH="1">
            <a:off x="1369644" y="2228133"/>
            <a:ext cx="1305506" cy="646895"/>
          </a:xfrm>
          <a:prstGeom prst="arc">
            <a:avLst>
              <a:gd name="adj1" fmla="val 5250939"/>
              <a:gd name="adj2" fmla="val 894142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310"/>
            <a:endParaRPr lang="en-US">
              <a:solidFill>
                <a:prstClr val="black"/>
              </a:solidFill>
            </a:endParaRPr>
          </a:p>
        </p:txBody>
      </p:sp>
      <p:sp>
        <p:nvSpPr>
          <p:cNvPr id="33" name="TextovéPole 32"/>
          <p:cNvSpPr txBox="1"/>
          <p:nvPr/>
        </p:nvSpPr>
        <p:spPr>
          <a:xfrm>
            <a:off x="795723" y="2702657"/>
            <a:ext cx="1233223" cy="338554"/>
          </a:xfrm>
          <a:prstGeom prst="rect">
            <a:avLst/>
          </a:prstGeom>
          <a:noFill/>
        </p:spPr>
        <p:txBody>
          <a:bodyPr wrap="none" rtlCol="0">
            <a:spAutoFit/>
          </a:bodyPr>
          <a:lstStyle/>
          <a:p>
            <a:pPr defTabSz="913310"/>
            <a:r>
              <a:rPr lang="en-US" sz="1600" b="1" i="1" dirty="0" smtClean="0">
                <a:solidFill>
                  <a:prstClr val="black"/>
                </a:solidFill>
              </a:rPr>
              <a:t>Methylation</a:t>
            </a:r>
            <a:endParaRPr lang="en-US" sz="1600" b="1" i="1" dirty="0">
              <a:solidFill>
                <a:prstClr val="black"/>
              </a:solidFill>
            </a:endParaRPr>
          </a:p>
        </p:txBody>
      </p:sp>
      <p:sp>
        <p:nvSpPr>
          <p:cNvPr id="34" name="TextovéPole 33"/>
          <p:cNvSpPr txBox="1"/>
          <p:nvPr/>
        </p:nvSpPr>
        <p:spPr>
          <a:xfrm>
            <a:off x="2477779" y="3571715"/>
            <a:ext cx="684803" cy="369332"/>
          </a:xfrm>
          <a:prstGeom prst="rect">
            <a:avLst/>
          </a:prstGeom>
          <a:noFill/>
        </p:spPr>
        <p:txBody>
          <a:bodyPr wrap="none" rtlCol="0">
            <a:spAutoFit/>
          </a:bodyPr>
          <a:lstStyle/>
          <a:p>
            <a:pPr defTabSz="913310"/>
            <a:r>
              <a:rPr lang="en-US" i="1" dirty="0" err="1" smtClean="0">
                <a:solidFill>
                  <a:prstClr val="black"/>
                </a:solidFill>
              </a:rPr>
              <a:t>AHCy</a:t>
            </a:r>
            <a:endParaRPr lang="en-US" i="1" dirty="0">
              <a:solidFill>
                <a:prstClr val="black"/>
              </a:solidFill>
            </a:endParaRPr>
          </a:p>
        </p:txBody>
      </p:sp>
      <p:cxnSp>
        <p:nvCxnSpPr>
          <p:cNvPr id="35" name="Přímá spojnice se šipkou 34"/>
          <p:cNvCxnSpPr/>
          <p:nvPr/>
        </p:nvCxnSpPr>
        <p:spPr>
          <a:xfrm>
            <a:off x="3712285" y="4480672"/>
            <a:ext cx="826" cy="5113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flipV="1">
            <a:off x="4962789" y="3310508"/>
            <a:ext cx="333469" cy="1083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ovéPole 36"/>
          <p:cNvSpPr txBox="1"/>
          <p:nvPr/>
        </p:nvSpPr>
        <p:spPr>
          <a:xfrm>
            <a:off x="3740542" y="4526094"/>
            <a:ext cx="560987" cy="338554"/>
          </a:xfrm>
          <a:prstGeom prst="rect">
            <a:avLst/>
          </a:prstGeom>
          <a:noFill/>
        </p:spPr>
        <p:txBody>
          <a:bodyPr wrap="none" rtlCol="0">
            <a:spAutoFit/>
          </a:bodyPr>
          <a:lstStyle/>
          <a:p>
            <a:pPr defTabSz="913310"/>
            <a:r>
              <a:rPr lang="en-US" sz="1600" b="1" i="1" dirty="0" smtClean="0">
                <a:solidFill>
                  <a:prstClr val="black"/>
                </a:solidFill>
              </a:rPr>
              <a:t>ADA</a:t>
            </a:r>
            <a:endParaRPr lang="en-US" sz="1200" b="1" i="1" dirty="0">
              <a:solidFill>
                <a:prstClr val="black"/>
              </a:solidFill>
            </a:endParaRPr>
          </a:p>
        </p:txBody>
      </p:sp>
      <p:sp>
        <p:nvSpPr>
          <p:cNvPr id="38" name="TextovéPole 37"/>
          <p:cNvSpPr txBox="1"/>
          <p:nvPr/>
        </p:nvSpPr>
        <p:spPr>
          <a:xfrm>
            <a:off x="3362747" y="5076952"/>
            <a:ext cx="805029" cy="338554"/>
          </a:xfrm>
          <a:prstGeom prst="rect">
            <a:avLst/>
          </a:prstGeom>
          <a:noFill/>
        </p:spPr>
        <p:txBody>
          <a:bodyPr wrap="none" rtlCol="0">
            <a:spAutoFit/>
          </a:bodyPr>
          <a:lstStyle/>
          <a:p>
            <a:pPr defTabSz="913310"/>
            <a:r>
              <a:rPr lang="en-US" sz="1600" b="1" dirty="0" smtClean="0">
                <a:solidFill>
                  <a:prstClr val="black"/>
                </a:solidFill>
              </a:rPr>
              <a:t>Inosine</a:t>
            </a:r>
            <a:endParaRPr lang="en-US" sz="1600" b="1" dirty="0">
              <a:solidFill>
                <a:prstClr val="black"/>
              </a:solidFill>
            </a:endParaRPr>
          </a:p>
        </p:txBody>
      </p:sp>
      <p:sp>
        <p:nvSpPr>
          <p:cNvPr id="39" name="TextovéPole 38"/>
          <p:cNvSpPr txBox="1"/>
          <p:nvPr/>
        </p:nvSpPr>
        <p:spPr>
          <a:xfrm>
            <a:off x="5252500" y="2778503"/>
            <a:ext cx="1414426" cy="923330"/>
          </a:xfrm>
          <a:prstGeom prst="rect">
            <a:avLst/>
          </a:prstGeom>
          <a:noFill/>
        </p:spPr>
        <p:txBody>
          <a:bodyPr wrap="none" rtlCol="0">
            <a:spAutoFit/>
          </a:bodyPr>
          <a:lstStyle/>
          <a:p>
            <a:pPr defTabSz="913310"/>
            <a:r>
              <a:rPr lang="en-US" dirty="0" smtClean="0">
                <a:solidFill>
                  <a:prstClr val="black"/>
                </a:solidFill>
              </a:rPr>
              <a:t>ATP </a:t>
            </a:r>
          </a:p>
          <a:p>
            <a:pPr defTabSz="913310"/>
            <a:r>
              <a:rPr lang="en-US" dirty="0" smtClean="0">
                <a:solidFill>
                  <a:prstClr val="black"/>
                </a:solidFill>
              </a:rPr>
              <a:t>generation</a:t>
            </a:r>
          </a:p>
          <a:p>
            <a:pPr defTabSz="913310"/>
            <a:r>
              <a:rPr lang="en-US" dirty="0" smtClean="0">
                <a:solidFill>
                  <a:prstClr val="black"/>
                </a:solidFill>
              </a:rPr>
              <a:t>consumption</a:t>
            </a:r>
            <a:endParaRPr lang="en-US" dirty="0">
              <a:solidFill>
                <a:prstClr val="black"/>
              </a:solidFill>
            </a:endParaRPr>
          </a:p>
        </p:txBody>
      </p:sp>
      <p:cxnSp>
        <p:nvCxnSpPr>
          <p:cNvPr id="40" name="Přímá spojnice 39"/>
          <p:cNvCxnSpPr>
            <a:stCxn id="24" idx="3"/>
          </p:cNvCxnSpPr>
          <p:nvPr/>
        </p:nvCxnSpPr>
        <p:spPr>
          <a:xfrm flipV="1">
            <a:off x="4983234" y="3528537"/>
            <a:ext cx="256151" cy="153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V="1">
            <a:off x="5277612" y="3466620"/>
            <a:ext cx="0" cy="132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a:off x="7312098" y="5233241"/>
            <a:ext cx="1561261" cy="830997"/>
          </a:xfrm>
          <a:prstGeom prst="rect">
            <a:avLst/>
          </a:prstGeom>
          <a:noFill/>
        </p:spPr>
        <p:txBody>
          <a:bodyPr wrap="none" rtlCol="0">
            <a:spAutoFit/>
          </a:bodyPr>
          <a:lstStyle/>
          <a:p>
            <a:pPr defTabSz="913310"/>
            <a:r>
              <a:rPr lang="en-US" sz="2400" dirty="0" smtClean="0">
                <a:solidFill>
                  <a:prstClr val="black"/>
                </a:solidFill>
              </a:rPr>
              <a:t>Ado </a:t>
            </a:r>
          </a:p>
          <a:p>
            <a:pPr defTabSz="913310"/>
            <a:r>
              <a:rPr lang="en-US" sz="2400" dirty="0" smtClean="0">
                <a:solidFill>
                  <a:prstClr val="black"/>
                </a:solidFill>
              </a:rPr>
              <a:t>receptor(s)</a:t>
            </a:r>
            <a:endParaRPr lang="en-US" sz="2400" dirty="0">
              <a:solidFill>
                <a:prstClr val="black"/>
              </a:solidFill>
            </a:endParaRPr>
          </a:p>
        </p:txBody>
      </p:sp>
      <p:cxnSp>
        <p:nvCxnSpPr>
          <p:cNvPr id="51" name="Přímá spojnice se šipkou 50"/>
          <p:cNvCxnSpPr/>
          <p:nvPr/>
        </p:nvCxnSpPr>
        <p:spPr>
          <a:xfrm flipH="1">
            <a:off x="7588562" y="4574832"/>
            <a:ext cx="1" cy="5508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ovéPole 1"/>
          <p:cNvSpPr txBox="1"/>
          <p:nvPr/>
        </p:nvSpPr>
        <p:spPr>
          <a:xfrm>
            <a:off x="328895" y="224014"/>
            <a:ext cx="3006529" cy="584775"/>
          </a:xfrm>
          <a:prstGeom prst="rect">
            <a:avLst/>
          </a:prstGeom>
          <a:noFill/>
        </p:spPr>
        <p:txBody>
          <a:bodyPr wrap="none" rtlCol="0">
            <a:spAutoFit/>
          </a:bodyPr>
          <a:lstStyle/>
          <a:p>
            <a:r>
              <a:rPr lang="cs-CZ" sz="3200" b="1" dirty="0" err="1" smtClean="0"/>
              <a:t>Why</a:t>
            </a:r>
            <a:r>
              <a:rPr lang="cs-CZ" sz="3200" b="1" dirty="0" smtClean="0"/>
              <a:t> adenosine?</a:t>
            </a:r>
            <a:endParaRPr lang="en-US" sz="3200" b="1" dirty="0"/>
          </a:p>
        </p:txBody>
      </p:sp>
      <p:sp>
        <p:nvSpPr>
          <p:cNvPr id="3" name="TextovéPole 2"/>
          <p:cNvSpPr txBox="1"/>
          <p:nvPr/>
        </p:nvSpPr>
        <p:spPr>
          <a:xfrm>
            <a:off x="3930498" y="1020562"/>
            <a:ext cx="3848874" cy="400110"/>
          </a:xfrm>
          <a:prstGeom prst="rect">
            <a:avLst/>
          </a:prstGeom>
          <a:noFill/>
        </p:spPr>
        <p:txBody>
          <a:bodyPr wrap="none" rtlCol="0">
            <a:spAutoFit/>
          </a:bodyPr>
          <a:lstStyle/>
          <a:p>
            <a:r>
              <a:rPr lang="cs-CZ" sz="2000" dirty="0" err="1" smtClean="0"/>
              <a:t>Measuring</a:t>
            </a:r>
            <a:r>
              <a:rPr lang="cs-CZ" sz="2000" dirty="0" smtClean="0"/>
              <a:t> </a:t>
            </a:r>
            <a:r>
              <a:rPr lang="cs-CZ" sz="2000" dirty="0" err="1" smtClean="0"/>
              <a:t>energy</a:t>
            </a:r>
            <a:r>
              <a:rPr lang="cs-CZ" sz="2000" dirty="0" smtClean="0"/>
              <a:t> </a:t>
            </a:r>
            <a:r>
              <a:rPr lang="cs-CZ" sz="2000" dirty="0" err="1" smtClean="0"/>
              <a:t>state</a:t>
            </a:r>
            <a:r>
              <a:rPr lang="cs-CZ" sz="2000" dirty="0" smtClean="0"/>
              <a:t> </a:t>
            </a:r>
            <a:r>
              <a:rPr lang="cs-CZ" sz="2000" dirty="0" err="1" smtClean="0"/>
              <a:t>of</a:t>
            </a:r>
            <a:r>
              <a:rPr lang="cs-CZ" sz="2000" dirty="0" smtClean="0"/>
              <a:t> </a:t>
            </a:r>
            <a:r>
              <a:rPr lang="cs-CZ" sz="2000" dirty="0" err="1" smtClean="0"/>
              <a:t>the</a:t>
            </a:r>
            <a:r>
              <a:rPr lang="cs-CZ" sz="2000" dirty="0" smtClean="0"/>
              <a:t> cell?</a:t>
            </a:r>
            <a:endParaRPr lang="en-US" sz="2000" dirty="0"/>
          </a:p>
        </p:txBody>
      </p:sp>
      <p:sp>
        <p:nvSpPr>
          <p:cNvPr id="44" name="TextovéPole 43"/>
          <p:cNvSpPr txBox="1"/>
          <p:nvPr/>
        </p:nvSpPr>
        <p:spPr>
          <a:xfrm>
            <a:off x="328895" y="1008565"/>
            <a:ext cx="3318537" cy="400110"/>
          </a:xfrm>
          <a:prstGeom prst="rect">
            <a:avLst/>
          </a:prstGeom>
          <a:noFill/>
        </p:spPr>
        <p:txBody>
          <a:bodyPr wrap="none" rtlCol="0">
            <a:spAutoFit/>
          </a:bodyPr>
          <a:lstStyle/>
          <a:p>
            <a:r>
              <a:rPr lang="cs-CZ" sz="2000" dirty="0" err="1" smtClean="0"/>
              <a:t>Measuring</a:t>
            </a:r>
            <a:r>
              <a:rPr lang="cs-CZ" sz="2000" dirty="0" smtClean="0"/>
              <a:t> </a:t>
            </a:r>
            <a:r>
              <a:rPr lang="en-US" sz="2000" dirty="0" smtClean="0"/>
              <a:t>activity of the cell</a:t>
            </a:r>
            <a:r>
              <a:rPr lang="cs-CZ" sz="2000" dirty="0" smtClean="0"/>
              <a:t>?</a:t>
            </a:r>
            <a:endParaRPr lang="en-US" sz="2000" dirty="0"/>
          </a:p>
        </p:txBody>
      </p:sp>
    </p:spTree>
    <p:custDataLst>
      <p:tags r:id="rId1"/>
    </p:custDataLst>
    <p:extLst>
      <p:ext uri="{BB962C8B-B14F-4D97-AF65-F5344CB8AC3E}">
        <p14:creationId xmlns:p14="http://schemas.microsoft.com/office/powerpoint/2010/main" val="386404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20" grpId="0"/>
      <p:bldP spid="21" grpId="0"/>
      <p:bldP spid="22" grpId="0"/>
      <p:bldP spid="24" grpId="0"/>
      <p:bldP spid="25" grpId="0" animBg="1"/>
      <p:bldP spid="26" grpId="0"/>
      <p:bldP spid="27" grpId="0"/>
      <p:bldP spid="28" grpId="0" animBg="1"/>
      <p:bldP spid="29" grpId="0" animBg="1"/>
      <p:bldP spid="30" grpId="0"/>
      <p:bldP spid="31" grpId="0" animBg="1"/>
      <p:bldP spid="32" grpId="0" animBg="1"/>
      <p:bldP spid="33" grpId="0"/>
      <p:bldP spid="34" grpId="0"/>
      <p:bldP spid="37" grpId="0"/>
      <p:bldP spid="38" grpId="0"/>
      <p:bldP spid="39" grpId="0"/>
      <p:bldP spid="50" grpId="0"/>
      <p:bldP spid="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94039" y="1538778"/>
            <a:ext cx="8490085" cy="4150822"/>
          </a:xfrm>
          <a:prstGeom prst="rect">
            <a:avLst/>
          </a:prstGeom>
        </p:spPr>
      </p:pic>
      <p:sp>
        <p:nvSpPr>
          <p:cNvPr id="3" name="Rectangle 183"/>
          <p:cNvSpPr>
            <a:spLocks noChangeArrowheads="1"/>
          </p:cNvSpPr>
          <p:nvPr/>
        </p:nvSpPr>
        <p:spPr bwMode="auto">
          <a:xfrm>
            <a:off x="825806" y="443935"/>
            <a:ext cx="8059918" cy="46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5" tIns="45665" rIns="91335" bIns="45665">
            <a:spAutoFit/>
          </a:bodyPr>
          <a:lstStyle/>
          <a:p>
            <a:pPr defTabSz="3903862"/>
            <a:r>
              <a:rPr lang="en-US" sz="2400" dirty="0" smtClean="0">
                <a:solidFill>
                  <a:srgbClr val="000000"/>
                </a:solidFill>
              </a:rPr>
              <a:t>The </a:t>
            </a:r>
            <a:r>
              <a:rPr lang="en-US" sz="2400" i="1" dirty="0" err="1" smtClean="0">
                <a:solidFill>
                  <a:srgbClr val="000000"/>
                </a:solidFill>
              </a:rPr>
              <a:t>adgf</a:t>
            </a:r>
            <a:r>
              <a:rPr lang="en-US" sz="2400" i="1" dirty="0" smtClean="0">
                <a:solidFill>
                  <a:srgbClr val="000000"/>
                </a:solidFill>
              </a:rPr>
              <a:t>-a</a:t>
            </a:r>
            <a:r>
              <a:rPr lang="en-US" sz="2400" dirty="0" smtClean="0">
                <a:solidFill>
                  <a:srgbClr val="000000"/>
                </a:solidFill>
              </a:rPr>
              <a:t> mutant has troubles with glycogen storing</a:t>
            </a:r>
            <a:endParaRPr lang="en-US" sz="2400" dirty="0">
              <a:solidFill>
                <a:srgbClr val="000000"/>
              </a:solidFill>
            </a:endParaRPr>
          </a:p>
        </p:txBody>
      </p:sp>
      <p:sp>
        <p:nvSpPr>
          <p:cNvPr id="4" name="TextovéPole 3"/>
          <p:cNvSpPr txBox="1"/>
          <p:nvPr/>
        </p:nvSpPr>
        <p:spPr>
          <a:xfrm>
            <a:off x="3571508" y="5689600"/>
            <a:ext cx="1935145" cy="307777"/>
          </a:xfrm>
          <a:prstGeom prst="rect">
            <a:avLst/>
          </a:prstGeom>
          <a:noFill/>
        </p:spPr>
        <p:txBody>
          <a:bodyPr wrap="none" rtlCol="0">
            <a:spAutoFit/>
          </a:bodyPr>
          <a:lstStyle/>
          <a:p>
            <a:r>
              <a:rPr lang="en-US" sz="1400" dirty="0" smtClean="0"/>
              <a:t>Hours of development</a:t>
            </a:r>
            <a:endParaRPr lang="en-US" sz="1400" dirty="0"/>
          </a:p>
        </p:txBody>
      </p:sp>
      <p:sp>
        <p:nvSpPr>
          <p:cNvPr id="5" name="Obdélník 4"/>
          <p:cNvSpPr/>
          <p:nvPr/>
        </p:nvSpPr>
        <p:spPr>
          <a:xfrm>
            <a:off x="4992113" y="6550335"/>
            <a:ext cx="4151887" cy="307665"/>
          </a:xfrm>
          <a:prstGeom prst="rect">
            <a:avLst/>
          </a:prstGeom>
        </p:spPr>
        <p:txBody>
          <a:bodyPr wrap="none" lIns="91335" tIns="45665" rIns="91335" bIns="45665">
            <a:spAutoFit/>
          </a:bodyPr>
          <a:lstStyle/>
          <a:p>
            <a:r>
              <a:rPr lang="en-US" sz="1400" dirty="0"/>
              <a:t>(</a:t>
            </a:r>
            <a:r>
              <a:rPr lang="en-US" sz="1400" dirty="0" err="1" smtClean="0"/>
              <a:t>Zuberova</a:t>
            </a:r>
            <a:r>
              <a:rPr lang="en-US" sz="1400" dirty="0" smtClean="0"/>
              <a:t>, </a:t>
            </a:r>
            <a:r>
              <a:rPr lang="en-US" sz="1400" dirty="0" err="1" smtClean="0"/>
              <a:t>Fenckova</a:t>
            </a:r>
            <a:r>
              <a:rPr lang="en-US" sz="1400" dirty="0" smtClean="0"/>
              <a:t> et al. </a:t>
            </a:r>
            <a:r>
              <a:rPr lang="en-US" sz="1400" dirty="0"/>
              <a:t>Dis Model </a:t>
            </a:r>
            <a:r>
              <a:rPr lang="en-US" sz="1400" dirty="0" err="1"/>
              <a:t>Mech</a:t>
            </a:r>
            <a:r>
              <a:rPr lang="en-US" sz="1400" dirty="0"/>
              <a:t> 2010)</a:t>
            </a:r>
            <a:endParaRPr lang="cs-CZ" sz="1400" dirty="0"/>
          </a:p>
        </p:txBody>
      </p:sp>
      <p:pic>
        <p:nvPicPr>
          <p:cNvPr id="7" name="Obrázek 6"/>
          <p:cNvPicPr>
            <a:picLocks noChangeAspect="1"/>
          </p:cNvPicPr>
          <p:nvPr/>
        </p:nvPicPr>
        <p:blipFill>
          <a:blip r:embed="rId5"/>
          <a:stretch>
            <a:fillRect/>
          </a:stretch>
        </p:blipFill>
        <p:spPr>
          <a:xfrm rot="10283248">
            <a:off x="3280408" y="1439522"/>
            <a:ext cx="1426718" cy="397917"/>
          </a:xfrm>
          <a:prstGeom prst="rect">
            <a:avLst/>
          </a:prstGeom>
        </p:spPr>
      </p:pic>
      <p:pic>
        <p:nvPicPr>
          <p:cNvPr id="8" name="Obrázek 7"/>
          <p:cNvPicPr>
            <a:picLocks noChangeAspect="1"/>
          </p:cNvPicPr>
          <p:nvPr/>
        </p:nvPicPr>
        <p:blipFill>
          <a:blip r:embed="rId6"/>
          <a:stretch>
            <a:fillRect/>
          </a:stretch>
        </p:blipFill>
        <p:spPr>
          <a:xfrm rot="11821666" flipV="1">
            <a:off x="5964322" y="3600593"/>
            <a:ext cx="1451994" cy="446205"/>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2037">
            <a:off x="5549760" y="4542134"/>
            <a:ext cx="1276154" cy="520880"/>
          </a:xfrm>
          <a:prstGeom prst="rect">
            <a:avLst/>
          </a:prstGeom>
        </p:spPr>
      </p:pic>
    </p:spTree>
    <p:custDataLst>
      <p:tags r:id="rId1"/>
    </p:custDataLst>
    <p:extLst>
      <p:ext uri="{BB962C8B-B14F-4D97-AF65-F5344CB8AC3E}">
        <p14:creationId xmlns:p14="http://schemas.microsoft.com/office/powerpoint/2010/main" val="404512440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31" y="2132857"/>
            <a:ext cx="6119813" cy="351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499992" y="2132857"/>
            <a:ext cx="3096344" cy="3519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35" tIns="45665" rIns="91335" bIns="45665" spcCol="0" rtlCol="0" anchor="ctr"/>
          <a:lstStyle/>
          <a:p>
            <a:pPr algn="ctr"/>
            <a:endParaRPr lang="cs-CZ"/>
          </a:p>
        </p:txBody>
      </p:sp>
      <p:sp>
        <p:nvSpPr>
          <p:cNvPr id="5" name="Text Box 164"/>
          <p:cNvSpPr txBox="1">
            <a:spLocks noChangeArrowheads="1"/>
          </p:cNvSpPr>
          <p:nvPr/>
        </p:nvSpPr>
        <p:spPr bwMode="auto">
          <a:xfrm>
            <a:off x="1320575" y="584492"/>
            <a:ext cx="6905268" cy="95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5" tIns="45665" rIns="91335" bIns="45665">
            <a:spAutoFit/>
          </a:bodyPr>
          <a:lstStyle>
            <a:lvl1pPr defTabSz="3908425">
              <a:defRPr>
                <a:solidFill>
                  <a:schemeClr val="tx1"/>
                </a:solidFill>
                <a:latin typeface="Arial" charset="0"/>
              </a:defRPr>
            </a:lvl1pPr>
            <a:lvl2pPr defTabSz="3908425">
              <a:defRPr>
                <a:solidFill>
                  <a:schemeClr val="tx1"/>
                </a:solidFill>
                <a:latin typeface="Arial" charset="0"/>
              </a:defRPr>
            </a:lvl2pPr>
            <a:lvl3pPr defTabSz="3908425">
              <a:defRPr>
                <a:solidFill>
                  <a:schemeClr val="tx1"/>
                </a:solidFill>
                <a:latin typeface="Arial" charset="0"/>
              </a:defRPr>
            </a:lvl3pPr>
            <a:lvl4pPr defTabSz="3908425">
              <a:defRPr>
                <a:solidFill>
                  <a:schemeClr val="tx1"/>
                </a:solidFill>
                <a:latin typeface="Arial" charset="0"/>
              </a:defRPr>
            </a:lvl4pPr>
            <a:lvl5pPr defTabSz="3908425">
              <a:defRPr>
                <a:solidFill>
                  <a:schemeClr val="tx1"/>
                </a:solidFill>
                <a:latin typeface="Arial" charset="0"/>
              </a:defRPr>
            </a:lvl5pPr>
            <a:lvl6pPr defTabSz="3908425" fontAlgn="base">
              <a:spcBef>
                <a:spcPct val="0"/>
              </a:spcBef>
              <a:spcAft>
                <a:spcPct val="0"/>
              </a:spcAft>
              <a:defRPr>
                <a:solidFill>
                  <a:schemeClr val="tx1"/>
                </a:solidFill>
                <a:latin typeface="Arial" charset="0"/>
              </a:defRPr>
            </a:lvl6pPr>
            <a:lvl7pPr defTabSz="3908425" fontAlgn="base">
              <a:spcBef>
                <a:spcPct val="0"/>
              </a:spcBef>
              <a:spcAft>
                <a:spcPct val="0"/>
              </a:spcAft>
              <a:defRPr>
                <a:solidFill>
                  <a:schemeClr val="tx1"/>
                </a:solidFill>
                <a:latin typeface="Arial" charset="0"/>
              </a:defRPr>
            </a:lvl7pPr>
            <a:lvl8pPr defTabSz="3908425" fontAlgn="base">
              <a:spcBef>
                <a:spcPct val="0"/>
              </a:spcBef>
              <a:spcAft>
                <a:spcPct val="0"/>
              </a:spcAft>
              <a:defRPr>
                <a:solidFill>
                  <a:schemeClr val="tx1"/>
                </a:solidFill>
                <a:latin typeface="Arial" charset="0"/>
              </a:defRPr>
            </a:lvl8pPr>
            <a:lvl9pPr defTabSz="3908425" fontAlgn="base">
              <a:spcBef>
                <a:spcPct val="0"/>
              </a:spcBef>
              <a:spcAft>
                <a:spcPct val="0"/>
              </a:spcAft>
              <a:defRPr>
                <a:solidFill>
                  <a:schemeClr val="tx1"/>
                </a:solidFill>
                <a:latin typeface="Arial" charset="0"/>
              </a:defRPr>
            </a:lvl9pPr>
          </a:lstStyle>
          <a:p>
            <a:pPr algn="ctr"/>
            <a:r>
              <a:rPr lang="en-US" sz="2800" dirty="0"/>
              <a:t>Elevated e-Ado causes hyperglycemia </a:t>
            </a:r>
          </a:p>
          <a:p>
            <a:pPr algn="ctr"/>
            <a:r>
              <a:rPr lang="en-US" sz="2800" dirty="0"/>
              <a:t>by signaling via adenosine receptor </a:t>
            </a:r>
            <a:r>
              <a:rPr lang="en-US" sz="2800" dirty="0" err="1"/>
              <a:t>AdoR</a:t>
            </a:r>
            <a:r>
              <a:rPr lang="en-US" sz="2800" dirty="0"/>
              <a:t> </a:t>
            </a:r>
          </a:p>
        </p:txBody>
      </p:sp>
      <p:sp>
        <p:nvSpPr>
          <p:cNvPr id="7" name="Obdélník 6"/>
          <p:cNvSpPr/>
          <p:nvPr/>
        </p:nvSpPr>
        <p:spPr>
          <a:xfrm>
            <a:off x="4992113" y="6550335"/>
            <a:ext cx="4151887" cy="307665"/>
          </a:xfrm>
          <a:prstGeom prst="rect">
            <a:avLst/>
          </a:prstGeom>
        </p:spPr>
        <p:txBody>
          <a:bodyPr wrap="none" lIns="91335" tIns="45665" rIns="91335" bIns="45665">
            <a:spAutoFit/>
          </a:bodyPr>
          <a:lstStyle/>
          <a:p>
            <a:r>
              <a:rPr lang="en-US" sz="1400" dirty="0"/>
              <a:t>(</a:t>
            </a:r>
            <a:r>
              <a:rPr lang="en-US" sz="1400" dirty="0" err="1" smtClean="0"/>
              <a:t>Zuberova</a:t>
            </a:r>
            <a:r>
              <a:rPr lang="en-US" sz="1400" dirty="0" smtClean="0"/>
              <a:t>, </a:t>
            </a:r>
            <a:r>
              <a:rPr lang="en-US" sz="1400" dirty="0" err="1" smtClean="0"/>
              <a:t>Fenckova</a:t>
            </a:r>
            <a:r>
              <a:rPr lang="en-US" sz="1400" dirty="0" smtClean="0"/>
              <a:t> et al. </a:t>
            </a:r>
            <a:r>
              <a:rPr lang="en-US" sz="1400" dirty="0"/>
              <a:t>Dis Model </a:t>
            </a:r>
            <a:r>
              <a:rPr lang="en-US" sz="1400" dirty="0" err="1"/>
              <a:t>Mech</a:t>
            </a:r>
            <a:r>
              <a:rPr lang="en-US" sz="1400" dirty="0"/>
              <a:t> 2010)</a:t>
            </a:r>
            <a:endParaRPr lang="cs-CZ" sz="1400" dirty="0"/>
          </a:p>
        </p:txBody>
      </p:sp>
    </p:spTree>
    <p:custDataLst>
      <p:tags r:id="rId1"/>
    </p:custDataLst>
    <p:extLst>
      <p:ext uri="{BB962C8B-B14F-4D97-AF65-F5344CB8AC3E}">
        <p14:creationId xmlns:p14="http://schemas.microsoft.com/office/powerpoint/2010/main" val="23152083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4"/>
          <a:stretch>
            <a:fillRect/>
          </a:stretch>
        </p:blipFill>
        <p:spPr>
          <a:xfrm>
            <a:off x="1898535" y="0"/>
            <a:ext cx="5193139" cy="3312160"/>
          </a:xfrm>
          <a:prstGeom prst="rect">
            <a:avLst/>
          </a:prstGeom>
        </p:spPr>
      </p:pic>
      <p:sp>
        <p:nvSpPr>
          <p:cNvPr id="7" name="Šipka nahoru 6"/>
          <p:cNvSpPr/>
          <p:nvPr/>
        </p:nvSpPr>
        <p:spPr>
          <a:xfrm>
            <a:off x="5100320" y="139192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Přímá spojnice 8"/>
          <p:cNvCxnSpPr/>
          <p:nvPr/>
        </p:nvCxnSpPr>
        <p:spPr>
          <a:xfrm flipH="1">
            <a:off x="4592320" y="2082800"/>
            <a:ext cx="75184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a:off x="4592320" y="2082800"/>
            <a:ext cx="741680" cy="61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3" name="Obrázek 92"/>
          <p:cNvPicPr/>
          <p:nvPr/>
        </p:nvPicPr>
        <p:blipFill>
          <a:blip r:embed="rId5" cstate="print">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1505262" y="2392680"/>
            <a:ext cx="5586412" cy="4077335"/>
          </a:xfrm>
          <a:prstGeom prst="rect">
            <a:avLst/>
          </a:prstGeom>
          <a:noFill/>
        </p:spPr>
      </p:pic>
      <p:sp>
        <p:nvSpPr>
          <p:cNvPr id="12" name="TextovéPole 11"/>
          <p:cNvSpPr txBox="1"/>
          <p:nvPr/>
        </p:nvSpPr>
        <p:spPr>
          <a:xfrm>
            <a:off x="6299200" y="4553268"/>
            <a:ext cx="2276521" cy="584775"/>
          </a:xfrm>
          <a:prstGeom prst="rect">
            <a:avLst/>
          </a:prstGeom>
          <a:noFill/>
        </p:spPr>
        <p:txBody>
          <a:bodyPr wrap="none" rtlCol="0">
            <a:spAutoFit/>
          </a:bodyPr>
          <a:lstStyle/>
          <a:p>
            <a:r>
              <a:rPr lang="en-US" sz="2400" dirty="0"/>
              <a:t>l</a:t>
            </a:r>
            <a:r>
              <a:rPr lang="en-US" sz="2400" dirty="0" smtClean="0"/>
              <a:t>ethal … </a:t>
            </a:r>
            <a:r>
              <a:rPr lang="en-US" sz="3200" b="1" i="1" dirty="0" smtClean="0"/>
              <a:t>WHY?</a:t>
            </a:r>
            <a:endParaRPr lang="en-US" sz="2400" b="1" i="1" dirty="0"/>
          </a:p>
        </p:txBody>
      </p:sp>
      <p:sp>
        <p:nvSpPr>
          <p:cNvPr id="2" name="TextovéPole 1"/>
          <p:cNvSpPr txBox="1"/>
          <p:nvPr/>
        </p:nvSpPr>
        <p:spPr>
          <a:xfrm>
            <a:off x="7223660" y="1075174"/>
            <a:ext cx="928139" cy="369332"/>
          </a:xfrm>
          <a:prstGeom prst="rect">
            <a:avLst/>
          </a:prstGeom>
          <a:noFill/>
        </p:spPr>
        <p:txBody>
          <a:bodyPr wrap="none" rtlCol="0">
            <a:spAutoFit/>
          </a:bodyPr>
          <a:lstStyle/>
          <a:p>
            <a:r>
              <a:rPr lang="en-US" dirty="0" smtClean="0"/>
              <a:t>Glucose</a:t>
            </a:r>
          </a:p>
        </p:txBody>
      </p:sp>
      <p:sp>
        <p:nvSpPr>
          <p:cNvPr id="19" name="TextovéPole 18"/>
          <p:cNvSpPr txBox="1"/>
          <p:nvPr/>
        </p:nvSpPr>
        <p:spPr>
          <a:xfrm>
            <a:off x="7299114" y="1955821"/>
            <a:ext cx="1046697" cy="369332"/>
          </a:xfrm>
          <a:prstGeom prst="rect">
            <a:avLst/>
          </a:prstGeom>
          <a:noFill/>
        </p:spPr>
        <p:txBody>
          <a:bodyPr wrap="none" rtlCol="0">
            <a:spAutoFit/>
          </a:bodyPr>
          <a:lstStyle/>
          <a:p>
            <a:r>
              <a:rPr lang="en-US" dirty="0" smtClean="0"/>
              <a:t>Glycogen</a:t>
            </a:r>
          </a:p>
        </p:txBody>
      </p:sp>
      <p:sp>
        <p:nvSpPr>
          <p:cNvPr id="13" name="Šipka nahoru 12"/>
          <p:cNvSpPr/>
          <p:nvPr/>
        </p:nvSpPr>
        <p:spPr>
          <a:xfrm>
            <a:off x="8148055" y="989216"/>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ne 231"/>
          <p:cNvSpPr>
            <a:spLocks noChangeShapeType="1"/>
          </p:cNvSpPr>
          <p:nvPr/>
        </p:nvSpPr>
        <p:spPr bwMode="auto">
          <a:xfrm flipH="1">
            <a:off x="6408662" y="1259840"/>
            <a:ext cx="794776" cy="10160"/>
          </a:xfrm>
          <a:prstGeom prst="line">
            <a:avLst/>
          </a:prstGeom>
          <a:noFill/>
          <a:ln w="571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753">
              <a:solidFill>
                <a:srgbClr val="000000"/>
              </a:solidFill>
            </a:endParaRPr>
          </a:p>
        </p:txBody>
      </p:sp>
      <p:sp>
        <p:nvSpPr>
          <p:cNvPr id="6" name="TextovéPole 5"/>
          <p:cNvSpPr txBox="1"/>
          <p:nvPr/>
        </p:nvSpPr>
        <p:spPr>
          <a:xfrm>
            <a:off x="7223661" y="1429583"/>
            <a:ext cx="1244187" cy="307777"/>
          </a:xfrm>
          <a:prstGeom prst="rect">
            <a:avLst/>
          </a:prstGeom>
          <a:noFill/>
        </p:spPr>
        <p:txBody>
          <a:bodyPr wrap="none" rtlCol="0">
            <a:spAutoFit/>
          </a:bodyPr>
          <a:lstStyle/>
          <a:p>
            <a:r>
              <a:rPr lang="en-US" sz="1400" dirty="0" smtClean="0"/>
              <a:t>hyperglycemia</a:t>
            </a:r>
            <a:endParaRPr lang="en-US" sz="1400" dirty="0"/>
          </a:p>
        </p:txBody>
      </p:sp>
      <p:grpSp>
        <p:nvGrpSpPr>
          <p:cNvPr id="20" name="Skupina 19"/>
          <p:cNvGrpSpPr/>
          <p:nvPr/>
        </p:nvGrpSpPr>
        <p:grpSpPr>
          <a:xfrm>
            <a:off x="6299200" y="1459468"/>
            <a:ext cx="999914" cy="739137"/>
            <a:chOff x="6299200" y="1459468"/>
            <a:chExt cx="999914" cy="739137"/>
          </a:xfrm>
        </p:grpSpPr>
        <p:cxnSp>
          <p:nvCxnSpPr>
            <p:cNvPr id="4" name="Přímá spojnice 3"/>
            <p:cNvCxnSpPr/>
            <p:nvPr/>
          </p:nvCxnSpPr>
          <p:spPr>
            <a:xfrm>
              <a:off x="6299200" y="1459468"/>
              <a:ext cx="904239" cy="6233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7111896" y="1955342"/>
              <a:ext cx="187218" cy="2432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841093" y="2618095"/>
            <a:ext cx="3134897" cy="461665"/>
          </a:xfrm>
          <a:prstGeom prst="rect">
            <a:avLst/>
          </a:prstGeom>
          <a:noFill/>
          <a:ln>
            <a:solidFill>
              <a:schemeClr val="tx1"/>
            </a:solidFill>
          </a:ln>
        </p:spPr>
        <p:txBody>
          <a:bodyPr wrap="none" rtlCol="0">
            <a:spAutoFit/>
          </a:bodyPr>
          <a:lstStyle/>
          <a:p>
            <a:r>
              <a:rPr lang="en-US" sz="2400" b="1" dirty="0" smtClean="0"/>
              <a:t>ENERGY HOMEO</a:t>
            </a:r>
            <a:r>
              <a:rPr lang="cs-CZ" sz="2400" b="1" dirty="0" smtClean="0"/>
              <a:t>STASIS</a:t>
            </a:r>
            <a:endParaRPr lang="en-US" sz="2400" b="1" dirty="0"/>
          </a:p>
        </p:txBody>
      </p:sp>
      <p:sp>
        <p:nvSpPr>
          <p:cNvPr id="22" name="Šipka nahoru 21"/>
          <p:cNvSpPr/>
          <p:nvPr/>
        </p:nvSpPr>
        <p:spPr>
          <a:xfrm rot="10800000">
            <a:off x="8345810" y="1879490"/>
            <a:ext cx="223520" cy="3454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6324711" y="3128030"/>
            <a:ext cx="2172326" cy="523220"/>
          </a:xfrm>
          <a:prstGeom prst="rect">
            <a:avLst/>
          </a:prstGeom>
          <a:noFill/>
        </p:spPr>
        <p:txBody>
          <a:bodyPr wrap="none" rtlCol="0">
            <a:spAutoFit/>
          </a:bodyPr>
          <a:lstStyle/>
          <a:p>
            <a:r>
              <a:rPr lang="cs-CZ" sz="2800" b="1" i="1" dirty="0" err="1" smtClean="0"/>
              <a:t>When</a:t>
            </a:r>
            <a:r>
              <a:rPr lang="cs-CZ" sz="2800" b="1" i="1" dirty="0" smtClean="0"/>
              <a:t>? </a:t>
            </a:r>
            <a:r>
              <a:rPr lang="cs-CZ" sz="2800" b="1" i="1" dirty="0" err="1" smtClean="0"/>
              <a:t>Why</a:t>
            </a:r>
            <a:r>
              <a:rPr lang="cs-CZ" sz="2800" b="1" i="1" dirty="0" smtClean="0"/>
              <a:t>?</a:t>
            </a:r>
            <a:endParaRPr lang="en-US" sz="2800" b="1" i="1" dirty="0"/>
          </a:p>
        </p:txBody>
      </p:sp>
      <p:sp>
        <p:nvSpPr>
          <p:cNvPr id="8" name="Obdélník 7"/>
          <p:cNvSpPr/>
          <p:nvPr/>
        </p:nvSpPr>
        <p:spPr>
          <a:xfrm>
            <a:off x="6299199" y="4591284"/>
            <a:ext cx="2270131" cy="533473"/>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018185" y="2785730"/>
            <a:ext cx="1350717" cy="584791"/>
          </a:xfrm>
          <a:custGeom>
            <a:avLst/>
            <a:gdLst>
              <a:gd name="connsiteX0" fmla="*/ 1350717 w 1350717"/>
              <a:gd name="connsiteY0" fmla="*/ 584791 h 584791"/>
              <a:gd name="connsiteX1" fmla="*/ 1191229 w 1350717"/>
              <a:gd name="connsiteY1" fmla="*/ 563526 h 584791"/>
              <a:gd name="connsiteX2" fmla="*/ 1159331 w 1350717"/>
              <a:gd name="connsiteY2" fmla="*/ 542261 h 584791"/>
              <a:gd name="connsiteX3" fmla="*/ 1116801 w 1350717"/>
              <a:gd name="connsiteY3" fmla="*/ 531628 h 584791"/>
              <a:gd name="connsiteX4" fmla="*/ 1010475 w 1350717"/>
              <a:gd name="connsiteY4" fmla="*/ 499730 h 584791"/>
              <a:gd name="connsiteX5" fmla="*/ 914782 w 1350717"/>
              <a:gd name="connsiteY5" fmla="*/ 489098 h 584791"/>
              <a:gd name="connsiteX6" fmla="*/ 840355 w 1350717"/>
              <a:gd name="connsiteY6" fmla="*/ 478465 h 584791"/>
              <a:gd name="connsiteX7" fmla="*/ 712764 w 1350717"/>
              <a:gd name="connsiteY7" fmla="*/ 425303 h 584791"/>
              <a:gd name="connsiteX8" fmla="*/ 627703 w 1350717"/>
              <a:gd name="connsiteY8" fmla="*/ 393405 h 584791"/>
              <a:gd name="connsiteX9" fmla="*/ 595806 w 1350717"/>
              <a:gd name="connsiteY9" fmla="*/ 372140 h 584791"/>
              <a:gd name="connsiteX10" fmla="*/ 542643 w 1350717"/>
              <a:gd name="connsiteY10" fmla="*/ 361507 h 584791"/>
              <a:gd name="connsiteX11" fmla="*/ 510745 w 1350717"/>
              <a:gd name="connsiteY11" fmla="*/ 350875 h 584791"/>
              <a:gd name="connsiteX12" fmla="*/ 425685 w 1350717"/>
              <a:gd name="connsiteY12" fmla="*/ 329610 h 584791"/>
              <a:gd name="connsiteX13" fmla="*/ 393787 w 1350717"/>
              <a:gd name="connsiteY13" fmla="*/ 308344 h 584791"/>
              <a:gd name="connsiteX14" fmla="*/ 361889 w 1350717"/>
              <a:gd name="connsiteY14" fmla="*/ 297712 h 584791"/>
              <a:gd name="connsiteX15" fmla="*/ 319359 w 1350717"/>
              <a:gd name="connsiteY15" fmla="*/ 276447 h 584791"/>
              <a:gd name="connsiteX16" fmla="*/ 287462 w 1350717"/>
              <a:gd name="connsiteY16" fmla="*/ 255182 h 584791"/>
              <a:gd name="connsiteX17" fmla="*/ 244931 w 1350717"/>
              <a:gd name="connsiteY17" fmla="*/ 223284 h 584791"/>
              <a:gd name="connsiteX18" fmla="*/ 213034 w 1350717"/>
              <a:gd name="connsiteY18" fmla="*/ 212651 h 584791"/>
              <a:gd name="connsiteX19" fmla="*/ 191768 w 1350717"/>
              <a:gd name="connsiteY19" fmla="*/ 180754 h 584791"/>
              <a:gd name="connsiteX20" fmla="*/ 96075 w 1350717"/>
              <a:gd name="connsiteY20" fmla="*/ 127591 h 584791"/>
              <a:gd name="connsiteX21" fmla="*/ 64178 w 1350717"/>
              <a:gd name="connsiteY21" fmla="*/ 106326 h 584791"/>
              <a:gd name="connsiteX22" fmla="*/ 11015 w 1350717"/>
              <a:gd name="connsiteY22" fmla="*/ 42530 h 584791"/>
              <a:gd name="connsiteX23" fmla="*/ 382 w 1350717"/>
              <a:gd name="connsiteY23" fmla="*/ 10633 h 584791"/>
              <a:gd name="connsiteX24" fmla="*/ 382 w 1350717"/>
              <a:gd name="connsiteY24" fmla="*/ 0 h 58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50717" h="584791">
                <a:moveTo>
                  <a:pt x="1350717" y="584791"/>
                </a:moveTo>
                <a:cubicBezTo>
                  <a:pt x="1340179" y="583620"/>
                  <a:pt x="1215088" y="571479"/>
                  <a:pt x="1191229" y="563526"/>
                </a:cubicBezTo>
                <a:cubicBezTo>
                  <a:pt x="1179106" y="559485"/>
                  <a:pt x="1171077" y="547295"/>
                  <a:pt x="1159331" y="542261"/>
                </a:cubicBezTo>
                <a:cubicBezTo>
                  <a:pt x="1145900" y="536505"/>
                  <a:pt x="1130798" y="535827"/>
                  <a:pt x="1116801" y="531628"/>
                </a:cubicBezTo>
                <a:cubicBezTo>
                  <a:pt x="1086301" y="522478"/>
                  <a:pt x="1044008" y="504889"/>
                  <a:pt x="1010475" y="499730"/>
                </a:cubicBezTo>
                <a:cubicBezTo>
                  <a:pt x="978754" y="494850"/>
                  <a:pt x="946628" y="493079"/>
                  <a:pt x="914782" y="489098"/>
                </a:cubicBezTo>
                <a:cubicBezTo>
                  <a:pt x="889915" y="485990"/>
                  <a:pt x="865164" y="482009"/>
                  <a:pt x="840355" y="478465"/>
                </a:cubicBezTo>
                <a:cubicBezTo>
                  <a:pt x="770232" y="431717"/>
                  <a:pt x="847546" y="479218"/>
                  <a:pt x="712764" y="425303"/>
                </a:cubicBezTo>
                <a:cubicBezTo>
                  <a:pt x="649195" y="399874"/>
                  <a:pt x="677708" y="410072"/>
                  <a:pt x="627703" y="393405"/>
                </a:cubicBezTo>
                <a:cubicBezTo>
                  <a:pt x="617071" y="386317"/>
                  <a:pt x="607771" y="376627"/>
                  <a:pt x="595806" y="372140"/>
                </a:cubicBezTo>
                <a:cubicBezTo>
                  <a:pt x="578885" y="365794"/>
                  <a:pt x="560175" y="365890"/>
                  <a:pt x="542643" y="361507"/>
                </a:cubicBezTo>
                <a:cubicBezTo>
                  <a:pt x="531770" y="358789"/>
                  <a:pt x="521618" y="353593"/>
                  <a:pt x="510745" y="350875"/>
                </a:cubicBezTo>
                <a:lnTo>
                  <a:pt x="425685" y="329610"/>
                </a:lnTo>
                <a:cubicBezTo>
                  <a:pt x="415052" y="322521"/>
                  <a:pt x="405217" y="314059"/>
                  <a:pt x="393787" y="308344"/>
                </a:cubicBezTo>
                <a:cubicBezTo>
                  <a:pt x="383762" y="303332"/>
                  <a:pt x="372191" y="302127"/>
                  <a:pt x="361889" y="297712"/>
                </a:cubicBezTo>
                <a:cubicBezTo>
                  <a:pt x="347321" y="291468"/>
                  <a:pt x="333121" y="284311"/>
                  <a:pt x="319359" y="276447"/>
                </a:cubicBezTo>
                <a:cubicBezTo>
                  <a:pt x="308264" y="270107"/>
                  <a:pt x="297860" y="262609"/>
                  <a:pt x="287462" y="255182"/>
                </a:cubicBezTo>
                <a:cubicBezTo>
                  <a:pt x="273042" y="244882"/>
                  <a:pt x="260317" y="232076"/>
                  <a:pt x="244931" y="223284"/>
                </a:cubicBezTo>
                <a:cubicBezTo>
                  <a:pt x="235200" y="217723"/>
                  <a:pt x="223666" y="216195"/>
                  <a:pt x="213034" y="212651"/>
                </a:cubicBezTo>
                <a:cubicBezTo>
                  <a:pt x="205945" y="202019"/>
                  <a:pt x="201385" y="189169"/>
                  <a:pt x="191768" y="180754"/>
                </a:cubicBezTo>
                <a:cubicBezTo>
                  <a:pt x="146767" y="141379"/>
                  <a:pt x="139888" y="142194"/>
                  <a:pt x="96075" y="127591"/>
                </a:cubicBezTo>
                <a:cubicBezTo>
                  <a:pt x="85443" y="120503"/>
                  <a:pt x="73995" y="114507"/>
                  <a:pt x="64178" y="106326"/>
                </a:cubicBezTo>
                <a:cubicBezTo>
                  <a:pt x="44021" y="89528"/>
                  <a:pt x="22964" y="66428"/>
                  <a:pt x="11015" y="42530"/>
                </a:cubicBezTo>
                <a:cubicBezTo>
                  <a:pt x="6003" y="32506"/>
                  <a:pt x="3100" y="21506"/>
                  <a:pt x="382" y="10633"/>
                </a:cubicBezTo>
                <a:cubicBezTo>
                  <a:pt x="-478" y="7195"/>
                  <a:pt x="382" y="3544"/>
                  <a:pt x="382" y="0"/>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036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up)">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9" grpId="0"/>
      <p:bldP spid="13" grpId="0" animBg="1"/>
      <p:bldP spid="16" grpId="0" animBg="1"/>
      <p:bldP spid="6" grpId="0"/>
      <p:bldP spid="21" grpId="0" animBg="1"/>
      <p:bldP spid="22" grpId="0" animBg="1"/>
      <p:bldP spid="3" grpId="0"/>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4"/>
          <a:stretch>
            <a:fillRect/>
          </a:stretch>
        </p:blipFill>
        <p:spPr>
          <a:xfrm>
            <a:off x="118435" y="159490"/>
            <a:ext cx="3900966" cy="2488018"/>
          </a:xfrm>
          <a:prstGeom prst="rect">
            <a:avLst/>
          </a:prstGeom>
        </p:spPr>
      </p:pic>
      <p:pic>
        <p:nvPicPr>
          <p:cNvPr id="2" name="Picture 61" descr="AGF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2257" y="2357338"/>
            <a:ext cx="5688632" cy="23365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a:off x="2796363" y="1988288"/>
            <a:ext cx="2339163" cy="446568"/>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3965944" y="767659"/>
            <a:ext cx="4795928" cy="769441"/>
          </a:xfrm>
          <a:prstGeom prst="rect">
            <a:avLst/>
          </a:prstGeom>
          <a:noFill/>
        </p:spPr>
        <p:txBody>
          <a:bodyPr wrap="none" rtlCol="0">
            <a:spAutoFit/>
          </a:bodyPr>
          <a:lstStyle/>
          <a:p>
            <a:r>
              <a:rPr lang="en-US" sz="2400" dirty="0" smtClean="0"/>
              <a:t>Creating </a:t>
            </a:r>
            <a:r>
              <a:rPr lang="en-US" sz="2400" dirty="0" smtClean="0">
                <a:solidFill>
                  <a:srgbClr val="00CC00"/>
                </a:solidFill>
              </a:rPr>
              <a:t>ADGF-A expression reporter</a:t>
            </a:r>
          </a:p>
          <a:p>
            <a:r>
              <a:rPr lang="en-US" sz="2000" dirty="0" smtClean="0"/>
              <a:t>by homologous recombination</a:t>
            </a:r>
            <a:endParaRPr lang="en-US" sz="2000" dirty="0"/>
          </a:p>
        </p:txBody>
      </p:sp>
      <p:sp>
        <p:nvSpPr>
          <p:cNvPr id="9" name="TextovéPole 8"/>
          <p:cNvSpPr txBox="1"/>
          <p:nvPr/>
        </p:nvSpPr>
        <p:spPr>
          <a:xfrm>
            <a:off x="606056" y="5080111"/>
            <a:ext cx="5884047" cy="461665"/>
          </a:xfrm>
          <a:prstGeom prst="rect">
            <a:avLst/>
          </a:prstGeom>
          <a:noFill/>
        </p:spPr>
        <p:txBody>
          <a:bodyPr wrap="none" rtlCol="0">
            <a:spAutoFit/>
          </a:bodyPr>
          <a:lstStyle/>
          <a:p>
            <a:r>
              <a:rPr lang="cs-CZ" sz="2400" b="1" i="1" dirty="0" err="1" smtClean="0"/>
              <a:t>When</a:t>
            </a:r>
            <a:r>
              <a:rPr lang="cs-CZ" sz="2400" i="1" dirty="0" smtClean="0"/>
              <a:t> and </a:t>
            </a:r>
            <a:r>
              <a:rPr lang="cs-CZ" sz="2400" b="1" i="1" dirty="0" err="1" smtClean="0"/>
              <a:t>where</a:t>
            </a:r>
            <a:r>
              <a:rPr lang="cs-CZ" sz="2400" i="1" dirty="0" smtClean="0"/>
              <a:t> </a:t>
            </a:r>
            <a:r>
              <a:rPr lang="cs-CZ" sz="2400" i="1" dirty="0" err="1" smtClean="0"/>
              <a:t>is</a:t>
            </a:r>
            <a:r>
              <a:rPr lang="cs-CZ" sz="2400" i="1" dirty="0" smtClean="0"/>
              <a:t> </a:t>
            </a:r>
            <a:r>
              <a:rPr lang="cs-CZ" sz="2400" i="1" dirty="0" err="1" smtClean="0"/>
              <a:t>the</a:t>
            </a:r>
            <a:r>
              <a:rPr lang="cs-CZ" sz="2400" i="1" dirty="0" smtClean="0"/>
              <a:t> adenosine </a:t>
            </a:r>
            <a:r>
              <a:rPr lang="cs-CZ" sz="2400" i="1" dirty="0" err="1" smtClean="0"/>
              <a:t>regulated</a:t>
            </a:r>
            <a:r>
              <a:rPr lang="cs-CZ" sz="2400" i="1" dirty="0" smtClean="0"/>
              <a:t>?</a:t>
            </a:r>
            <a:endParaRPr lang="en-US" sz="2400" i="1" dirty="0"/>
          </a:p>
        </p:txBody>
      </p:sp>
    </p:spTree>
    <p:custDataLst>
      <p:tags r:id="rId1"/>
    </p:custDataLst>
    <p:extLst>
      <p:ext uri="{BB962C8B-B14F-4D97-AF65-F5344CB8AC3E}">
        <p14:creationId xmlns:p14="http://schemas.microsoft.com/office/powerpoint/2010/main" val="423245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9.4|4.4|2.6|7|30.6|13.2|2"/>
</p:tagLst>
</file>

<file path=ppt/tags/tag10.xml><?xml version="1.0" encoding="utf-8"?>
<p:tagLst xmlns:a="http://schemas.openxmlformats.org/drawingml/2006/main" xmlns:r="http://schemas.openxmlformats.org/officeDocument/2006/relationships" xmlns:p="http://schemas.openxmlformats.org/presentationml/2006/main">
  <p:tag name="TIMING" val="|31.8|4.1|3.2|15.7|3.3|2.7|12.9|16.3|16.2|33.6"/>
</p:tagLst>
</file>

<file path=ppt/tags/tag11.xml><?xml version="1.0" encoding="utf-8"?>
<p:tagLst xmlns:a="http://schemas.openxmlformats.org/drawingml/2006/main" xmlns:r="http://schemas.openxmlformats.org/officeDocument/2006/relationships" xmlns:p="http://schemas.openxmlformats.org/presentationml/2006/main">
  <p:tag name="TIMING" val="|21.1"/>
</p:tagLst>
</file>

<file path=ppt/tags/tag12.xml><?xml version="1.0" encoding="utf-8"?>
<p:tagLst xmlns:a="http://schemas.openxmlformats.org/drawingml/2006/main" xmlns:r="http://schemas.openxmlformats.org/officeDocument/2006/relationships" xmlns:p="http://schemas.openxmlformats.org/presentationml/2006/main">
  <p:tag name="TIMING" val="|31.8|4.1|3.2|15.7|3.3|2.7|12.9|16.3|16.2|33.6"/>
</p:tagLst>
</file>

<file path=ppt/tags/tag13.xml><?xml version="1.0" encoding="utf-8"?>
<p:tagLst xmlns:a="http://schemas.openxmlformats.org/drawingml/2006/main" xmlns:r="http://schemas.openxmlformats.org/officeDocument/2006/relationships" xmlns:p="http://schemas.openxmlformats.org/presentationml/2006/main">
  <p:tag name="TIMING" val="|2|1.3|17.3|0.9|0.6|12.1|0.9|10.8|13.8"/>
</p:tagLst>
</file>

<file path=ppt/tags/tag14.xml><?xml version="1.0" encoding="utf-8"?>
<p:tagLst xmlns:a="http://schemas.openxmlformats.org/drawingml/2006/main" xmlns:r="http://schemas.openxmlformats.org/officeDocument/2006/relationships" xmlns:p="http://schemas.openxmlformats.org/presentationml/2006/main">
  <p:tag name="TIMING" val="|31.8|4.1|3.2|15.7|3.3|2.7|12.9|16.3|16.2|33.6"/>
</p:tagLst>
</file>

<file path=ppt/tags/tag15.xml><?xml version="1.0" encoding="utf-8"?>
<p:tagLst xmlns:a="http://schemas.openxmlformats.org/drawingml/2006/main" xmlns:r="http://schemas.openxmlformats.org/officeDocument/2006/relationships" xmlns:p="http://schemas.openxmlformats.org/presentationml/2006/main">
  <p:tag name="TIMING" val="|0.4|0.2|0.2|0.1|0.1|0.1|0|0.1|0"/>
</p:tagLst>
</file>

<file path=ppt/tags/tag16.xml><?xml version="1.0" encoding="utf-8"?>
<p:tagLst xmlns:a="http://schemas.openxmlformats.org/drawingml/2006/main" xmlns:r="http://schemas.openxmlformats.org/officeDocument/2006/relationships" xmlns:p="http://schemas.openxmlformats.org/presentationml/2006/main">
  <p:tag name="TIMING" val="|0.6|0.2|0.1"/>
</p:tagLst>
</file>

<file path=ppt/tags/tag17.xml><?xml version="1.0" encoding="utf-8"?>
<p:tagLst xmlns:a="http://schemas.openxmlformats.org/drawingml/2006/main" xmlns:r="http://schemas.openxmlformats.org/officeDocument/2006/relationships" xmlns:p="http://schemas.openxmlformats.org/presentationml/2006/main">
  <p:tag name="TIMING" val="|2.3|7.3|9.8|3|11.3|6.1"/>
</p:tagLst>
</file>

<file path=ppt/tags/tag18.xml><?xml version="1.0" encoding="utf-8"?>
<p:tagLst xmlns:a="http://schemas.openxmlformats.org/drawingml/2006/main" xmlns:r="http://schemas.openxmlformats.org/officeDocument/2006/relationships" xmlns:p="http://schemas.openxmlformats.org/presentationml/2006/main">
  <p:tag name="TIMING" val="|9.5|0.8|0.8|1.3|3.2|8.1|3.1|1.8|5.8|9.7|1.1|37.6"/>
</p:tagLst>
</file>

<file path=ppt/tags/tag19.xml><?xml version="1.0" encoding="utf-8"?>
<p:tagLst xmlns:a="http://schemas.openxmlformats.org/drawingml/2006/main" xmlns:r="http://schemas.openxmlformats.org/officeDocument/2006/relationships" xmlns:p="http://schemas.openxmlformats.org/presentationml/2006/main">
  <p:tag name="TIMING" val="|7|11.3"/>
</p:tagLst>
</file>

<file path=ppt/tags/tag2.xml><?xml version="1.0" encoding="utf-8"?>
<p:tagLst xmlns:a="http://schemas.openxmlformats.org/drawingml/2006/main" xmlns:r="http://schemas.openxmlformats.org/officeDocument/2006/relationships" xmlns:p="http://schemas.openxmlformats.org/presentationml/2006/main">
  <p:tag name="TIMING" val="|13.6|0.5"/>
</p:tagLst>
</file>

<file path=ppt/tags/tag20.xml><?xml version="1.0" encoding="utf-8"?>
<p:tagLst xmlns:a="http://schemas.openxmlformats.org/drawingml/2006/main" xmlns:r="http://schemas.openxmlformats.org/officeDocument/2006/relationships" xmlns:p="http://schemas.openxmlformats.org/presentationml/2006/main">
  <p:tag name="TIMING" val="|0.5|9.3|16.4|15.8|21.8|1|8.9"/>
</p:tagLst>
</file>

<file path=ppt/tags/tag21.xml><?xml version="1.0" encoding="utf-8"?>
<p:tagLst xmlns:a="http://schemas.openxmlformats.org/drawingml/2006/main" xmlns:r="http://schemas.openxmlformats.org/officeDocument/2006/relationships" xmlns:p="http://schemas.openxmlformats.org/presentationml/2006/main">
  <p:tag name="TIMING" val="|0.8|0.3|0.1|0.1|0.1|0.1"/>
</p:tagLst>
</file>

<file path=ppt/tags/tag22.xml><?xml version="1.0" encoding="utf-8"?>
<p:tagLst xmlns:a="http://schemas.openxmlformats.org/drawingml/2006/main" xmlns:r="http://schemas.openxmlformats.org/officeDocument/2006/relationships" xmlns:p="http://schemas.openxmlformats.org/presentationml/2006/main">
  <p:tag name="TIMING" val="|0.5|0.2|0.3|0.1|0.1|2.9|0.6"/>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1.1|12.1|1.4|3.4|14.8|11.9|0.7|19.5"/>
</p:tagLst>
</file>

<file path=ppt/tags/tag5.xml><?xml version="1.0" encoding="utf-8"?>
<p:tagLst xmlns:a="http://schemas.openxmlformats.org/drawingml/2006/main" xmlns:r="http://schemas.openxmlformats.org/officeDocument/2006/relationships" xmlns:p="http://schemas.openxmlformats.org/presentationml/2006/main">
  <p:tag name="TIMING" val="|0.5|1"/>
</p:tagLst>
</file>

<file path=ppt/tags/tag6.xml><?xml version="1.0" encoding="utf-8"?>
<p:tagLst xmlns:a="http://schemas.openxmlformats.org/drawingml/2006/main" xmlns:r="http://schemas.openxmlformats.org/officeDocument/2006/relationships" xmlns:p="http://schemas.openxmlformats.org/presentationml/2006/main">
  <p:tag name="TIMING" val="|0.4|0.7|7.2|4"/>
</p:tagLst>
</file>

<file path=ppt/tags/tag7.xml><?xml version="1.0" encoding="utf-8"?>
<p:tagLst xmlns:a="http://schemas.openxmlformats.org/drawingml/2006/main" xmlns:r="http://schemas.openxmlformats.org/officeDocument/2006/relationships" xmlns:p="http://schemas.openxmlformats.org/presentationml/2006/main">
  <p:tag name="TIMING" val="|0.9|3|12|2.9"/>
</p:tagLst>
</file>

<file path=ppt/tags/tag8.xml><?xml version="1.0" encoding="utf-8"?>
<p:tagLst xmlns:a="http://schemas.openxmlformats.org/drawingml/2006/main" xmlns:r="http://schemas.openxmlformats.org/officeDocument/2006/relationships" xmlns:p="http://schemas.openxmlformats.org/presentationml/2006/main">
  <p:tag name="TIMING" val="|14.6|1.7"/>
</p:tagLst>
</file>

<file path=ppt/tags/tag9.xml><?xml version="1.0" encoding="utf-8"?>
<p:tagLst xmlns:a="http://schemas.openxmlformats.org/drawingml/2006/main" xmlns:r="http://schemas.openxmlformats.org/officeDocument/2006/relationships" xmlns:p="http://schemas.openxmlformats.org/presentationml/2006/main">
  <p:tag name="TIMING" val="|20.2|8|9.3"/>
</p:tagLst>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084388" rtl="0" eaLnBrk="1" fontAlgn="base" latinLnBrk="0" hangingPunct="1">
          <a:lnSpc>
            <a:spcPct val="100000"/>
          </a:lnSpc>
          <a:spcBef>
            <a:spcPct val="0"/>
          </a:spcBef>
          <a:spcAft>
            <a:spcPct val="0"/>
          </a:spcAft>
          <a:buClrTx/>
          <a:buSzTx/>
          <a:buFontTx/>
          <a:buNone/>
          <a:tabLst/>
          <a:defRPr kumimoji="0" lang="cs-CZ" altLang="en-US" sz="41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084388" rtl="0" eaLnBrk="1" fontAlgn="base" latinLnBrk="0" hangingPunct="1">
          <a:lnSpc>
            <a:spcPct val="100000"/>
          </a:lnSpc>
          <a:spcBef>
            <a:spcPct val="0"/>
          </a:spcBef>
          <a:spcAft>
            <a:spcPct val="0"/>
          </a:spcAft>
          <a:buClrTx/>
          <a:buSzTx/>
          <a:buFontTx/>
          <a:buNone/>
          <a:tabLst/>
          <a:defRPr kumimoji="0" lang="cs-CZ" altLang="en-US" sz="41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cs-CZ" sz="2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cs-CZ" sz="25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cs-CZ" sz="2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cs-CZ" sz="25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5534</TotalTime>
  <Words>4943</Words>
  <Application>Microsoft Office PowerPoint</Application>
  <PresentationFormat>Předvádění na obrazovce (4:3)</PresentationFormat>
  <Paragraphs>470</Paragraphs>
  <Slides>50</Slides>
  <Notes>26</Notes>
  <HiddenSlides>0</HiddenSlides>
  <MMClips>0</MMClips>
  <ScaleCrop>false</ScaleCrop>
  <HeadingPairs>
    <vt:vector size="8" baseType="variant">
      <vt:variant>
        <vt:lpstr>Použitá písma</vt:lpstr>
      </vt:variant>
      <vt:variant>
        <vt:i4>9</vt:i4>
      </vt:variant>
      <vt:variant>
        <vt:lpstr>Motiv</vt:lpstr>
      </vt:variant>
      <vt:variant>
        <vt:i4>10</vt:i4>
      </vt:variant>
      <vt:variant>
        <vt:lpstr>Vložené servery OLE</vt:lpstr>
      </vt:variant>
      <vt:variant>
        <vt:i4>1</vt:i4>
      </vt:variant>
      <vt:variant>
        <vt:lpstr>Nadpisy snímků</vt:lpstr>
      </vt:variant>
      <vt:variant>
        <vt:i4>50</vt:i4>
      </vt:variant>
    </vt:vector>
  </HeadingPairs>
  <TitlesOfParts>
    <vt:vector size="70" baseType="lpstr">
      <vt:lpstr>AdvPSHN-H</vt:lpstr>
      <vt:lpstr>AdvPSHN-HI</vt:lpstr>
      <vt:lpstr>AdvPSHN-M</vt:lpstr>
      <vt:lpstr>AdvPSHN-MI</vt:lpstr>
      <vt:lpstr>Arial</vt:lpstr>
      <vt:lpstr>Calibri</vt:lpstr>
      <vt:lpstr>Calibri Light</vt:lpstr>
      <vt:lpstr>Times New Roman</vt:lpstr>
      <vt:lpstr>Wingdings</vt:lpstr>
      <vt:lpstr>Motiv Office</vt:lpstr>
      <vt:lpstr>Výchozí návrh</vt:lpstr>
      <vt:lpstr>1_Default Design</vt:lpstr>
      <vt:lpstr>1_Výchozí návrh</vt:lpstr>
      <vt:lpstr>4_Motiv systému Office</vt:lpstr>
      <vt:lpstr>2_Výchozí návrh</vt:lpstr>
      <vt:lpstr>1_Motiv systému Office</vt:lpstr>
      <vt:lpstr>2_Motiv systému Office</vt:lpstr>
      <vt:lpstr>3_Motiv systému Office</vt:lpstr>
      <vt:lpstr>7_Motiv systému Office</vt:lpstr>
      <vt:lpstr>Image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Doležal Tomáš Mgr. Ph.D.</dc:creator>
  <cp:lastModifiedBy>Doležal Tomáš doc. Mgr. Ph.D.</cp:lastModifiedBy>
  <cp:revision>225</cp:revision>
  <dcterms:created xsi:type="dcterms:W3CDTF">2015-10-04T08:24:04Z</dcterms:created>
  <dcterms:modified xsi:type="dcterms:W3CDTF">2017-11-07T20:08:28Z</dcterms:modified>
</cp:coreProperties>
</file>