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7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0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3A4CEB-19E1-1040-F488-98E9EB7C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4560F5D-095E-2A07-947E-D558968145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F4C416D-71AB-9AB9-9E24-8CDA145AD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4866-C71D-4EFB-83A1-2C734D506138}" type="datetimeFigureOut">
              <a:rPr lang="de-DE" smtClean="0"/>
              <a:t>21.11.2022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6C8D598-0700-93D7-B4CF-687EA0B93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932A2F-70EF-CDA4-87FB-E9DB640E5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3BD04-125E-44E3-B233-25E6B6D63F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9073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E2C86F-0BF3-473A-0EAE-959C7BD0C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107AC78-EAF0-D2FC-8CD3-C9657346E6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0B9B27A-983A-F35F-53F2-1352A52B6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4866-C71D-4EFB-83A1-2C734D506138}" type="datetimeFigureOut">
              <a:rPr lang="de-DE" smtClean="0"/>
              <a:t>21.11.2022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8D29C99-91D2-F1D1-D065-E8E25B995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C07361D-FB7B-001B-B36E-0B9DC669D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3BD04-125E-44E3-B233-25E6B6D63F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2177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CB050C0-AB85-FD06-E514-4B664474C9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DCBE825-52E8-55A8-468B-69C2BCEF56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42C3B20-2DDC-E4F5-0BEA-589959699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4866-C71D-4EFB-83A1-2C734D506138}" type="datetimeFigureOut">
              <a:rPr lang="de-DE" smtClean="0"/>
              <a:t>21.11.2022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83B12BD-F92F-FFB8-C242-9BE228E42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83227D3-CCCE-BAC1-C5BD-314188E41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3BD04-125E-44E3-B233-25E6B6D63F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8185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3FBA35-471A-0CBD-E58C-66E4B61BC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7ECCA4-3B8C-3B4E-2FC2-D0694C35D8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2ED8E6-E5FB-9D8C-7DA8-5811D0463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4866-C71D-4EFB-83A1-2C734D506138}" type="datetimeFigureOut">
              <a:rPr lang="de-DE" smtClean="0"/>
              <a:t>21.11.2022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6179D3F-885E-4ECE-3DCA-9BE89758A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9AA171F-588E-95FF-446D-76AFD0D64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3BD04-125E-44E3-B233-25E6B6D63F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089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70D82B-A729-22F5-56B7-6FE7ADF9B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F6AB30C-5852-D3B7-869F-B57262CA7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C020496-E7F4-FA09-3C48-6EFBE5384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4866-C71D-4EFB-83A1-2C734D506138}" type="datetimeFigureOut">
              <a:rPr lang="de-DE" smtClean="0"/>
              <a:t>21.11.2022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05AF6C2-C8AA-8B9D-5C8D-2EC06BCC4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D00320-3D79-82CF-3C39-375809709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3BD04-125E-44E3-B233-25E6B6D63F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4176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6D58CB-3245-BCBD-F196-77840CF89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9E5AB9B-F90F-EA4D-686E-AD96A41B72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B44EF9B-9654-80E7-0DD7-B381EF041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04F8782-330C-2B50-04EC-C764D3B3B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4866-C71D-4EFB-83A1-2C734D506138}" type="datetimeFigureOut">
              <a:rPr lang="de-DE" smtClean="0"/>
              <a:t>21.11.2022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91E29F2-D5E4-EAF7-2FFD-3125AF4D3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14C6E20-6759-DC27-CCA7-1A4DDCF6F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3BD04-125E-44E3-B233-25E6B6D63F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0829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CC288C-E4B9-4F21-352B-F9E984FE8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DCC5068-EE31-275F-4522-ECC22C6C4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341A457-E8DA-7CEB-FAE8-39472CE071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16933E9-BEA0-F7DE-F7D4-38D2D7D775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F0CB37F-5789-105E-DD9C-14F4A714DC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FB16CC3-EC86-B6CE-0F8E-41E36FBFF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4866-C71D-4EFB-83A1-2C734D506138}" type="datetimeFigureOut">
              <a:rPr lang="de-DE" smtClean="0"/>
              <a:t>21.11.2022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837CA8A-E01A-7926-0677-CBE2AF28D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E486176-FF5C-A325-A5F9-510B50EBA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3BD04-125E-44E3-B233-25E6B6D63F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8953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55E6CB-59FE-33CD-60AF-7922BF47E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C43BE3C-973A-24E4-5D1B-68BFBF80C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4866-C71D-4EFB-83A1-2C734D506138}" type="datetimeFigureOut">
              <a:rPr lang="de-DE" smtClean="0"/>
              <a:t>21.11.2022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E39EC08-EEB7-1351-4E38-91097F3C0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0692968-3D33-AC36-7533-78F275BB1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3BD04-125E-44E3-B233-25E6B6D63F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1580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860376C-87DC-342C-781D-BBA036FE1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4866-C71D-4EFB-83A1-2C734D506138}" type="datetimeFigureOut">
              <a:rPr lang="de-DE" smtClean="0"/>
              <a:t>21.11.2022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4B3C881-994C-9B0C-9581-1DEBA174C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A2B1C30-B92E-D8D5-76E3-92D3CEF0B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3BD04-125E-44E3-B233-25E6B6D63F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5168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EC5D47-AE87-0C54-CA31-FB815EC2A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47C0FD5-6309-FD84-2068-89F5D6FED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74F8BB4-542F-E6BE-3C88-920E37C06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D353FE1-87C6-02B3-71C8-20F4A1799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4866-C71D-4EFB-83A1-2C734D506138}" type="datetimeFigureOut">
              <a:rPr lang="de-DE" smtClean="0"/>
              <a:t>21.11.2022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5F0970C-63C2-091A-014E-909292A21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71C64AC-2EB0-D76E-BE47-6EC02C547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3BD04-125E-44E3-B233-25E6B6D63F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1515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9C6660-DFB8-C8F2-3F78-6A0BD6FFA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4FC652C-26FA-495D-F7DB-F087AD74E7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7BEA292-C851-AF0D-4D18-300E6C8A43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30261A6-8FF7-29AF-BFED-9EF5C8B6C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4866-C71D-4EFB-83A1-2C734D506138}" type="datetimeFigureOut">
              <a:rPr lang="de-DE" smtClean="0"/>
              <a:t>21.11.2022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7436A0F-62DE-76D3-7D7A-EF5BDBCE1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CA95D79-7A72-25B9-A3D8-F9A9F3203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3BD04-125E-44E3-B233-25E6B6D63F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0225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69FFBAD-C514-C5B3-781D-C94318B4B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57D57F7-A330-1E32-4258-42E7B41A1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F54D931-5182-5339-75BC-67752D72AE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F4866-C71D-4EFB-83A1-2C734D506138}" type="datetimeFigureOut">
              <a:rPr lang="de-DE" smtClean="0"/>
              <a:t>21.11.2022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F7E3178-A9DE-8989-5360-AF4DEB7E97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DFBE0B1-3A12-479D-CFD4-8B1FC39EC9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3BD04-125E-44E3-B233-25E6B6D63F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8007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5054219-46F5-C091-FB5B-F61BBA1FA6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2406"/>
          <a:stretch/>
        </p:blipFill>
        <p:spPr>
          <a:xfrm>
            <a:off x="1444774" y="1765188"/>
            <a:ext cx="9958315" cy="303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90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A3369A8-D128-2291-5494-CFFB96FD5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2647" y="0"/>
            <a:ext cx="48667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922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CE7B3E68-92BA-8BA9-3CB9-A63A65AB1B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942"/>
          <a:stretch/>
        </p:blipFill>
        <p:spPr>
          <a:xfrm>
            <a:off x="1484780" y="1971924"/>
            <a:ext cx="9222440" cy="326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229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Martin Maurach</dc:creator>
  <cp:lastModifiedBy>Maurach Martin Priv.-Doz. Dr</cp:lastModifiedBy>
  <cp:revision>26</cp:revision>
  <dcterms:created xsi:type="dcterms:W3CDTF">2022-11-19T18:51:26Z</dcterms:created>
  <dcterms:modified xsi:type="dcterms:W3CDTF">2022-11-21T11:11:07Z</dcterms:modified>
</cp:coreProperties>
</file>