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6"/>
  </p:notesMasterIdLst>
  <p:sldIdLst>
    <p:sldId id="256" r:id="rId2"/>
    <p:sldId id="264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2" r:id="rId13"/>
    <p:sldId id="261" r:id="rId14"/>
    <p:sldId id="259" r:id="rId15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23.01.2019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5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92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8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0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4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7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7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4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2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1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76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23.01.2019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23.01.2019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23.01.2019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23.01.2019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Causes</a:t>
            </a:r>
            <a:r>
              <a:rPr lang="cs-CZ" dirty="0" smtClean="0"/>
              <a:t> and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doc. Ing. Petr Řehoř,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Planned</a:t>
            </a:r>
            <a:r>
              <a:rPr lang="cs-CZ" dirty="0"/>
              <a:t> - </a:t>
            </a:r>
            <a:r>
              <a:rPr lang="cs-CZ" dirty="0" err="1"/>
              <a:t>organisational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a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a </a:t>
            </a:r>
            <a:r>
              <a:rPr lang="cs-CZ" dirty="0" err="1"/>
              <a:t>series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pre-planned</a:t>
            </a:r>
            <a:r>
              <a:rPr lang="cs-CZ" dirty="0"/>
              <a:t> </a:t>
            </a:r>
            <a:r>
              <a:rPr lang="cs-CZ" dirty="0" err="1"/>
              <a:t>steps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dirty="0" err="1"/>
              <a:t>Emergent</a:t>
            </a:r>
            <a:r>
              <a:rPr lang="cs-CZ" dirty="0"/>
              <a:t> -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</a:t>
            </a:r>
            <a:r>
              <a:rPr lang="cs-CZ" dirty="0" err="1"/>
              <a:t>continuous</a:t>
            </a:r>
            <a:r>
              <a:rPr lang="cs-CZ" dirty="0"/>
              <a:t>, </a:t>
            </a:r>
            <a:r>
              <a:rPr lang="cs-CZ" dirty="0" err="1"/>
              <a:t>unpredictable</a:t>
            </a:r>
            <a:r>
              <a:rPr lang="cs-CZ" dirty="0"/>
              <a:t> and open </a:t>
            </a:r>
            <a:r>
              <a:rPr lang="cs-CZ" dirty="0" err="1"/>
              <a:t>ended</a:t>
            </a:r>
            <a:r>
              <a:rPr lang="cs-CZ" dirty="0"/>
              <a:t>, a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/>
              <a:t>constant</a:t>
            </a:r>
            <a:r>
              <a:rPr lang="cs-CZ" dirty="0"/>
              <a:t> </a:t>
            </a:r>
            <a:r>
              <a:rPr lang="cs-CZ" dirty="0" err="1" smtClean="0"/>
              <a:t>adjustment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environment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165" y="4356704"/>
            <a:ext cx="4929235" cy="32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1423805"/>
            <a:ext cx="8174736" cy="613745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cs-CZ" dirty="0"/>
              <a:t>First-order change:</a:t>
            </a:r>
          </a:p>
          <a:p>
            <a:pPr lvl="1"/>
            <a:r>
              <a:rPr lang="en-AU" altLang="cs-CZ" sz="3200" dirty="0">
                <a:ea typeface="ＭＳ Ｐゴシック" panose="020B0600070205080204" pitchFamily="34" charset="-128"/>
              </a:rPr>
              <a:t>Taking of individual initiatives</a:t>
            </a:r>
          </a:p>
          <a:p>
            <a:pPr lvl="1"/>
            <a:r>
              <a:rPr lang="en-AU" altLang="cs-CZ" sz="3200" dirty="0">
                <a:ea typeface="ＭＳ Ｐゴシック" panose="020B0600070205080204" pitchFamily="34" charset="-128"/>
              </a:rPr>
              <a:t>Development of local routines</a:t>
            </a:r>
          </a:p>
          <a:p>
            <a:r>
              <a:rPr lang="en-AU" altLang="cs-CZ" dirty="0"/>
              <a:t>Second-order change:</a:t>
            </a:r>
          </a:p>
          <a:p>
            <a:pPr lvl="1"/>
            <a:r>
              <a:rPr lang="en-AU" altLang="cs-CZ" sz="3200" dirty="0">
                <a:ea typeface="ＭＳ Ｐゴシック" panose="020B0600070205080204" pitchFamily="34" charset="-128"/>
              </a:rPr>
              <a:t>Move from entrepreneurial to professional management structure</a:t>
            </a:r>
          </a:p>
          <a:p>
            <a:pPr lvl="1"/>
            <a:r>
              <a:rPr lang="en-AU" altLang="cs-CZ" sz="3200" dirty="0">
                <a:ea typeface="ＭＳ Ｐゴシック" panose="020B0600070205080204" pitchFamily="34" charset="-128"/>
              </a:rPr>
              <a:t>Revitalization of already-established company</a:t>
            </a:r>
          </a:p>
          <a:p>
            <a:pPr lvl="1"/>
            <a:r>
              <a:rPr lang="en-AU" altLang="cs-CZ" sz="3200" dirty="0">
                <a:ea typeface="ＭＳ Ｐゴシック" panose="020B0600070205080204" pitchFamily="34" charset="-128"/>
              </a:rPr>
              <a:t>Visionary change in the business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challenges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1" y="1187532"/>
            <a:ext cx="10365178" cy="61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4400" dirty="0" smtClean="0"/>
          </a:p>
          <a:p>
            <a:pPr marL="0" indent="0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 err="1" smtClean="0"/>
              <a:t>Thank</a:t>
            </a:r>
            <a:r>
              <a:rPr lang="cs-CZ" sz="4400" dirty="0" smtClean="0"/>
              <a:t> </a:t>
            </a:r>
            <a:r>
              <a:rPr lang="cs-CZ" sz="4400" dirty="0" err="1" smtClean="0"/>
              <a:t>for</a:t>
            </a:r>
            <a:r>
              <a:rPr lang="cs-CZ" sz="4400" dirty="0" smtClean="0"/>
              <a:t> </a:t>
            </a:r>
          </a:p>
          <a:p>
            <a:pPr marL="0" indent="0" algn="ctr">
              <a:buNone/>
            </a:pPr>
            <a:r>
              <a:rPr lang="cs-CZ" sz="4400" dirty="0" err="1" smtClean="0"/>
              <a:t>your</a:t>
            </a:r>
            <a:r>
              <a:rPr lang="cs-CZ" sz="4400" dirty="0" smtClean="0"/>
              <a:t> </a:t>
            </a:r>
            <a:r>
              <a:rPr lang="cs-CZ" sz="4400" dirty="0" err="1" smtClean="0"/>
              <a:t>attention</a:t>
            </a:r>
            <a:r>
              <a:rPr lang="cs-CZ" sz="4400" dirty="0" smtClean="0"/>
              <a:t>!</a:t>
            </a:r>
            <a:endParaRPr lang="cs-CZ" sz="4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8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smtClean="0"/>
              <a:t>outcomes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explain</a:t>
            </a:r>
            <a:r>
              <a:rPr lang="cs-CZ" dirty="0"/>
              <a:t> ,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cause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meet</a:t>
            </a:r>
            <a:r>
              <a:rPr lang="cs-CZ" dirty="0"/>
              <a:t> </a:t>
            </a:r>
            <a:r>
              <a:rPr lang="cs-CZ" dirty="0" err="1"/>
              <a:t>microeconomical</a:t>
            </a:r>
            <a:r>
              <a:rPr lang="cs-CZ" dirty="0"/>
              <a:t> and </a:t>
            </a:r>
            <a:r>
              <a:rPr lang="cs-CZ" dirty="0" err="1"/>
              <a:t>macroeconomical</a:t>
            </a:r>
            <a:r>
              <a:rPr lang="cs-CZ" dirty="0"/>
              <a:t> </a:t>
            </a:r>
            <a:r>
              <a:rPr lang="cs-CZ" dirty="0" err="1"/>
              <a:t>influences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and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,</a:t>
            </a:r>
          </a:p>
          <a:p>
            <a:pPr lvl="0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</a:t>
            </a:r>
            <a:r>
              <a:rPr lang="cs-CZ" dirty="0"/>
              <a:t> 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differ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kinds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term – </a:t>
            </a:r>
            <a:r>
              <a:rPr lang="cs-CZ" dirty="0" err="1" smtClean="0"/>
              <a:t>reengineering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3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dynamic</a:t>
            </a:r>
            <a:r>
              <a:rPr lang="cs-CZ" dirty="0" smtClean="0"/>
              <a:t> and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stopped</a:t>
            </a:r>
            <a:r>
              <a:rPr lang="cs-CZ" dirty="0"/>
              <a:t> and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 </a:t>
            </a:r>
            <a:r>
              <a:rPr lang="cs-CZ" dirty="0" err="1"/>
              <a:t>necessary</a:t>
            </a:r>
            <a:r>
              <a:rPr lang="cs-CZ" dirty="0"/>
              <a:t> to </a:t>
            </a:r>
            <a:r>
              <a:rPr lang="cs-CZ" dirty="0" err="1"/>
              <a:t>learn</a:t>
            </a:r>
            <a:r>
              <a:rPr lang="cs-CZ" dirty="0"/>
              <a:t>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causes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 smtClean="0"/>
              <a:t>character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/>
              <a:t>change</a:t>
            </a:r>
            <a:r>
              <a:rPr lang="cs-CZ" dirty="0"/>
              <a:t> has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influence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56" y="3896321"/>
            <a:ext cx="5523722" cy="37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End-</a:t>
            </a:r>
            <a:r>
              <a:rPr lang="cs-CZ" dirty="0" err="1"/>
              <a:t>of</a:t>
            </a:r>
            <a:r>
              <a:rPr lang="cs-CZ" dirty="0"/>
              <a:t>-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cs-CZ" dirty="0"/>
          </a:p>
          <a:p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  <a:p>
            <a:r>
              <a:rPr lang="cs-CZ" dirty="0" err="1"/>
              <a:t>Mergers</a:t>
            </a:r>
            <a:r>
              <a:rPr lang="cs-CZ" dirty="0"/>
              <a:t> and </a:t>
            </a:r>
            <a:r>
              <a:rPr lang="cs-CZ" dirty="0" err="1"/>
              <a:t>acquisitions</a:t>
            </a:r>
            <a:endParaRPr lang="cs-CZ" dirty="0"/>
          </a:p>
          <a:p>
            <a:r>
              <a:rPr lang="cs-CZ" dirty="0" err="1"/>
              <a:t>Strategy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  <a:p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  <a:p>
            <a:r>
              <a:rPr lang="cs-CZ" dirty="0" err="1"/>
              <a:t>Crisis</a:t>
            </a:r>
            <a:endParaRPr lang="cs-CZ" dirty="0"/>
          </a:p>
          <a:p>
            <a:r>
              <a:rPr lang="cs-CZ" dirty="0"/>
              <a:t>Performance </a:t>
            </a:r>
            <a:r>
              <a:rPr lang="cs-CZ" dirty="0" err="1"/>
              <a:t>gaps</a:t>
            </a:r>
            <a:endParaRPr lang="cs-CZ" dirty="0"/>
          </a:p>
          <a:p>
            <a:r>
              <a:rPr lang="cs-CZ" dirty="0"/>
              <a:t>New technology</a:t>
            </a:r>
          </a:p>
          <a:p>
            <a:r>
              <a:rPr lang="cs-CZ" dirty="0" err="1"/>
              <a:t>Identification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cs-CZ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cs-CZ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dirty="0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4F4F4F"/>
                </a:solidFill>
                <a:latin typeface="Clara Sans"/>
                <a:ea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endParaRPr lang="cs-CZ" dirty="0">
              <a:solidFill>
                <a:srgbClr val="4F4F4F"/>
              </a:solidFill>
              <a:latin typeface="Cla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to </a:t>
            </a:r>
            <a:r>
              <a:rPr lang="cs-CZ" dirty="0" err="1"/>
              <a:t>raise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, </a:t>
            </a:r>
            <a:r>
              <a:rPr lang="cs-CZ" dirty="0" err="1"/>
              <a:t>improve</a:t>
            </a:r>
            <a:r>
              <a:rPr lang="cs-CZ" dirty="0"/>
              <a:t> cash </a:t>
            </a:r>
            <a:r>
              <a:rPr lang="cs-CZ" dirty="0" err="1"/>
              <a:t>flow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profitability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business,</a:t>
            </a:r>
          </a:p>
          <a:p>
            <a:pPr lvl="0"/>
            <a:r>
              <a:rPr lang="cs-CZ" dirty="0"/>
              <a:t>to </a:t>
            </a:r>
            <a:r>
              <a:rPr lang="cs-CZ" dirty="0" err="1"/>
              <a:t>address</a:t>
            </a:r>
            <a:r>
              <a:rPr lang="cs-CZ" dirty="0"/>
              <a:t> </a:t>
            </a:r>
            <a:r>
              <a:rPr lang="cs-CZ" dirty="0" err="1"/>
              <a:t>outdated</a:t>
            </a:r>
            <a:r>
              <a:rPr lang="cs-CZ" dirty="0"/>
              <a:t> and </a:t>
            </a:r>
            <a:r>
              <a:rPr lang="cs-CZ" dirty="0" err="1"/>
              <a:t>inefficient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practices</a:t>
            </a:r>
            <a:r>
              <a:rPr lang="cs-CZ" dirty="0"/>
              <a:t> and </a:t>
            </a:r>
            <a:r>
              <a:rPr lang="cs-CZ" dirty="0" err="1"/>
              <a:t>processes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to </a:t>
            </a:r>
            <a:r>
              <a:rPr lang="cs-CZ" dirty="0" err="1"/>
              <a:t>eliminate</a:t>
            </a:r>
            <a:r>
              <a:rPr lang="cs-CZ" dirty="0"/>
              <a:t> </a:t>
            </a:r>
            <a:r>
              <a:rPr lang="cs-CZ" dirty="0" err="1"/>
              <a:t>excess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positions</a:t>
            </a:r>
            <a:r>
              <a:rPr lang="cs-CZ" dirty="0"/>
              <a:t> and </a:t>
            </a:r>
            <a:r>
              <a:rPr lang="cs-CZ" dirty="0" err="1"/>
              <a:t>remove</a:t>
            </a:r>
            <a:r>
              <a:rPr lang="cs-CZ" dirty="0"/>
              <a:t> </a:t>
            </a:r>
            <a:r>
              <a:rPr lang="cs-CZ" dirty="0" err="1"/>
              <a:t>duplicate</a:t>
            </a:r>
            <a:r>
              <a:rPr lang="cs-CZ" dirty="0"/>
              <a:t> management </a:t>
            </a:r>
            <a:r>
              <a:rPr lang="cs-CZ" dirty="0" err="1"/>
              <a:t>roles</a:t>
            </a:r>
            <a:r>
              <a:rPr lang="cs-CZ" dirty="0"/>
              <a:t>,</a:t>
            </a:r>
          </a:p>
          <a:p>
            <a:r>
              <a:rPr lang="cs-CZ" dirty="0"/>
              <a:t>to </a:t>
            </a:r>
            <a:r>
              <a:rPr lang="cs-CZ" dirty="0" err="1"/>
              <a:t>reorganize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, such as sales and </a:t>
            </a:r>
            <a:r>
              <a:rPr lang="cs-CZ" dirty="0" smtClean="0"/>
              <a:t>marketing.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Developmental</a:t>
            </a:r>
            <a:r>
              <a:rPr lang="cs-CZ" dirty="0" smtClean="0"/>
              <a:t> – </a:t>
            </a:r>
            <a:r>
              <a:rPr lang="cs-CZ" dirty="0" err="1" smtClean="0"/>
              <a:t>improvemen</a:t>
            </a:r>
            <a:r>
              <a:rPr lang="cs-CZ" dirty="0" smtClean="0"/>
              <a:t> 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, </a:t>
            </a:r>
            <a:r>
              <a:rPr lang="cs-CZ" dirty="0" err="1" smtClean="0"/>
              <a:t>method</a:t>
            </a:r>
            <a:r>
              <a:rPr lang="cs-CZ" dirty="0" smtClean="0"/>
              <a:t>, performance </a:t>
            </a:r>
            <a:r>
              <a:rPr lang="cs-CZ" dirty="0" smtClean="0"/>
              <a:t>standard.</a:t>
            </a:r>
            <a:endParaRPr lang="cs-CZ" dirty="0" smtClean="0"/>
          </a:p>
          <a:p>
            <a:r>
              <a:rPr lang="cs-CZ" dirty="0" err="1" smtClean="0"/>
              <a:t>Transitional</a:t>
            </a:r>
            <a:r>
              <a:rPr lang="cs-CZ" dirty="0" smtClean="0"/>
              <a:t> – </a:t>
            </a:r>
            <a:r>
              <a:rPr lang="cs-CZ" dirty="0" err="1" smtClean="0"/>
              <a:t>redesing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, </a:t>
            </a:r>
            <a:r>
              <a:rPr lang="cs-CZ" dirty="0" err="1" smtClean="0"/>
              <a:t>structure</a:t>
            </a:r>
            <a:r>
              <a:rPr lang="cs-CZ" dirty="0" smtClean="0"/>
              <a:t>, </a:t>
            </a:r>
            <a:r>
              <a:rPr lang="cs-CZ" dirty="0" err="1" smtClean="0"/>
              <a:t>systems</a:t>
            </a:r>
            <a:r>
              <a:rPr lang="cs-CZ" dirty="0" smtClean="0"/>
              <a:t>, </a:t>
            </a:r>
            <a:r>
              <a:rPr lang="cs-CZ" dirty="0" err="1" smtClean="0"/>
              <a:t>process</a:t>
            </a:r>
            <a:r>
              <a:rPr lang="cs-CZ" dirty="0" smtClean="0"/>
              <a:t>, technology.</a:t>
            </a:r>
          </a:p>
          <a:p>
            <a:r>
              <a:rPr lang="cs-CZ" dirty="0" err="1" smtClean="0"/>
              <a:t>Transformational</a:t>
            </a:r>
            <a:r>
              <a:rPr lang="cs-CZ" dirty="0" smtClean="0"/>
              <a:t> – </a:t>
            </a:r>
            <a:r>
              <a:rPr lang="cs-CZ" dirty="0" err="1" smtClean="0"/>
              <a:t>reingineering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32" y="4889239"/>
            <a:ext cx="7628534" cy="26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Countinuous</a:t>
            </a:r>
            <a:r>
              <a:rPr lang="cs-CZ" dirty="0" smtClean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continuous</a:t>
            </a:r>
            <a:r>
              <a:rPr lang="cs-CZ" dirty="0" smtClean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improvement</a:t>
            </a:r>
            <a:r>
              <a:rPr lang="cs-CZ" dirty="0" smtClean="0"/>
              <a:t>)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adjust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and </a:t>
            </a:r>
            <a:r>
              <a:rPr lang="cs-CZ" dirty="0" err="1"/>
              <a:t>processes</a:t>
            </a:r>
            <a:r>
              <a:rPr lang="cs-CZ" dirty="0"/>
              <a:t> </a:t>
            </a:r>
            <a:r>
              <a:rPr lang="cs-CZ" dirty="0" err="1"/>
              <a:t>continually</a:t>
            </a:r>
            <a:r>
              <a:rPr lang="cs-CZ" dirty="0"/>
              <a:t> to fine-</a:t>
            </a:r>
            <a:r>
              <a:rPr lang="cs-CZ" dirty="0" err="1"/>
              <a:t>tune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and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 smtClean="0"/>
              <a:t>.</a:t>
            </a:r>
          </a:p>
          <a:p>
            <a:r>
              <a:rPr lang="cs-CZ" dirty="0" err="1"/>
              <a:t>Discontinuous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reengineering</a:t>
            </a:r>
            <a:r>
              <a:rPr lang="cs-CZ" dirty="0"/>
              <a:t>) </a:t>
            </a:r>
            <a:r>
              <a:rPr lang="cs-CZ" dirty="0" err="1"/>
              <a:t>involves</a:t>
            </a:r>
            <a:r>
              <a:rPr lang="cs-CZ" dirty="0"/>
              <a:t> a major </a:t>
            </a:r>
            <a:r>
              <a:rPr lang="cs-CZ" dirty="0" err="1"/>
              <a:t>change</a:t>
            </a:r>
            <a:r>
              <a:rPr lang="cs-CZ" dirty="0"/>
              <a:t> in business, </a:t>
            </a:r>
            <a:r>
              <a:rPr lang="cs-CZ" dirty="0" err="1"/>
              <a:t>processes</a:t>
            </a:r>
            <a:r>
              <a:rPr lang="cs-CZ" dirty="0"/>
              <a:t>, and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72" y="5251978"/>
            <a:ext cx="5316728" cy="23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989756" cy="5567281"/>
          </a:xfrm>
        </p:spPr>
        <p:txBody>
          <a:bodyPr/>
          <a:lstStyle/>
          <a:p>
            <a:r>
              <a:rPr lang="cs-CZ" dirty="0" err="1" smtClean="0"/>
              <a:t>Incremental</a:t>
            </a:r>
            <a:r>
              <a:rPr lang="cs-CZ" b="1" dirty="0" smtClean="0"/>
              <a:t> -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place </a:t>
            </a:r>
            <a:r>
              <a:rPr lang="cs-CZ" dirty="0" err="1"/>
              <a:t>over</a:t>
            </a:r>
            <a:r>
              <a:rPr lang="cs-CZ" dirty="0"/>
              <a:t> a long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objectives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are </a:t>
            </a:r>
            <a:r>
              <a:rPr lang="cs-CZ" dirty="0" err="1"/>
              <a:t>small</a:t>
            </a:r>
            <a:r>
              <a:rPr lang="cs-CZ" dirty="0"/>
              <a:t> and </a:t>
            </a:r>
            <a:r>
              <a:rPr lang="cs-CZ" dirty="0" err="1"/>
              <a:t>deliberate</a:t>
            </a:r>
            <a:r>
              <a:rPr lang="cs-CZ" dirty="0"/>
              <a:t> </a:t>
            </a:r>
            <a:r>
              <a:rPr lang="cs-CZ" dirty="0" err="1"/>
              <a:t>improvements</a:t>
            </a:r>
            <a:r>
              <a:rPr lang="cs-CZ" dirty="0"/>
              <a:t> to a </a:t>
            </a:r>
            <a:r>
              <a:rPr lang="cs-CZ" dirty="0" err="1"/>
              <a:t>proven</a:t>
            </a:r>
            <a:r>
              <a:rPr lang="cs-CZ" dirty="0"/>
              <a:t> and </a:t>
            </a:r>
            <a:r>
              <a:rPr lang="cs-CZ" dirty="0" err="1"/>
              <a:t>successful</a:t>
            </a:r>
            <a:r>
              <a:rPr lang="cs-CZ" dirty="0"/>
              <a:t> business </a:t>
            </a:r>
            <a:r>
              <a:rPr lang="cs-CZ" dirty="0" smtClean="0"/>
              <a:t>proces</a:t>
            </a:r>
          </a:p>
          <a:p>
            <a:r>
              <a:rPr lang="cs-CZ" dirty="0" err="1" smtClean="0"/>
              <a:t>Radical</a:t>
            </a:r>
            <a:r>
              <a:rPr lang="cs-CZ" dirty="0" smtClean="0"/>
              <a:t> - </a:t>
            </a:r>
            <a:r>
              <a:rPr lang="cs-CZ" dirty="0" err="1" smtClean="0"/>
              <a:t>immediate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dramatic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a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period.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driven</a:t>
            </a:r>
            <a:r>
              <a:rPr lang="cs-CZ" dirty="0"/>
              <a:t> by a 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 </a:t>
            </a:r>
            <a:r>
              <a:rPr lang="cs-CZ" dirty="0" err="1"/>
              <a:t>facing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business, these </a:t>
            </a:r>
            <a:r>
              <a:rPr lang="cs-CZ" dirty="0" err="1"/>
              <a:t>changes</a:t>
            </a:r>
            <a:r>
              <a:rPr lang="cs-CZ" dirty="0"/>
              <a:t> are </a:t>
            </a:r>
            <a:r>
              <a:rPr lang="cs-CZ" dirty="0" err="1"/>
              <a:t>intended</a:t>
            </a:r>
            <a:r>
              <a:rPr lang="cs-CZ" dirty="0"/>
              <a:t> to </a:t>
            </a:r>
            <a:r>
              <a:rPr lang="cs-CZ" dirty="0" err="1"/>
              <a:t>produce</a:t>
            </a:r>
            <a:r>
              <a:rPr lang="cs-CZ" dirty="0"/>
              <a:t> </a:t>
            </a:r>
            <a:r>
              <a:rPr lang="cs-CZ" dirty="0" err="1"/>
              <a:t>dramatic</a:t>
            </a:r>
            <a:r>
              <a:rPr lang="cs-CZ" dirty="0"/>
              <a:t> performance </a:t>
            </a:r>
            <a:r>
              <a:rPr lang="cs-CZ" dirty="0" err="1"/>
              <a:t>improvements</a:t>
            </a:r>
            <a:r>
              <a:rPr lang="cs-CZ" dirty="0"/>
              <a:t> in business </a:t>
            </a:r>
            <a:r>
              <a:rPr lang="cs-CZ" dirty="0" err="1" smtClean="0"/>
              <a:t>processes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Fine/</a:t>
            </a:r>
            <a:r>
              <a:rPr lang="cs-CZ" dirty="0" err="1"/>
              <a:t>little</a:t>
            </a:r>
            <a:r>
              <a:rPr lang="cs-CZ" dirty="0"/>
              <a:t>/ </a:t>
            </a:r>
            <a:r>
              <a:rPr lang="cs-CZ" dirty="0" smtClean="0"/>
              <a:t>– </a:t>
            </a:r>
            <a:r>
              <a:rPr lang="cs-CZ" dirty="0" err="1" smtClean="0"/>
              <a:t>maintenance</a:t>
            </a:r>
            <a:r>
              <a:rPr lang="cs-CZ" dirty="0" smtClean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repairs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Transitory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organizational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,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. </a:t>
            </a:r>
            <a:r>
              <a:rPr lang="cs-CZ" dirty="0" smtClean="0"/>
              <a:t>TQM, </a:t>
            </a:r>
            <a:r>
              <a:rPr lang="cs-CZ" dirty="0" err="1"/>
              <a:t>application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JIT. </a:t>
            </a:r>
            <a:endParaRPr lang="cs-CZ" dirty="0"/>
          </a:p>
          <a:p>
            <a:pPr lvl="0"/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-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type to </a:t>
            </a:r>
            <a:r>
              <a:rPr lang="cs-CZ" dirty="0" err="1" smtClean="0"/>
              <a:t>other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example</a:t>
            </a:r>
            <a:r>
              <a:rPr lang="cs-CZ" dirty="0"/>
              <a:t>, </a:t>
            </a:r>
            <a:r>
              <a:rPr lang="cs-CZ" dirty="0" err="1"/>
              <a:t>company´s</a:t>
            </a:r>
            <a:r>
              <a:rPr lang="cs-CZ" dirty="0"/>
              <a:t> </a:t>
            </a:r>
            <a:r>
              <a:rPr lang="cs-CZ" dirty="0" err="1"/>
              <a:t>reengineering</a:t>
            </a:r>
            <a:r>
              <a:rPr lang="cs-CZ" dirty="0"/>
              <a:t>, </a:t>
            </a:r>
            <a:r>
              <a:rPr lang="cs-CZ" dirty="0" err="1"/>
              <a:t>changes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and  </a:t>
            </a:r>
            <a:r>
              <a:rPr lang="cs-CZ" dirty="0" err="1"/>
              <a:t>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547</Words>
  <Application>Microsoft Office PowerPoint</Application>
  <PresentationFormat>Vlastní</PresentationFormat>
  <Paragraphs>90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Clara Sans</vt:lpstr>
      <vt:lpstr>Times New Roman</vt:lpstr>
      <vt:lpstr>JU_OPVVV</vt:lpstr>
      <vt:lpstr>Causes and kinds of the changes</vt:lpstr>
      <vt:lpstr>Learning outcomes</vt:lpstr>
      <vt:lpstr>Introduction</vt:lpstr>
      <vt:lpstr>Reasons for change</vt:lpstr>
      <vt:lpstr>Reasons for change</vt:lpstr>
      <vt:lpstr>Types of change</vt:lpstr>
      <vt:lpstr>Types of change</vt:lpstr>
      <vt:lpstr>Types of change</vt:lpstr>
      <vt:lpstr>Types of change</vt:lpstr>
      <vt:lpstr>Types of change</vt:lpstr>
      <vt:lpstr>Types of change</vt:lpstr>
      <vt:lpstr>Scale of change</vt:lpstr>
      <vt:lpstr>Key change challenges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Řehoř Petr doc. Ing. Ph.D.</cp:lastModifiedBy>
  <cp:revision>13</cp:revision>
  <dcterms:created xsi:type="dcterms:W3CDTF">2017-07-17T18:52:59Z</dcterms:created>
  <dcterms:modified xsi:type="dcterms:W3CDTF">2019-01-23T13:55:47Z</dcterms:modified>
</cp:coreProperties>
</file>