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96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138" y="57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D4B3365-51EC-AF01-8C6D-F03CE2425AA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  <a:endParaRPr lang="cs-CZ"/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44FFFC52-675A-5C72-B96E-365FA18F100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  <a:endParaRPr lang="cs-CZ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4BF4B930-5337-F7D4-4BB2-48446552B8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DE7FA-8B2F-4B0A-88C0-B08214265531}" type="datetimeFigureOut">
              <a:rPr lang="cs-CZ" smtClean="0"/>
              <a:t>24.10.2022</a:t>
            </a:fld>
            <a:endParaRPr lang="cs-CZ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A3C18574-D092-EE1E-3A42-6334E4C05C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1529DFDA-5454-A58D-481F-AF3F936081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D04D8-4442-4EA5-A47E-0CD6F5950EBD}" type="slidenum">
              <a:rPr lang="cs-CZ" smtClean="0"/>
              <a:t>‹Nr.›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33745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3B0354E-C2DB-4DA4-3064-62EE0E1C46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cs-CZ"/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A6AA0128-28A2-2BA7-B555-7DA9D063B5C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cs-CZ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22810F0-055E-C314-44DE-86407A2137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DE7FA-8B2F-4B0A-88C0-B08214265531}" type="datetimeFigureOut">
              <a:rPr lang="cs-CZ" smtClean="0"/>
              <a:t>24.10.2022</a:t>
            </a:fld>
            <a:endParaRPr lang="cs-CZ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BD7777A2-2F8B-451B-141C-98AB41C1EF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4744609D-A0F0-4AAA-7D65-A2D3EA8E41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D04D8-4442-4EA5-A47E-0CD6F5950EBD}" type="slidenum">
              <a:rPr lang="cs-CZ" smtClean="0"/>
              <a:t>‹Nr.›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149440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FFD65BD3-3A96-7797-400A-5610616F6E5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cs-CZ"/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25B237F3-07C0-971F-566C-357B32BE643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cs-CZ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4D9C410F-6A63-C90A-1CD5-3831A3E6C6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DE7FA-8B2F-4B0A-88C0-B08214265531}" type="datetimeFigureOut">
              <a:rPr lang="cs-CZ" smtClean="0"/>
              <a:t>24.10.2022</a:t>
            </a:fld>
            <a:endParaRPr lang="cs-CZ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7A85261E-D0DF-837E-5C49-A10FA92928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B38CCD5D-8F05-6484-C1B4-7E64CA33EC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D04D8-4442-4EA5-A47E-0CD6F5950EBD}" type="slidenum">
              <a:rPr lang="cs-CZ" smtClean="0"/>
              <a:t>‹Nr.›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994368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EBC7465-4C71-E3C7-A917-DFD599A83F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cs-CZ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CD3150B1-3935-8845-3B95-ECB20D8B37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cs-CZ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ADB65A9B-DE33-D614-F952-A24E290BCD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DE7FA-8B2F-4B0A-88C0-B08214265531}" type="datetimeFigureOut">
              <a:rPr lang="cs-CZ" smtClean="0"/>
              <a:t>24.10.2022</a:t>
            </a:fld>
            <a:endParaRPr lang="cs-CZ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84B632C6-F124-396F-8818-5224F0712C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C169FFAF-3737-B540-19E5-C559867567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D04D8-4442-4EA5-A47E-0CD6F5950EBD}" type="slidenum">
              <a:rPr lang="cs-CZ" smtClean="0"/>
              <a:t>‹Nr.›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566093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71AF59E-4B6C-D8F4-8919-822A5EAD6B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  <a:endParaRPr lang="cs-CZ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6321C96C-F27E-8540-024B-86456C58B7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FF929F46-8A99-3076-1FE4-BBA6FA13EB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DE7FA-8B2F-4B0A-88C0-B08214265531}" type="datetimeFigureOut">
              <a:rPr lang="cs-CZ" smtClean="0"/>
              <a:t>24.10.2022</a:t>
            </a:fld>
            <a:endParaRPr lang="cs-CZ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02F982E4-4895-DFB9-F0A5-33C907F5FF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578545A8-9382-F9D3-BA04-F456E3A99B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D04D8-4442-4EA5-A47E-0CD6F5950EBD}" type="slidenum">
              <a:rPr lang="cs-CZ" smtClean="0"/>
              <a:t>‹Nr.›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388268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8510848-DB9C-1235-BA93-A3DAA67AF1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cs-CZ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39FB1B91-BD32-85E6-BE3A-E12DC371358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cs-CZ"/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A47A11FF-0C05-2235-221D-E7F1D1509CE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cs-CZ"/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9A0049E5-2101-09D2-8DAB-2C7815D584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DE7FA-8B2F-4B0A-88C0-B08214265531}" type="datetimeFigureOut">
              <a:rPr lang="cs-CZ" smtClean="0"/>
              <a:t>24.10.2022</a:t>
            </a:fld>
            <a:endParaRPr lang="cs-CZ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3EE0CFAF-0C10-22DE-D8C3-2BA2227719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2C521A11-5EB1-767E-B6FA-421DA0FB27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D04D8-4442-4EA5-A47E-0CD6F5950EBD}" type="slidenum">
              <a:rPr lang="cs-CZ" smtClean="0"/>
              <a:t>‹Nr.›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662031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E59BF21-EECC-801E-DD29-F03A00A8A2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cs-CZ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86C291F0-75E3-F384-9100-85ABBB74245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031A922F-858C-68C4-5FEE-6DA098BE4DB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cs-CZ"/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A382BC68-1860-98D6-8767-59DD25209C0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37863BD4-286C-9C99-2BDA-AC63C36A12A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cs-CZ"/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6566E4B9-3C97-9F44-5568-E3D359EDDF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DE7FA-8B2F-4B0A-88C0-B08214265531}" type="datetimeFigureOut">
              <a:rPr lang="cs-CZ" smtClean="0"/>
              <a:t>24.10.2022</a:t>
            </a:fld>
            <a:endParaRPr lang="cs-CZ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99DC6655-6DFE-C95C-40DA-7DD68CBA64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4E6D2B1A-7FCE-66A9-FA18-51E89B2DC8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D04D8-4442-4EA5-A47E-0CD6F5950EBD}" type="slidenum">
              <a:rPr lang="cs-CZ" smtClean="0"/>
              <a:t>‹Nr.›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500805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567004F-2520-677C-3EDC-B8A25FB87F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cs-CZ"/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E123F5FB-40E2-C264-0706-6273E9831E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DE7FA-8B2F-4B0A-88C0-B08214265531}" type="datetimeFigureOut">
              <a:rPr lang="cs-CZ" smtClean="0"/>
              <a:t>24.10.2022</a:t>
            </a:fld>
            <a:endParaRPr lang="cs-CZ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2033BB99-119E-EC9A-C488-61B67CAD60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856977C0-8464-3BD3-31DD-C6A5165283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D04D8-4442-4EA5-A47E-0CD6F5950EBD}" type="slidenum">
              <a:rPr lang="cs-CZ" smtClean="0"/>
              <a:t>‹Nr.›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23255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AD416F80-C37E-B595-145C-F7F6994A89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DE7FA-8B2F-4B0A-88C0-B08214265531}" type="datetimeFigureOut">
              <a:rPr lang="cs-CZ" smtClean="0"/>
              <a:t>24.10.2022</a:t>
            </a:fld>
            <a:endParaRPr lang="cs-CZ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79C2E0AD-1972-2B72-BEA0-BD75B9754E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6F95B14F-9335-5E7B-BC64-1FE8BC48BA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D04D8-4442-4EA5-A47E-0CD6F5950EBD}" type="slidenum">
              <a:rPr lang="cs-CZ" smtClean="0"/>
              <a:t>‹Nr.›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136220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40471D4-FAAA-B1B5-708E-EC7F9912F9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cs-CZ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6C3F021F-D1AD-0ACE-EEEB-ECE43CF2B0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cs-CZ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4C1D2A25-3BDB-F509-FF31-60309355961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94A00CC3-5437-49D1-7055-C179B0A9D1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DE7FA-8B2F-4B0A-88C0-B08214265531}" type="datetimeFigureOut">
              <a:rPr lang="cs-CZ" smtClean="0"/>
              <a:t>24.10.2022</a:t>
            </a:fld>
            <a:endParaRPr lang="cs-CZ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2786444D-6F7C-748D-EAC2-3A103278FC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2C828902-A82D-AFEC-C600-68520E8E3D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D04D8-4442-4EA5-A47E-0CD6F5950EBD}" type="slidenum">
              <a:rPr lang="cs-CZ" smtClean="0"/>
              <a:t>‹Nr.›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694644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EB21896-34A1-5441-2CEF-975A49C019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cs-CZ"/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A32414A7-449A-63AD-7B80-2737D5A3939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F1003248-F13E-A3BE-435B-D7F44268B41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6BBBC105-B0AC-08EE-BC20-1297C54587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DE7FA-8B2F-4B0A-88C0-B08214265531}" type="datetimeFigureOut">
              <a:rPr lang="cs-CZ" smtClean="0"/>
              <a:t>24.10.2022</a:t>
            </a:fld>
            <a:endParaRPr lang="cs-CZ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5701774D-9EFE-2D23-E432-8FF0326ABE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97690184-7D3E-DDAE-63E6-725FB944D3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D04D8-4442-4EA5-A47E-0CD6F5950EBD}" type="slidenum">
              <a:rPr lang="cs-CZ" smtClean="0"/>
              <a:t>‹Nr.›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681758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30F29EDE-7676-999A-7C0E-E94DF43938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  <a:endParaRPr lang="cs-CZ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16CB92A8-615B-BFB8-22F4-A9123A7C086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cs-CZ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FB69D704-8AB4-7435-CD8D-B1A3498B155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0DE7FA-8B2F-4B0A-88C0-B08214265531}" type="datetimeFigureOut">
              <a:rPr lang="cs-CZ" smtClean="0"/>
              <a:t>24.10.2022</a:t>
            </a:fld>
            <a:endParaRPr lang="cs-CZ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FF18A90E-D11A-D011-DDF4-EC1E1A36119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5B9B3327-2AD8-5968-274E-7ACC0BC6584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FD04D8-4442-4EA5-A47E-0CD6F5950EBD}" type="slidenum">
              <a:rPr lang="cs-CZ" smtClean="0"/>
              <a:t>‹Nr.›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748357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63B282A-0423-D080-BE3C-78BC080B162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DE" dirty="0"/>
              <a:t>Sprache und Gesellschaft 0SUG</a:t>
            </a:r>
            <a:endParaRPr lang="cs-CZ" dirty="0"/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4B67175B-0BB8-DC32-B737-2CA80A268C3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e-DE" dirty="0"/>
              <a:t>Priv.-Doz. Dr. Martin Maurach</a:t>
            </a:r>
          </a:p>
          <a:p>
            <a:r>
              <a:rPr lang="de-DE"/>
              <a:t>24.10</a:t>
            </a:r>
            <a:r>
              <a:rPr lang="de-DE" dirty="0"/>
              <a:t>. 2022</a:t>
            </a: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246486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22F6364A-B358-4BEE-B158-0734D2C938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3738202" y="1570814"/>
            <a:ext cx="0" cy="3710227"/>
          </a:xfrm>
          <a:prstGeom prst="line">
            <a:avLst/>
          </a:prstGeom>
          <a:ln w="19050">
            <a:solidFill>
              <a:srgbClr val="FF8C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Grafik 2">
            <a:extLst>
              <a:ext uri="{FF2B5EF4-FFF2-40B4-BE49-F238E27FC236}">
                <a16:creationId xmlns:a16="http://schemas.microsoft.com/office/drawing/2014/main" id="{427DB267-9B3A-2A62-0A04-0546CCFBFE2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67500" y="1260687"/>
            <a:ext cx="6243796" cy="4604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50103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rafik 1">
            <a:extLst>
              <a:ext uri="{FF2B5EF4-FFF2-40B4-BE49-F238E27FC236}">
                <a16:creationId xmlns:a16="http://schemas.microsoft.com/office/drawing/2014/main" id="{7B2013CF-A732-4651-9299-964FC5E0A40F}"/>
              </a:ext>
            </a:extLst>
          </p:cNvPr>
          <p:cNvPicPr>
            <a:picLocks noChangeAspect="1"/>
          </p:cNvPicPr>
          <p:nvPr/>
        </p:nvPicPr>
        <p:blipFill>
          <a:blip r:embed="rId2">
            <a:lum bright="-32000" contrast="59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15640" y="900747"/>
            <a:ext cx="5760720" cy="505650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7568891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15</Words>
  <Application>Microsoft Office PowerPoint</Application>
  <PresentationFormat>Breitbild</PresentationFormat>
  <Paragraphs>3</Paragraphs>
  <Slides>3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</vt:lpstr>
      <vt:lpstr>Sprache und Gesellschaft 0SUG</vt:lpstr>
      <vt:lpstr>PowerPoint-Präsentation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Sprache und Gesellschaft 0SUG</dc:title>
  <dc:creator>Maurach Martin Priv.-Doz. Dr</dc:creator>
  <cp:lastModifiedBy>Maurach Martin Priv.-Doz. Dr</cp:lastModifiedBy>
  <cp:revision>2</cp:revision>
  <dcterms:created xsi:type="dcterms:W3CDTF">2022-10-21T08:38:10Z</dcterms:created>
  <dcterms:modified xsi:type="dcterms:W3CDTF">2022-10-24T10:45:19Z</dcterms:modified>
</cp:coreProperties>
</file>