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16:46:32.089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10T16:45:18.922"/>
    </inkml:context>
    <inkml:brush xml:id="br0">
      <inkml:brushProperty name="width" value="0.35" units="cm"/>
      <inkml:brushProperty name="height" value="0.35" units="cm"/>
    </inkml:brush>
  </inkml:definitions>
  <inkml:trace contextRef="#ctx0" brushRef="#br0">0 0 24575,'24'2'0,"0"1"0,0 1 0,0 1 0,-1 1 0,0 1 0,25 11 0,-25-9 0,0 0 0,1-2 0,0-1 0,0-1 0,49 5 0,-5-10 0,130-17 0,-156 13 0,1 1 0,48 3 0,39-2 0,-44-8 0,-45 4 0,52 0 0,9 5 0,-29-1 0,101 10 0,-130-1 0,49 16 0,-61-13 0,0-3 0,0 0 0,62 3 0,68-12 0,94 3 0,-157 10 0,30 1 0,-92-12 0,285 12 0,-200-3 0,-64-7 0,0 4 0,68 14 0,-78-8 0,1-2 0,1-3 0,83 3 0,63-12 0,234 3 0,-265 10 0,60 1 0,521-13 0,-674-3 0,0-3 0,74-17 0,-17 2 0,199-11 0,-278 28 0,54-12 0,12-2 0,-35 14 0,-48 4 0,49-8 0,-29 2 0,0 2 0,103 6 0,-59 1 0,1017-2 0,-727 33 0,-326-25 0,116 9 0,-80-8 0,162-7 0,-121-4 0,1516 2 0,-1113 34 0,-17 0 0,106-37 0,-601 2 0,47-9 0,14 0 0,55 10 0,40-1 0,-121-10 337,-46 7-905,0 1 1,19-1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F973D-111A-8CBB-9D3F-CDA4FFF116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156EA8A-4B31-1058-E1E8-38920308F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67D5DD-6716-69A3-A2CC-55EEF3CEC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4AE086D-A9CE-FF64-E927-DCF1B4338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29256F-D78B-C4AD-5CA5-9A367CFEE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132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35B93B-8618-3C93-BBF7-9B8680C6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16014F-E22F-500B-C20F-2FAF12FCA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34E7D48-9A0F-52A5-D5C4-391ECA18A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C59D495-5CB6-8878-8F8B-F081CD869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0FDC7DB-11D0-3161-C0C3-599F1F6E1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3099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D6214B-8375-C35C-493E-65731F9B11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91F8FBB-5A52-CBDD-6C18-4ECE4CAD1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2A934F-5063-336B-BB2F-CB6F3D67B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268301-7640-3F78-11F9-90028586D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7A68E08-2851-3CB6-9CF8-56EC202C8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305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6A4494-5081-E939-66B2-549D816B3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3CAD63-32EB-0569-60F5-31680F5413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BACEEA-282B-0448-19A5-D52C33D49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E7C2883-5DAE-54BF-5E94-A3BBECFCA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14BEC64-9851-147C-7CDD-2FB076647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025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6C205A-95C2-8D4D-2517-D6C1E1012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081AB5D-03DA-C5F4-56CE-C4E353D6A3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B2A7819-F718-5881-F20D-372C15204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384DBA-782C-0866-8B80-210C9F569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3C6638-09BE-8116-55EA-7ABDC38240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48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F09F6F-725A-7646-F254-4B59A5CD0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3A45D9-ED3A-06F7-0910-AA72996C3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33D6524-E0A4-4092-6158-AD65B76B83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92F489-BDE6-6C3C-ECFE-80A93BF0A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2626752-4EF0-7527-20D2-2EB0D1E43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AD7867F-9960-3D97-3656-FBA1A864F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7626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E30494-F400-13AF-C203-C98BCB41D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5F37821-E56D-E3CC-95A6-813F4EDA9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58E997-EBE2-6C0A-446D-17CB887837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C8FA924-F832-CE6C-5316-2E025A5FC7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E438A34-F9D5-2321-3637-8FADF5CBA5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1941EAE-CE9E-FA5B-3847-D0C2C2B2F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C9F7B81-7E12-665E-C46A-E3E8FB0AA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8220B48-E6CA-95C5-611E-923ABB7C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3340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7DDEEDB-C359-287D-B6B8-130777987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4623C5-E071-3AE4-E863-B581144F6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AB40132-E52E-1C82-918E-45F667B90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2A305-7C88-B2A9-4FF0-0DFC7C005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752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E42C44-554C-A11C-2D2D-158088638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D8C7CE-2626-9487-5D3E-D08D114B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D7C0154-51DB-6296-A5DE-6CFDC46DD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6E369-3537-D7B2-6F7B-67F9C625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B67E40-49AF-68E7-FB9C-CE18B46EF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66C4B37-599E-C2D7-95F4-91EFE03CE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C9CEA6A-8D47-8E3D-46A4-812EB5D8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625810C-6AFE-1372-5F38-0503BDF3E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9552DD-F804-9697-344D-99DA6B45E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2284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04F85-80A8-C425-2765-3345106E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41F24DE-90B4-EE67-4B24-D4D21D6596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5D74C30-FF09-2245-0268-B1D90E243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57BA2C-EE9C-59A4-E784-125D19FD4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D0BC5F-318D-6D1F-AF26-06F77489C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3753066-C754-56AD-1F17-6E87BA73D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529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8CA8371-6E45-DA9C-3542-56B0E49B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9F25ECD-3417-4D33-00D6-DC955A2C3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A8D708-9CB3-1176-1869-F754822CE8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20C14-23A4-4DED-95C1-886500B97054}" type="datetimeFigureOut">
              <a:rPr lang="de-DE" smtClean="0"/>
              <a:t>10.12.2022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7B6DEBB-448F-62EF-4FB1-C36297735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E61729-4D34-66D9-B08D-B22F9951A0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F64CA-0CBA-4E42-813C-5E7AF0A4B2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55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customXml" Target="../ink/ink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879A1D-022A-CFE7-0DEE-F1F38DFD8F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Sprache und Gesellschaft 0SUG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77B778B6-3877-C350-B03C-633B198203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Priv.-</a:t>
            </a:r>
            <a:r>
              <a:rPr lang="de-DE" dirty="0" err="1"/>
              <a:t>Doz</a:t>
            </a:r>
            <a:r>
              <a:rPr lang="de-DE" dirty="0"/>
              <a:t>. Dr. Martin Maurach</a:t>
            </a:r>
          </a:p>
          <a:p>
            <a:r>
              <a:rPr lang="de-DE" dirty="0"/>
              <a:t>12.12. 2022</a:t>
            </a:r>
          </a:p>
          <a:p>
            <a:r>
              <a:rPr lang="de-DE" dirty="0"/>
              <a:t>Thema: </a:t>
            </a:r>
            <a:r>
              <a:rPr lang="de-DE" dirty="0" err="1"/>
              <a:t>Labelling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366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1E860623-D398-CD1F-A3BD-2DA14043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441" y="1081378"/>
            <a:ext cx="4299389" cy="4117574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2A4D3685-E59D-C15C-14AD-5008BA692A9A}"/>
              </a:ext>
            </a:extLst>
          </p:cNvPr>
          <p:cNvSpPr txBox="1"/>
          <p:nvPr/>
        </p:nvSpPr>
        <p:spPr>
          <a:xfrm>
            <a:off x="7410616" y="437322"/>
            <a:ext cx="407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Hasskriminalität</a:t>
            </a:r>
            <a:endParaRPr lang="de-DE" b="1" dirty="0"/>
          </a:p>
        </p:txBody>
      </p:sp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91A982-34F0-9065-93B7-771B46772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8655" y="2006255"/>
            <a:ext cx="3802340" cy="308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9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16772A1-B70C-EB22-A880-1B618E2F51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38250"/>
            <a:ext cx="97536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5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5160173F-C887-057D-4C79-0ACB7F23A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565" y="2001809"/>
            <a:ext cx="5760720" cy="42856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D068895-4E50-54CE-8278-9C512F4C2D93}"/>
              </a:ext>
            </a:extLst>
          </p:cNvPr>
          <p:cNvSpPr txBox="1"/>
          <p:nvPr/>
        </p:nvSpPr>
        <p:spPr>
          <a:xfrm>
            <a:off x="3142754" y="1013642"/>
            <a:ext cx="6094674" cy="4535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1800" dirty="0" err="1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Labelling</a:t>
            </a:r>
            <a:r>
              <a:rPr lang="de-DE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„</a:t>
            </a:r>
            <a:r>
              <a:rPr lang="de-DE" sz="1800" dirty="0" err="1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Antizionism</a:t>
            </a:r>
            <a:r>
              <a:rPr lang="de-DE" sz="1800" dirty="0">
                <a:effectLst/>
                <a:latin typeface="Lucida Fax" panose="02060602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vs. „Antisemitismus“?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7074D66F-B3E4-DFE3-2816-86A7811F504E}"/>
              </a:ext>
            </a:extLst>
          </p:cNvPr>
          <p:cNvSpPr txBox="1"/>
          <p:nvPr/>
        </p:nvSpPr>
        <p:spPr>
          <a:xfrm>
            <a:off x="1948070" y="461176"/>
            <a:ext cx="8754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Zum Streit um ‚antisemitische‘ Kunstwerke auf der documenta 15 in Kassel, 2022</a:t>
            </a:r>
          </a:p>
        </p:txBody>
      </p:sp>
    </p:spTree>
    <p:extLst>
      <p:ext uri="{BB962C8B-B14F-4D97-AF65-F5344CB8AC3E}">
        <p14:creationId xmlns:p14="http://schemas.microsoft.com/office/powerpoint/2010/main" val="1862481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252914F0-FF58-E58B-2928-EDBD366F9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836" y="1311965"/>
            <a:ext cx="6957430" cy="43652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3708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A445C76-E34B-D48C-DE01-CE8291B1460A}"/>
                  </a:ext>
                </a:extLst>
              </p14:cNvPr>
              <p14:cNvContentPartPr/>
              <p14:nvPr/>
            </p14:nvContentPartPr>
            <p14:xfrm>
              <a:off x="8181517" y="3530035"/>
              <a:ext cx="360" cy="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A445C76-E34B-D48C-DE01-CE8291B1460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18517" y="3467395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Grafik 3">
            <a:extLst>
              <a:ext uri="{FF2B5EF4-FFF2-40B4-BE49-F238E27FC236}">
                <a16:creationId xmlns:a16="http://schemas.microsoft.com/office/drawing/2014/main" id="{39A84E15-22EA-0EF9-4C26-C0FB257C19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414462"/>
            <a:ext cx="71628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156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3CE8E5FA-149F-F9CD-223D-B1B144FD69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517" y="798981"/>
            <a:ext cx="5760720" cy="3240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CCF12B1-2062-7BBE-B973-94B03ADC6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628" y="4707172"/>
            <a:ext cx="9288744" cy="1765189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01C1C8B-23C6-A94D-2742-A9FC672736FE}"/>
                  </a:ext>
                </a:extLst>
              </p14:cNvPr>
              <p14:cNvContentPartPr/>
              <p14:nvPr/>
            </p14:nvContentPartPr>
            <p14:xfrm>
              <a:off x="5303317" y="6305275"/>
              <a:ext cx="4707720" cy="882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01C1C8B-23C6-A94D-2742-A9FC672736F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317" y="6242275"/>
                <a:ext cx="4833360" cy="213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9104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Text, darstellend enthält.&#10;&#10;Automatisch generierte Beschreibung">
            <a:extLst>
              <a:ext uri="{FF2B5EF4-FFF2-40B4-BE49-F238E27FC236}">
                <a16:creationId xmlns:a16="http://schemas.microsoft.com/office/drawing/2014/main" id="{CC8261B8-DF64-ACF6-60EC-BF246D290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054" y="1784046"/>
            <a:ext cx="2447925" cy="3671570"/>
          </a:xfrm>
          <a:prstGeom prst="rect">
            <a:avLst/>
          </a:prstGeom>
        </p:spPr>
      </p:pic>
      <p:pic>
        <p:nvPicPr>
          <p:cNvPr id="3" name="Grafik 2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C9E412-264D-00CD-989F-9B3653E486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8112" y="1607185"/>
            <a:ext cx="2476500" cy="36576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2CC005C4-396A-BB3E-6B91-3637BC5333E3}"/>
              </a:ext>
            </a:extLst>
          </p:cNvPr>
          <p:cNvSpPr txBox="1"/>
          <p:nvPr/>
        </p:nvSpPr>
        <p:spPr>
          <a:xfrm>
            <a:off x="1725433" y="333955"/>
            <a:ext cx="8571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Hitlers „Mein Kampf“ und sonstiges </a:t>
            </a:r>
            <a:r>
              <a:rPr lang="de-DE" dirty="0" err="1"/>
              <a:t>Labelling</a:t>
            </a:r>
            <a:r>
              <a:rPr lang="de-DE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05320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Microsoft Office PowerPoint</Application>
  <PresentationFormat>Breitbild</PresentationFormat>
  <Paragraphs>8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Lucida Fax</vt:lpstr>
      <vt:lpstr>Office</vt:lpstr>
      <vt:lpstr>Sprache und Gesellschaft 0SUG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Sprache und Gesellschaft 0SUG</dc:title>
  <dc:creator>Martin Maurach</dc:creator>
  <cp:lastModifiedBy>Martin Maurach</cp:lastModifiedBy>
  <cp:revision>8</cp:revision>
  <dcterms:created xsi:type="dcterms:W3CDTF">2022-12-10T16:36:27Z</dcterms:created>
  <dcterms:modified xsi:type="dcterms:W3CDTF">2022-12-10T17:27:03Z</dcterms:modified>
</cp:coreProperties>
</file>