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86" r:id="rId3"/>
  </p:sldMasterIdLst>
  <p:notesMasterIdLst>
    <p:notesMasterId r:id="rId51"/>
  </p:notesMasterIdLst>
  <p:handoutMasterIdLst>
    <p:handoutMasterId r:id="rId52"/>
  </p:handoutMasterIdLst>
  <p:sldIdLst>
    <p:sldId id="555" r:id="rId4"/>
    <p:sldId id="491" r:id="rId5"/>
    <p:sldId id="500" r:id="rId6"/>
    <p:sldId id="521" r:id="rId7"/>
    <p:sldId id="492" r:id="rId8"/>
    <p:sldId id="522" r:id="rId9"/>
    <p:sldId id="510" r:id="rId10"/>
    <p:sldId id="523" r:id="rId11"/>
    <p:sldId id="497" r:id="rId12"/>
    <p:sldId id="499" r:id="rId13"/>
    <p:sldId id="540" r:id="rId14"/>
    <p:sldId id="539" r:id="rId15"/>
    <p:sldId id="534" r:id="rId16"/>
    <p:sldId id="549" r:id="rId17"/>
    <p:sldId id="533" r:id="rId18"/>
    <p:sldId id="550" r:id="rId19"/>
    <p:sldId id="552" r:id="rId20"/>
    <p:sldId id="551" r:id="rId21"/>
    <p:sldId id="553" r:id="rId22"/>
    <p:sldId id="498" r:id="rId23"/>
    <p:sldId id="554" r:id="rId24"/>
    <p:sldId id="504" r:id="rId25"/>
    <p:sldId id="493" r:id="rId26"/>
    <p:sldId id="503" r:id="rId27"/>
    <p:sldId id="535" r:id="rId28"/>
    <p:sldId id="536" r:id="rId29"/>
    <p:sldId id="508" r:id="rId30"/>
    <p:sldId id="511" r:id="rId31"/>
    <p:sldId id="512" r:id="rId32"/>
    <p:sldId id="537" r:id="rId33"/>
    <p:sldId id="513" r:id="rId34"/>
    <p:sldId id="514" r:id="rId35"/>
    <p:sldId id="515" r:id="rId36"/>
    <p:sldId id="516" r:id="rId37"/>
    <p:sldId id="517" r:id="rId38"/>
    <p:sldId id="518" r:id="rId39"/>
    <p:sldId id="519" r:id="rId40"/>
    <p:sldId id="545" r:id="rId41"/>
    <p:sldId id="529" r:id="rId42"/>
    <p:sldId id="502" r:id="rId43"/>
    <p:sldId id="527" r:id="rId44"/>
    <p:sldId id="528" r:id="rId45"/>
    <p:sldId id="530" r:id="rId46"/>
    <p:sldId id="525" r:id="rId47"/>
    <p:sldId id="526" r:id="rId48"/>
    <p:sldId id="507" r:id="rId49"/>
    <p:sldId id="501" r:id="rId50"/>
  </p:sldIdLst>
  <p:sldSz cx="9144000" cy="6858000" type="letter"/>
  <p:notesSz cx="6858000" cy="9144000"/>
  <p:defaultTextStyle>
    <a:defPPr>
      <a:defRPr lang="en-US"/>
    </a:defPPr>
    <a:lvl1pPr algn="l" rtl="0" fontAlgn="base">
      <a:spcBef>
        <a:spcPct val="0"/>
      </a:spcBef>
      <a:spcAft>
        <a:spcPct val="0"/>
      </a:spcAft>
      <a:defRPr sz="3400" b="1" kern="1200">
        <a:solidFill>
          <a:schemeClr val="tx1"/>
        </a:solidFill>
        <a:latin typeface="Palatino" charset="0"/>
        <a:ea typeface="ＭＳ Ｐゴシック" panose="020B0600070205080204" pitchFamily="34" charset="-128"/>
        <a:cs typeface="+mn-cs"/>
      </a:defRPr>
    </a:lvl1pPr>
    <a:lvl2pPr marL="457200" algn="l" rtl="0" fontAlgn="base">
      <a:spcBef>
        <a:spcPct val="0"/>
      </a:spcBef>
      <a:spcAft>
        <a:spcPct val="0"/>
      </a:spcAft>
      <a:defRPr sz="3400" b="1" kern="1200">
        <a:solidFill>
          <a:schemeClr val="tx1"/>
        </a:solidFill>
        <a:latin typeface="Palatino" charset="0"/>
        <a:ea typeface="ＭＳ Ｐゴシック" panose="020B0600070205080204" pitchFamily="34" charset="-128"/>
        <a:cs typeface="+mn-cs"/>
      </a:defRPr>
    </a:lvl2pPr>
    <a:lvl3pPr marL="914400" algn="l" rtl="0" fontAlgn="base">
      <a:spcBef>
        <a:spcPct val="0"/>
      </a:spcBef>
      <a:spcAft>
        <a:spcPct val="0"/>
      </a:spcAft>
      <a:defRPr sz="3400" b="1" kern="1200">
        <a:solidFill>
          <a:schemeClr val="tx1"/>
        </a:solidFill>
        <a:latin typeface="Palatino" charset="0"/>
        <a:ea typeface="ＭＳ Ｐゴシック" panose="020B0600070205080204" pitchFamily="34" charset="-128"/>
        <a:cs typeface="+mn-cs"/>
      </a:defRPr>
    </a:lvl3pPr>
    <a:lvl4pPr marL="1371600" algn="l" rtl="0" fontAlgn="base">
      <a:spcBef>
        <a:spcPct val="0"/>
      </a:spcBef>
      <a:spcAft>
        <a:spcPct val="0"/>
      </a:spcAft>
      <a:defRPr sz="3400" b="1" kern="1200">
        <a:solidFill>
          <a:schemeClr val="tx1"/>
        </a:solidFill>
        <a:latin typeface="Palatino" charset="0"/>
        <a:ea typeface="ＭＳ Ｐゴシック" panose="020B0600070205080204" pitchFamily="34" charset="-128"/>
        <a:cs typeface="+mn-cs"/>
      </a:defRPr>
    </a:lvl4pPr>
    <a:lvl5pPr marL="1828800" algn="l" rtl="0" fontAlgn="base">
      <a:spcBef>
        <a:spcPct val="0"/>
      </a:spcBef>
      <a:spcAft>
        <a:spcPct val="0"/>
      </a:spcAft>
      <a:defRPr sz="3400" b="1" kern="1200">
        <a:solidFill>
          <a:schemeClr val="tx1"/>
        </a:solidFill>
        <a:latin typeface="Palatino" charset="0"/>
        <a:ea typeface="ＭＳ Ｐゴシック" panose="020B0600070205080204" pitchFamily="34" charset="-128"/>
        <a:cs typeface="+mn-cs"/>
      </a:defRPr>
    </a:lvl5pPr>
    <a:lvl6pPr marL="2286000" algn="l" defTabSz="914400" rtl="0" eaLnBrk="1" latinLnBrk="0" hangingPunct="1">
      <a:defRPr sz="3400" b="1" kern="1200">
        <a:solidFill>
          <a:schemeClr val="tx1"/>
        </a:solidFill>
        <a:latin typeface="Palatino" charset="0"/>
        <a:ea typeface="ＭＳ Ｐゴシック" panose="020B0600070205080204" pitchFamily="34" charset="-128"/>
        <a:cs typeface="+mn-cs"/>
      </a:defRPr>
    </a:lvl6pPr>
    <a:lvl7pPr marL="2743200" algn="l" defTabSz="914400" rtl="0" eaLnBrk="1" latinLnBrk="0" hangingPunct="1">
      <a:defRPr sz="3400" b="1" kern="1200">
        <a:solidFill>
          <a:schemeClr val="tx1"/>
        </a:solidFill>
        <a:latin typeface="Palatino" charset="0"/>
        <a:ea typeface="ＭＳ Ｐゴシック" panose="020B0600070205080204" pitchFamily="34" charset="-128"/>
        <a:cs typeface="+mn-cs"/>
      </a:defRPr>
    </a:lvl7pPr>
    <a:lvl8pPr marL="3200400" algn="l" defTabSz="914400" rtl="0" eaLnBrk="1" latinLnBrk="0" hangingPunct="1">
      <a:defRPr sz="3400" b="1" kern="1200">
        <a:solidFill>
          <a:schemeClr val="tx1"/>
        </a:solidFill>
        <a:latin typeface="Palatino" charset="0"/>
        <a:ea typeface="ＭＳ Ｐゴシック" panose="020B0600070205080204" pitchFamily="34" charset="-128"/>
        <a:cs typeface="+mn-cs"/>
      </a:defRPr>
    </a:lvl8pPr>
    <a:lvl9pPr marL="3657600" algn="l" defTabSz="914400" rtl="0" eaLnBrk="1" latinLnBrk="0" hangingPunct="1">
      <a:defRPr sz="3400" b="1" kern="1200">
        <a:solidFill>
          <a:schemeClr val="tx1"/>
        </a:solidFill>
        <a:latin typeface="Palatino"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42B4E"/>
    <a:srgbClr val="FDAD23"/>
    <a:srgbClr val="6699FF"/>
    <a:srgbClr val="100341"/>
    <a:srgbClr val="3D0BF3"/>
    <a:srgbClr val="06F817"/>
    <a:srgbClr val="000252"/>
    <a:srgbClr val="000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8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49E1F-4C3F-AE4E-BE27-329F369BF674}" type="doc">
      <dgm:prSet loTypeId="urn:microsoft.com/office/officeart/2005/8/layout/hProcess9" loCatId="process" qsTypeId="urn:microsoft.com/office/officeart/2005/8/quickstyle/simple4" qsCatId="simple" csTypeId="urn:microsoft.com/office/officeart/2005/8/colors/accent0_2" csCatId="mainScheme" phldr="1"/>
      <dgm:spPr/>
      <dgm:t>
        <a:bodyPr/>
        <a:lstStyle/>
        <a:p>
          <a:endParaRPr lang="de-DE"/>
        </a:p>
      </dgm:t>
    </dgm:pt>
    <dgm:pt modelId="{F4DF0F50-6D4F-6943-ABF6-EFEC1B34E983}">
      <dgm:prSet phldrT="[Text]"/>
      <dgm:spPr>
        <a:ln>
          <a:solidFill>
            <a:schemeClr val="tx1"/>
          </a:solidFill>
        </a:ln>
      </dgm:spPr>
      <dgm:t>
        <a:bodyPr/>
        <a:lstStyle/>
        <a:p>
          <a:r>
            <a:rPr lang="en-US" noProof="0" smtClean="0"/>
            <a:t>UML 1.5</a:t>
          </a:r>
          <a:endParaRPr lang="en-US" noProof="0"/>
        </a:p>
      </dgm:t>
    </dgm:pt>
    <dgm:pt modelId="{B12D8DC9-658E-9A46-868E-ACB411632CE8}" type="parTrans" cxnId="{7471D605-6700-5142-9A76-0C794D41486F}">
      <dgm:prSet/>
      <dgm:spPr/>
      <dgm:t>
        <a:bodyPr/>
        <a:lstStyle/>
        <a:p>
          <a:endParaRPr lang="de-DE"/>
        </a:p>
      </dgm:t>
    </dgm:pt>
    <dgm:pt modelId="{81692F81-76C0-7943-A68E-36C2B9AF45D6}" type="sibTrans" cxnId="{7471D605-6700-5142-9A76-0C794D41486F}">
      <dgm:prSet/>
      <dgm:spPr/>
      <dgm:t>
        <a:bodyPr/>
        <a:lstStyle/>
        <a:p>
          <a:endParaRPr lang="de-DE"/>
        </a:p>
      </dgm:t>
    </dgm:pt>
    <dgm:pt modelId="{E2F956EE-47F5-894B-BAFF-B7768CE0A53B}">
      <dgm:prSet phldrT="[Text]"/>
      <dgm:spPr>
        <a:ln>
          <a:solidFill>
            <a:schemeClr val="tx1"/>
          </a:solidFill>
        </a:ln>
      </dgm:spPr>
      <dgm:t>
        <a:bodyPr/>
        <a:lstStyle/>
        <a:p>
          <a:r>
            <a:rPr lang="en-US" noProof="0" smtClean="0"/>
            <a:t>July 2005:</a:t>
          </a:r>
          <a:endParaRPr lang="en-US" noProof="0"/>
        </a:p>
      </dgm:t>
    </dgm:pt>
    <dgm:pt modelId="{F2281B8B-F228-9049-85AA-D340BAF7A8FC}" type="parTrans" cxnId="{2AE09C67-C302-6945-88D2-67D4211C5581}">
      <dgm:prSet/>
      <dgm:spPr/>
      <dgm:t>
        <a:bodyPr/>
        <a:lstStyle/>
        <a:p>
          <a:endParaRPr lang="de-DE"/>
        </a:p>
      </dgm:t>
    </dgm:pt>
    <dgm:pt modelId="{D750EC0F-DC2E-394B-A2B4-6D9DA677E04B}" type="sibTrans" cxnId="{2AE09C67-C302-6945-88D2-67D4211C5581}">
      <dgm:prSet/>
      <dgm:spPr/>
      <dgm:t>
        <a:bodyPr/>
        <a:lstStyle/>
        <a:p>
          <a:endParaRPr lang="de-DE"/>
        </a:p>
      </dgm:t>
    </dgm:pt>
    <dgm:pt modelId="{88DD694E-6CB7-784E-962C-4FC4BE04E487}">
      <dgm:prSet phldrT="[Text]"/>
      <dgm:spPr>
        <a:ln>
          <a:solidFill>
            <a:schemeClr val="tx1"/>
          </a:solidFill>
        </a:ln>
      </dgm:spPr>
      <dgm:t>
        <a:bodyPr/>
        <a:lstStyle/>
        <a:p>
          <a:r>
            <a:rPr lang="en-US" noProof="0" smtClean="0"/>
            <a:t>UML 2.0</a:t>
          </a:r>
          <a:endParaRPr lang="en-US" noProof="0"/>
        </a:p>
      </dgm:t>
    </dgm:pt>
    <dgm:pt modelId="{1A635EA0-C5FB-E543-99FA-D02F06DA8EA7}" type="parTrans" cxnId="{3295EF14-2E96-E84D-BA28-3993E8BB2C23}">
      <dgm:prSet/>
      <dgm:spPr/>
      <dgm:t>
        <a:bodyPr/>
        <a:lstStyle/>
        <a:p>
          <a:endParaRPr lang="de-DE"/>
        </a:p>
      </dgm:t>
    </dgm:pt>
    <dgm:pt modelId="{18020CF1-CA93-8347-9F01-63E6440C746E}" type="sibTrans" cxnId="{3295EF14-2E96-E84D-BA28-3993E8BB2C23}">
      <dgm:prSet/>
      <dgm:spPr/>
      <dgm:t>
        <a:bodyPr/>
        <a:lstStyle/>
        <a:p>
          <a:endParaRPr lang="de-DE"/>
        </a:p>
      </dgm:t>
    </dgm:pt>
    <dgm:pt modelId="{E11309D2-B0D2-5C40-AEC7-D24D6F69DC32}">
      <dgm:prSet phldrT="[Text]"/>
      <dgm:spPr>
        <a:ln>
          <a:solidFill>
            <a:schemeClr val="tx1"/>
          </a:solidFill>
        </a:ln>
      </dgm:spPr>
      <dgm:t>
        <a:bodyPr/>
        <a:lstStyle/>
        <a:p>
          <a:r>
            <a:rPr lang="en-US" noProof="0" smtClean="0"/>
            <a:t>November 2007:</a:t>
          </a:r>
          <a:endParaRPr lang="en-US" noProof="0"/>
        </a:p>
      </dgm:t>
    </dgm:pt>
    <dgm:pt modelId="{F2A1B18B-8AB6-7B48-9DFE-BE2351E26FF2}" type="parTrans" cxnId="{35C702DA-7058-7543-AE4F-B32DD5B3F0F1}">
      <dgm:prSet/>
      <dgm:spPr/>
      <dgm:t>
        <a:bodyPr/>
        <a:lstStyle/>
        <a:p>
          <a:endParaRPr lang="de-DE"/>
        </a:p>
      </dgm:t>
    </dgm:pt>
    <dgm:pt modelId="{0325D7AA-E650-6E41-938A-FABFC52C6006}" type="sibTrans" cxnId="{35C702DA-7058-7543-AE4F-B32DD5B3F0F1}">
      <dgm:prSet/>
      <dgm:spPr/>
      <dgm:t>
        <a:bodyPr/>
        <a:lstStyle/>
        <a:p>
          <a:endParaRPr lang="de-DE"/>
        </a:p>
      </dgm:t>
    </dgm:pt>
    <dgm:pt modelId="{9AE9FE89-46A1-E345-8648-C082EEAAD271}">
      <dgm:prSet phldrT="[Text]"/>
      <dgm:spPr>
        <a:ln>
          <a:solidFill>
            <a:schemeClr val="tx1"/>
          </a:solidFill>
        </a:ln>
      </dgm:spPr>
      <dgm:t>
        <a:bodyPr/>
        <a:lstStyle/>
        <a:p>
          <a:r>
            <a:rPr lang="en-US" noProof="0" smtClean="0"/>
            <a:t>UML 2.1.2</a:t>
          </a:r>
          <a:endParaRPr lang="en-US" noProof="0"/>
        </a:p>
      </dgm:t>
    </dgm:pt>
    <dgm:pt modelId="{666F619D-5376-EF49-BB82-2370DB666AEC}" type="parTrans" cxnId="{922A67F1-805B-0648-BA5C-7ACE2C6DB123}">
      <dgm:prSet/>
      <dgm:spPr/>
      <dgm:t>
        <a:bodyPr/>
        <a:lstStyle/>
        <a:p>
          <a:endParaRPr lang="de-DE"/>
        </a:p>
      </dgm:t>
    </dgm:pt>
    <dgm:pt modelId="{38A48E2C-B02D-0343-B7B7-185680A30C3E}" type="sibTrans" cxnId="{922A67F1-805B-0648-BA5C-7ACE2C6DB123}">
      <dgm:prSet/>
      <dgm:spPr/>
      <dgm:t>
        <a:bodyPr/>
        <a:lstStyle/>
        <a:p>
          <a:endParaRPr lang="de-DE"/>
        </a:p>
      </dgm:t>
    </dgm:pt>
    <dgm:pt modelId="{7D095E2B-CFFE-9546-A239-E6273A05A790}">
      <dgm:prSet phldrT="[Text]"/>
      <dgm:spPr>
        <a:ln>
          <a:solidFill>
            <a:schemeClr val="tx1"/>
          </a:solidFill>
        </a:ln>
      </dgm:spPr>
      <dgm:t>
        <a:bodyPr/>
        <a:lstStyle/>
        <a:p>
          <a:r>
            <a:rPr lang="en-US" noProof="0" smtClean="0"/>
            <a:t>March 2003:</a:t>
          </a:r>
          <a:endParaRPr lang="en-US" noProof="0"/>
        </a:p>
      </dgm:t>
    </dgm:pt>
    <dgm:pt modelId="{C8C56839-05FD-2D48-A74B-C18E8B8FF3D1}" type="parTrans" cxnId="{8CF8F2D5-CFCE-EA43-967A-55CC3EE78501}">
      <dgm:prSet/>
      <dgm:spPr/>
      <dgm:t>
        <a:bodyPr/>
        <a:lstStyle/>
        <a:p>
          <a:endParaRPr lang="de-DE"/>
        </a:p>
      </dgm:t>
    </dgm:pt>
    <dgm:pt modelId="{27585D1C-AD8D-674F-976B-BB7AD5D972F4}" type="sibTrans" cxnId="{8CF8F2D5-CFCE-EA43-967A-55CC3EE78501}">
      <dgm:prSet/>
      <dgm:spPr/>
      <dgm:t>
        <a:bodyPr/>
        <a:lstStyle/>
        <a:p>
          <a:endParaRPr lang="de-DE"/>
        </a:p>
      </dgm:t>
    </dgm:pt>
    <dgm:pt modelId="{EB740D92-C935-A549-B537-CFD94F501CA1}">
      <dgm:prSet phldrT="[Text]"/>
      <dgm:spPr>
        <a:ln>
          <a:solidFill>
            <a:schemeClr val="tx1"/>
          </a:solidFill>
        </a:ln>
      </dgm:spPr>
      <dgm:t>
        <a:bodyPr/>
        <a:lstStyle/>
        <a:p>
          <a:r>
            <a:rPr lang="en-US" noProof="0"/>
            <a:t>February 2009</a:t>
          </a:r>
        </a:p>
      </dgm:t>
    </dgm:pt>
    <dgm:pt modelId="{6CCAC3F5-AD70-DF40-A334-818E9C6D5610}" type="parTrans" cxnId="{85C508DA-5AA3-0F42-ABEC-84654045CF6D}">
      <dgm:prSet/>
      <dgm:spPr/>
    </dgm:pt>
    <dgm:pt modelId="{33CC0204-3F8C-474E-A45D-68F4BADA3C9A}" type="sibTrans" cxnId="{85C508DA-5AA3-0F42-ABEC-84654045CF6D}">
      <dgm:prSet/>
      <dgm:spPr/>
    </dgm:pt>
    <dgm:pt modelId="{3AEB2A35-3768-9D48-888E-0DCE3F6A7FA5}">
      <dgm:prSet phldrT="[Text]"/>
      <dgm:spPr>
        <a:ln>
          <a:solidFill>
            <a:schemeClr val="tx1"/>
          </a:solidFill>
        </a:ln>
      </dgm:spPr>
      <dgm:t>
        <a:bodyPr/>
        <a:lstStyle/>
        <a:p>
          <a:r>
            <a:rPr lang="en-US" noProof="0"/>
            <a:t>UML 2.2</a:t>
          </a:r>
        </a:p>
      </dgm:t>
    </dgm:pt>
    <dgm:pt modelId="{2E23D1C1-7284-F04B-9965-460CBC065FD1}" type="parTrans" cxnId="{D30DFE0C-63CA-1846-9A3D-323E01484A5A}">
      <dgm:prSet/>
      <dgm:spPr/>
    </dgm:pt>
    <dgm:pt modelId="{8A7E82AA-8711-FC4E-B910-FD06B0964258}" type="sibTrans" cxnId="{D30DFE0C-63CA-1846-9A3D-323E01484A5A}">
      <dgm:prSet/>
      <dgm:spPr/>
    </dgm:pt>
    <dgm:pt modelId="{C855E64D-8ACA-3544-8938-0BBA88958C4C}" type="pres">
      <dgm:prSet presAssocID="{B4549E1F-4C3F-AE4E-BE27-329F369BF674}" presName="CompostProcess" presStyleCnt="0">
        <dgm:presLayoutVars>
          <dgm:dir/>
          <dgm:resizeHandles val="exact"/>
        </dgm:presLayoutVars>
      </dgm:prSet>
      <dgm:spPr/>
      <dgm:t>
        <a:bodyPr/>
        <a:lstStyle/>
        <a:p>
          <a:endParaRPr lang="de-DE"/>
        </a:p>
      </dgm:t>
    </dgm:pt>
    <dgm:pt modelId="{28C724DE-EFB3-FA4F-86F8-20C1A5EF59EE}" type="pres">
      <dgm:prSet presAssocID="{B4549E1F-4C3F-AE4E-BE27-329F369BF674}" presName="arrow" presStyleLbl="bgShp" presStyleIdx="0" presStyleCnt="1"/>
      <dgm:spPr/>
    </dgm:pt>
    <dgm:pt modelId="{24EE12C0-C8FB-294D-B745-554FCDDBE09A}" type="pres">
      <dgm:prSet presAssocID="{B4549E1F-4C3F-AE4E-BE27-329F369BF674}" presName="linearProcess" presStyleCnt="0"/>
      <dgm:spPr/>
    </dgm:pt>
    <dgm:pt modelId="{F238F6E6-B214-9C48-BDE7-2A94FFA39B4A}" type="pres">
      <dgm:prSet presAssocID="{7D095E2B-CFFE-9546-A239-E6273A05A790}" presName="textNode" presStyleLbl="node1" presStyleIdx="0" presStyleCnt="4">
        <dgm:presLayoutVars>
          <dgm:bulletEnabled val="1"/>
        </dgm:presLayoutVars>
      </dgm:prSet>
      <dgm:spPr/>
      <dgm:t>
        <a:bodyPr/>
        <a:lstStyle/>
        <a:p>
          <a:endParaRPr lang="de-DE"/>
        </a:p>
      </dgm:t>
    </dgm:pt>
    <dgm:pt modelId="{67651118-29F8-754E-A091-38D02641D4F3}" type="pres">
      <dgm:prSet presAssocID="{27585D1C-AD8D-674F-976B-BB7AD5D972F4}" presName="sibTrans" presStyleCnt="0"/>
      <dgm:spPr/>
    </dgm:pt>
    <dgm:pt modelId="{AA49E2E2-FE1B-0E42-9360-F25834A070E9}" type="pres">
      <dgm:prSet presAssocID="{E2F956EE-47F5-894B-BAFF-B7768CE0A53B}" presName="textNode" presStyleLbl="node1" presStyleIdx="1" presStyleCnt="4">
        <dgm:presLayoutVars>
          <dgm:bulletEnabled val="1"/>
        </dgm:presLayoutVars>
      </dgm:prSet>
      <dgm:spPr/>
      <dgm:t>
        <a:bodyPr/>
        <a:lstStyle/>
        <a:p>
          <a:endParaRPr lang="de-DE"/>
        </a:p>
      </dgm:t>
    </dgm:pt>
    <dgm:pt modelId="{72D9348B-12A4-334A-8762-A37D9FBA395B}" type="pres">
      <dgm:prSet presAssocID="{D750EC0F-DC2E-394B-A2B4-6D9DA677E04B}" presName="sibTrans" presStyleCnt="0"/>
      <dgm:spPr/>
    </dgm:pt>
    <dgm:pt modelId="{31CC10C8-E5CC-7E40-B494-E49D5ABD8A8E}" type="pres">
      <dgm:prSet presAssocID="{E11309D2-B0D2-5C40-AEC7-D24D6F69DC32}" presName="textNode" presStyleLbl="node1" presStyleIdx="2" presStyleCnt="4">
        <dgm:presLayoutVars>
          <dgm:bulletEnabled val="1"/>
        </dgm:presLayoutVars>
      </dgm:prSet>
      <dgm:spPr/>
      <dgm:t>
        <a:bodyPr/>
        <a:lstStyle/>
        <a:p>
          <a:endParaRPr lang="de-DE"/>
        </a:p>
      </dgm:t>
    </dgm:pt>
    <dgm:pt modelId="{0A1F3848-85DE-0B4F-BFD9-1BAAEAE30024}" type="pres">
      <dgm:prSet presAssocID="{0325D7AA-E650-6E41-938A-FABFC52C6006}" presName="sibTrans" presStyleCnt="0"/>
      <dgm:spPr/>
    </dgm:pt>
    <dgm:pt modelId="{45A2CA60-B885-4843-AB62-A11E2553C569}" type="pres">
      <dgm:prSet presAssocID="{EB740D92-C935-A549-B537-CFD94F501CA1}" presName="textNode" presStyleLbl="node1" presStyleIdx="3" presStyleCnt="4">
        <dgm:presLayoutVars>
          <dgm:bulletEnabled val="1"/>
        </dgm:presLayoutVars>
      </dgm:prSet>
      <dgm:spPr/>
      <dgm:t>
        <a:bodyPr/>
        <a:lstStyle/>
        <a:p>
          <a:endParaRPr lang="de-DE"/>
        </a:p>
      </dgm:t>
    </dgm:pt>
  </dgm:ptLst>
  <dgm:cxnLst>
    <dgm:cxn modelId="{B43F9BFB-5592-3E47-8261-BFBB7E545B47}" type="presOf" srcId="{EB740D92-C935-A549-B537-CFD94F501CA1}" destId="{45A2CA60-B885-4843-AB62-A11E2553C569}" srcOrd="0" destOrd="0" presId="urn:microsoft.com/office/officeart/2005/8/layout/hProcess9"/>
    <dgm:cxn modelId="{DF6D38AB-A0E1-3F40-990B-A3B31C69E1CE}" type="presOf" srcId="{B4549E1F-4C3F-AE4E-BE27-329F369BF674}" destId="{C855E64D-8ACA-3544-8938-0BBA88958C4C}" srcOrd="0" destOrd="0" presId="urn:microsoft.com/office/officeart/2005/8/layout/hProcess9"/>
    <dgm:cxn modelId="{7471D605-6700-5142-9A76-0C794D41486F}" srcId="{7D095E2B-CFFE-9546-A239-E6273A05A790}" destId="{F4DF0F50-6D4F-6943-ABF6-EFEC1B34E983}" srcOrd="0" destOrd="0" parTransId="{B12D8DC9-658E-9A46-868E-ACB411632CE8}" sibTransId="{81692F81-76C0-7943-A68E-36C2B9AF45D6}"/>
    <dgm:cxn modelId="{B32C13E0-2646-774B-B939-67E7BB5F3095}" type="presOf" srcId="{7D095E2B-CFFE-9546-A239-E6273A05A790}" destId="{F238F6E6-B214-9C48-BDE7-2A94FFA39B4A}" srcOrd="0" destOrd="0" presId="urn:microsoft.com/office/officeart/2005/8/layout/hProcess9"/>
    <dgm:cxn modelId="{2AE09C67-C302-6945-88D2-67D4211C5581}" srcId="{B4549E1F-4C3F-AE4E-BE27-329F369BF674}" destId="{E2F956EE-47F5-894B-BAFF-B7768CE0A53B}" srcOrd="1" destOrd="0" parTransId="{F2281B8B-F228-9049-85AA-D340BAF7A8FC}" sibTransId="{D750EC0F-DC2E-394B-A2B4-6D9DA677E04B}"/>
    <dgm:cxn modelId="{80F72CDE-F836-9D46-8695-05FC0D063887}" type="presOf" srcId="{3AEB2A35-3768-9D48-888E-0DCE3F6A7FA5}" destId="{45A2CA60-B885-4843-AB62-A11E2553C569}" srcOrd="0" destOrd="1" presId="urn:microsoft.com/office/officeart/2005/8/layout/hProcess9"/>
    <dgm:cxn modelId="{85C508DA-5AA3-0F42-ABEC-84654045CF6D}" srcId="{B4549E1F-4C3F-AE4E-BE27-329F369BF674}" destId="{EB740D92-C935-A549-B537-CFD94F501CA1}" srcOrd="3" destOrd="0" parTransId="{6CCAC3F5-AD70-DF40-A334-818E9C6D5610}" sibTransId="{33CC0204-3F8C-474E-A45D-68F4BADA3C9A}"/>
    <dgm:cxn modelId="{8CBB9D39-A01B-B444-9FDF-FB4DD1326CE4}" type="presOf" srcId="{9AE9FE89-46A1-E345-8648-C082EEAAD271}" destId="{31CC10C8-E5CC-7E40-B494-E49D5ABD8A8E}" srcOrd="0" destOrd="1" presId="urn:microsoft.com/office/officeart/2005/8/layout/hProcess9"/>
    <dgm:cxn modelId="{D45B0C27-D456-5B4F-A14D-B3B37CEA6AA5}" type="presOf" srcId="{F4DF0F50-6D4F-6943-ABF6-EFEC1B34E983}" destId="{F238F6E6-B214-9C48-BDE7-2A94FFA39B4A}" srcOrd="0" destOrd="1" presId="urn:microsoft.com/office/officeart/2005/8/layout/hProcess9"/>
    <dgm:cxn modelId="{D30DFE0C-63CA-1846-9A3D-323E01484A5A}" srcId="{EB740D92-C935-A549-B537-CFD94F501CA1}" destId="{3AEB2A35-3768-9D48-888E-0DCE3F6A7FA5}" srcOrd="0" destOrd="0" parTransId="{2E23D1C1-7284-F04B-9965-460CBC065FD1}" sibTransId="{8A7E82AA-8711-FC4E-B910-FD06B0964258}"/>
    <dgm:cxn modelId="{461EA43A-E6DF-9341-909F-81ACE9C59615}" type="presOf" srcId="{88DD694E-6CB7-784E-962C-4FC4BE04E487}" destId="{AA49E2E2-FE1B-0E42-9360-F25834A070E9}" srcOrd="0" destOrd="1" presId="urn:microsoft.com/office/officeart/2005/8/layout/hProcess9"/>
    <dgm:cxn modelId="{75E54966-0E56-A740-8DF0-8B29F6D872D1}" type="presOf" srcId="{E2F956EE-47F5-894B-BAFF-B7768CE0A53B}" destId="{AA49E2E2-FE1B-0E42-9360-F25834A070E9}" srcOrd="0" destOrd="0" presId="urn:microsoft.com/office/officeart/2005/8/layout/hProcess9"/>
    <dgm:cxn modelId="{922A67F1-805B-0648-BA5C-7ACE2C6DB123}" srcId="{E11309D2-B0D2-5C40-AEC7-D24D6F69DC32}" destId="{9AE9FE89-46A1-E345-8648-C082EEAAD271}" srcOrd="0" destOrd="0" parTransId="{666F619D-5376-EF49-BB82-2370DB666AEC}" sibTransId="{38A48E2C-B02D-0343-B7B7-185680A30C3E}"/>
    <dgm:cxn modelId="{35C702DA-7058-7543-AE4F-B32DD5B3F0F1}" srcId="{B4549E1F-4C3F-AE4E-BE27-329F369BF674}" destId="{E11309D2-B0D2-5C40-AEC7-D24D6F69DC32}" srcOrd="2" destOrd="0" parTransId="{F2A1B18B-8AB6-7B48-9DFE-BE2351E26FF2}" sibTransId="{0325D7AA-E650-6E41-938A-FABFC52C6006}"/>
    <dgm:cxn modelId="{8CF8F2D5-CFCE-EA43-967A-55CC3EE78501}" srcId="{B4549E1F-4C3F-AE4E-BE27-329F369BF674}" destId="{7D095E2B-CFFE-9546-A239-E6273A05A790}" srcOrd="0" destOrd="0" parTransId="{C8C56839-05FD-2D48-A74B-C18E8B8FF3D1}" sibTransId="{27585D1C-AD8D-674F-976B-BB7AD5D972F4}"/>
    <dgm:cxn modelId="{9822835A-7E46-F54D-9C2A-A32D4C5EDFC6}" type="presOf" srcId="{E11309D2-B0D2-5C40-AEC7-D24D6F69DC32}" destId="{31CC10C8-E5CC-7E40-B494-E49D5ABD8A8E}" srcOrd="0" destOrd="0" presId="urn:microsoft.com/office/officeart/2005/8/layout/hProcess9"/>
    <dgm:cxn modelId="{3295EF14-2E96-E84D-BA28-3993E8BB2C23}" srcId="{E2F956EE-47F5-894B-BAFF-B7768CE0A53B}" destId="{88DD694E-6CB7-784E-962C-4FC4BE04E487}" srcOrd="0" destOrd="0" parTransId="{1A635EA0-C5FB-E543-99FA-D02F06DA8EA7}" sibTransId="{18020CF1-CA93-8347-9F01-63E6440C746E}"/>
    <dgm:cxn modelId="{8E3E852C-63B2-4B46-8A3E-A6F0EB69E4A5}" type="presParOf" srcId="{C855E64D-8ACA-3544-8938-0BBA88958C4C}" destId="{28C724DE-EFB3-FA4F-86F8-20C1A5EF59EE}" srcOrd="0" destOrd="0" presId="urn:microsoft.com/office/officeart/2005/8/layout/hProcess9"/>
    <dgm:cxn modelId="{5668280B-4507-9441-95C3-E7140BBE2398}" type="presParOf" srcId="{C855E64D-8ACA-3544-8938-0BBA88958C4C}" destId="{24EE12C0-C8FB-294D-B745-554FCDDBE09A}" srcOrd="1" destOrd="0" presId="urn:microsoft.com/office/officeart/2005/8/layout/hProcess9"/>
    <dgm:cxn modelId="{83645C5F-EE92-B149-993A-920B96ADD556}" type="presParOf" srcId="{24EE12C0-C8FB-294D-B745-554FCDDBE09A}" destId="{F238F6E6-B214-9C48-BDE7-2A94FFA39B4A}" srcOrd="0" destOrd="0" presId="urn:microsoft.com/office/officeart/2005/8/layout/hProcess9"/>
    <dgm:cxn modelId="{347EB987-173B-D845-8BD3-39C1BA7BB69A}" type="presParOf" srcId="{24EE12C0-C8FB-294D-B745-554FCDDBE09A}" destId="{67651118-29F8-754E-A091-38D02641D4F3}" srcOrd="1" destOrd="0" presId="urn:microsoft.com/office/officeart/2005/8/layout/hProcess9"/>
    <dgm:cxn modelId="{774EDDF3-D2E7-A34D-BA2C-6D2659D7636C}" type="presParOf" srcId="{24EE12C0-C8FB-294D-B745-554FCDDBE09A}" destId="{AA49E2E2-FE1B-0E42-9360-F25834A070E9}" srcOrd="2" destOrd="0" presId="urn:microsoft.com/office/officeart/2005/8/layout/hProcess9"/>
    <dgm:cxn modelId="{75AD1D15-618C-A34A-AA0C-B4C3C8BF9C67}" type="presParOf" srcId="{24EE12C0-C8FB-294D-B745-554FCDDBE09A}" destId="{72D9348B-12A4-334A-8762-A37D9FBA395B}" srcOrd="3" destOrd="0" presId="urn:microsoft.com/office/officeart/2005/8/layout/hProcess9"/>
    <dgm:cxn modelId="{7AB00946-E3DF-0B4D-B201-A65207FAA114}" type="presParOf" srcId="{24EE12C0-C8FB-294D-B745-554FCDDBE09A}" destId="{31CC10C8-E5CC-7E40-B494-E49D5ABD8A8E}" srcOrd="4" destOrd="0" presId="urn:microsoft.com/office/officeart/2005/8/layout/hProcess9"/>
    <dgm:cxn modelId="{B8284705-5772-004F-8DB8-370CB95F7F79}" type="presParOf" srcId="{24EE12C0-C8FB-294D-B745-554FCDDBE09A}" destId="{0A1F3848-85DE-0B4F-BFD9-1BAAEAE30024}" srcOrd="5" destOrd="0" presId="urn:microsoft.com/office/officeart/2005/8/layout/hProcess9"/>
    <dgm:cxn modelId="{3CF6F385-7C6B-4947-ABEF-7E6E2F7FB23B}" type="presParOf" srcId="{24EE12C0-C8FB-294D-B745-554FCDDBE09A}" destId="{45A2CA60-B885-4843-AB62-A11E2553C56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24DE-EFB3-FA4F-86F8-20C1A5EF59EE}">
      <dsp:nvSpPr>
        <dsp:cNvPr id="0" name=""/>
        <dsp:cNvSpPr/>
      </dsp:nvSpPr>
      <dsp:spPr>
        <a:xfrm>
          <a:off x="600074" y="0"/>
          <a:ext cx="6800850" cy="4800600"/>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238F6E6-B214-9C48-BDE7-2A94FFA39B4A}">
      <dsp:nvSpPr>
        <dsp:cNvPr id="0" name=""/>
        <dsp:cNvSpPr/>
      </dsp:nvSpPr>
      <dsp:spPr>
        <a:xfrm>
          <a:off x="3174" y="1440179"/>
          <a:ext cx="1904608" cy="19202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noProof="0" smtClean="0"/>
            <a:t>March 2003:</a:t>
          </a:r>
          <a:endParaRPr lang="en-US" sz="2300" kern="1200" noProof="0"/>
        </a:p>
        <a:p>
          <a:pPr marL="171450" lvl="1" indent="-171450" algn="l" defTabSz="800100">
            <a:lnSpc>
              <a:spcPct val="90000"/>
            </a:lnSpc>
            <a:spcBef>
              <a:spcPct val="0"/>
            </a:spcBef>
            <a:spcAft>
              <a:spcPct val="15000"/>
            </a:spcAft>
            <a:buChar char="••"/>
          </a:pPr>
          <a:r>
            <a:rPr lang="en-US" sz="1800" kern="1200" noProof="0" smtClean="0"/>
            <a:t>UML 1.5</a:t>
          </a:r>
          <a:endParaRPr lang="en-US" sz="1800" kern="1200" noProof="0"/>
        </a:p>
      </dsp:txBody>
      <dsp:txXfrm>
        <a:off x="96149" y="1533154"/>
        <a:ext cx="1718658" cy="1734290"/>
      </dsp:txXfrm>
    </dsp:sp>
    <dsp:sp modelId="{AA49E2E2-FE1B-0E42-9360-F25834A070E9}">
      <dsp:nvSpPr>
        <dsp:cNvPr id="0" name=""/>
        <dsp:cNvSpPr/>
      </dsp:nvSpPr>
      <dsp:spPr>
        <a:xfrm>
          <a:off x="2033188" y="1440179"/>
          <a:ext cx="1904608" cy="19202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noProof="0" smtClean="0"/>
            <a:t>July 2005:</a:t>
          </a:r>
          <a:endParaRPr lang="en-US" sz="2300" kern="1200" noProof="0"/>
        </a:p>
        <a:p>
          <a:pPr marL="171450" lvl="1" indent="-171450" algn="l" defTabSz="800100">
            <a:lnSpc>
              <a:spcPct val="90000"/>
            </a:lnSpc>
            <a:spcBef>
              <a:spcPct val="0"/>
            </a:spcBef>
            <a:spcAft>
              <a:spcPct val="15000"/>
            </a:spcAft>
            <a:buChar char="••"/>
          </a:pPr>
          <a:r>
            <a:rPr lang="en-US" sz="1800" kern="1200" noProof="0" smtClean="0"/>
            <a:t>UML 2.0</a:t>
          </a:r>
          <a:endParaRPr lang="en-US" sz="1800" kern="1200" noProof="0"/>
        </a:p>
      </dsp:txBody>
      <dsp:txXfrm>
        <a:off x="2126163" y="1533154"/>
        <a:ext cx="1718658" cy="1734290"/>
      </dsp:txXfrm>
    </dsp:sp>
    <dsp:sp modelId="{31CC10C8-E5CC-7E40-B494-E49D5ABD8A8E}">
      <dsp:nvSpPr>
        <dsp:cNvPr id="0" name=""/>
        <dsp:cNvSpPr/>
      </dsp:nvSpPr>
      <dsp:spPr>
        <a:xfrm>
          <a:off x="4063203" y="1440179"/>
          <a:ext cx="1904608" cy="19202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noProof="0" smtClean="0"/>
            <a:t>November 2007:</a:t>
          </a:r>
          <a:endParaRPr lang="en-US" sz="2300" kern="1200" noProof="0"/>
        </a:p>
        <a:p>
          <a:pPr marL="171450" lvl="1" indent="-171450" algn="l" defTabSz="800100">
            <a:lnSpc>
              <a:spcPct val="90000"/>
            </a:lnSpc>
            <a:spcBef>
              <a:spcPct val="0"/>
            </a:spcBef>
            <a:spcAft>
              <a:spcPct val="15000"/>
            </a:spcAft>
            <a:buChar char="••"/>
          </a:pPr>
          <a:r>
            <a:rPr lang="en-US" sz="1800" kern="1200" noProof="0" smtClean="0"/>
            <a:t>UML 2.1.2</a:t>
          </a:r>
          <a:endParaRPr lang="en-US" sz="1800" kern="1200" noProof="0"/>
        </a:p>
      </dsp:txBody>
      <dsp:txXfrm>
        <a:off x="4156178" y="1533154"/>
        <a:ext cx="1718658" cy="1734290"/>
      </dsp:txXfrm>
    </dsp:sp>
    <dsp:sp modelId="{45A2CA60-B885-4843-AB62-A11E2553C569}">
      <dsp:nvSpPr>
        <dsp:cNvPr id="0" name=""/>
        <dsp:cNvSpPr/>
      </dsp:nvSpPr>
      <dsp:spPr>
        <a:xfrm>
          <a:off x="6093217" y="1440179"/>
          <a:ext cx="1904608" cy="19202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noProof="0"/>
            <a:t>February 2009</a:t>
          </a:r>
        </a:p>
        <a:p>
          <a:pPr marL="171450" lvl="1" indent="-171450" algn="l" defTabSz="800100">
            <a:lnSpc>
              <a:spcPct val="90000"/>
            </a:lnSpc>
            <a:spcBef>
              <a:spcPct val="0"/>
            </a:spcBef>
            <a:spcAft>
              <a:spcPct val="15000"/>
            </a:spcAft>
            <a:buChar char="••"/>
          </a:pPr>
          <a:r>
            <a:rPr lang="en-US" sz="1800" kern="1200" noProof="0"/>
            <a:t>UML 2.2</a:t>
          </a:r>
        </a:p>
      </dsp:txBody>
      <dsp:txXfrm>
        <a:off x="6186192" y="1533154"/>
        <a:ext cx="1718658" cy="1734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62288" y="8704263"/>
            <a:ext cx="735012" cy="266700"/>
          </a:xfrm>
          <a:prstGeom prst="rect">
            <a:avLst/>
          </a:prstGeom>
          <a:noFill/>
          <a:ln w="12700">
            <a:noFill/>
            <a:miter lim="800000"/>
            <a:headEnd/>
            <a:tailEnd/>
          </a:ln>
          <a:effectLst/>
        </p:spPr>
        <p:txBody>
          <a:bodyPr wrap="none" lIns="87312" tIns="44450" rIns="87312" bIns="44450">
            <a:spAutoFit/>
          </a:bodyPr>
          <a:lstStyle>
            <a:lvl1pPr defTabSz="868363" eaLnBrk="0" hangingPunct="0">
              <a:defRPr sz="3400" b="1">
                <a:solidFill>
                  <a:schemeClr val="tx1"/>
                </a:solidFill>
                <a:latin typeface="Palatino" charset="0"/>
                <a:ea typeface="ＭＳ Ｐゴシック" panose="020B0600070205080204" pitchFamily="34" charset="-128"/>
              </a:defRPr>
            </a:lvl1pPr>
            <a:lvl2pPr marL="37931725" indent="-37474525" defTabSz="868363"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a:lnSpc>
                <a:spcPct val="90000"/>
              </a:lnSpc>
            </a:pPr>
            <a:r>
              <a:rPr lang="en-US" altLang="cs-CZ" sz="1200" b="0">
                <a:latin typeface="Book Antiqua" panose="02040602050305030304" pitchFamily="18" charset="0"/>
              </a:rPr>
              <a:t>Page </a:t>
            </a:r>
            <a:fld id="{E7F9E65D-EEDD-461D-8B85-B4462AA2ACB1}" type="slidenum">
              <a:rPr lang="en-US" altLang="cs-CZ" sz="1200" b="0">
                <a:latin typeface="Book Antiqua" panose="02040602050305030304" pitchFamily="18" charset="0"/>
              </a:rPr>
              <a:pPr algn="ctr">
                <a:lnSpc>
                  <a:spcPct val="90000"/>
                </a:lnSpc>
              </a:pPr>
              <a:t>‹#›</a:t>
            </a:fld>
            <a:endParaRPr lang="en-US" altLang="cs-CZ" sz="1200" b="0">
              <a:latin typeface="Book Antiqua" panose="0204060205030503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57200" y="3294063"/>
            <a:ext cx="5986463" cy="5240337"/>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cs-CZ" smtClean="0"/>
              <a:t>Body Text</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2051" name="Rectangle 3"/>
          <p:cNvSpPr>
            <a:spLocks noChangeArrowheads="1"/>
          </p:cNvSpPr>
          <p:nvPr/>
        </p:nvSpPr>
        <p:spPr bwMode="auto">
          <a:xfrm>
            <a:off x="3022600" y="8704263"/>
            <a:ext cx="815975" cy="260350"/>
          </a:xfrm>
          <a:prstGeom prst="rect">
            <a:avLst/>
          </a:prstGeom>
          <a:noFill/>
          <a:ln w="12700">
            <a:noFill/>
            <a:miter lim="800000"/>
            <a:headEnd/>
            <a:tailEnd/>
          </a:ln>
          <a:effectLst/>
        </p:spPr>
        <p:txBody>
          <a:bodyPr wrap="none" lIns="87312" tIns="44450" rIns="87312" bIns="44450">
            <a:spAutoFit/>
          </a:bodyPr>
          <a:lstStyle>
            <a:lvl1pPr defTabSz="868363" eaLnBrk="0" hangingPunct="0">
              <a:defRPr sz="3400" b="1">
                <a:solidFill>
                  <a:schemeClr val="tx1"/>
                </a:solidFill>
                <a:latin typeface="Palatino" charset="0"/>
                <a:ea typeface="ＭＳ Ｐゴシック" panose="020B0600070205080204" pitchFamily="34" charset="-128"/>
              </a:defRPr>
            </a:lvl1pPr>
            <a:lvl2pPr marL="37931725" indent="-37474525" defTabSz="868363"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a:lnSpc>
                <a:spcPct val="90000"/>
              </a:lnSpc>
            </a:pPr>
            <a:r>
              <a:rPr lang="en-US" altLang="cs-CZ" sz="1200" b="0">
                <a:latin typeface="Book Antiqua" panose="02040602050305030304" pitchFamily="18" charset="0"/>
              </a:rPr>
              <a:t>Page </a:t>
            </a:r>
            <a:fld id="{A03EC8B5-B843-42E2-BCD8-EB49E5FFB4F1}" type="slidenum">
              <a:rPr lang="en-US" altLang="cs-CZ" sz="1200" b="0">
                <a:latin typeface="Book Antiqua" panose="02040602050305030304" pitchFamily="18" charset="0"/>
              </a:rPr>
              <a:pPr algn="ctr">
                <a:lnSpc>
                  <a:spcPct val="90000"/>
                </a:lnSpc>
              </a:pPr>
              <a:t>‹#›</a:t>
            </a:fld>
            <a:endParaRPr lang="en-US" altLang="cs-CZ" sz="1200" b="0">
              <a:latin typeface="Book Antiqua" panose="02040602050305030304" pitchFamily="18" charset="0"/>
            </a:endParaRPr>
          </a:p>
        </p:txBody>
      </p:sp>
      <p:sp>
        <p:nvSpPr>
          <p:cNvPr id="43012" name="Rectangle 4"/>
          <p:cNvSpPr>
            <a:spLocks noGrp="1" noRot="1" noChangeAspect="1" noChangeArrowheads="1" noTextEdit="1"/>
          </p:cNvSpPr>
          <p:nvPr>
            <p:ph type="sldImg" idx="2"/>
          </p:nvPr>
        </p:nvSpPr>
        <p:spPr bwMode="auto">
          <a:xfrm>
            <a:off x="1292225" y="31750"/>
            <a:ext cx="4162425" cy="3122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000" kern="1200">
        <a:solidFill>
          <a:schemeClr val="tx1"/>
        </a:solidFill>
        <a:latin typeface="Palatino" pitchFamily="-110" charset="0"/>
        <a:ea typeface="ＭＳ Ｐゴシック" pitchFamily="-110" charset="-128"/>
        <a:cs typeface="ＭＳ Ｐゴシック" pitchFamily="-110" charset="-128"/>
      </a:defRPr>
    </a:lvl1pPr>
    <a:lvl2pPr marL="457200" algn="l" rtl="0" eaLnBrk="0" fontAlgn="base" hangingPunct="0">
      <a:lnSpc>
        <a:spcPct val="90000"/>
      </a:lnSpc>
      <a:spcBef>
        <a:spcPct val="40000"/>
      </a:spcBef>
      <a:spcAft>
        <a:spcPct val="0"/>
      </a:spcAft>
      <a:defRPr sz="1000" kern="1200">
        <a:solidFill>
          <a:schemeClr val="tx1"/>
        </a:solidFill>
        <a:latin typeface="Palatino" pitchFamily="-110" charset="0"/>
        <a:ea typeface="ＭＳ Ｐゴシック" pitchFamily="-110" charset="-128"/>
        <a:cs typeface="+mn-cs"/>
      </a:defRPr>
    </a:lvl2pPr>
    <a:lvl3pPr marL="914400" algn="l" rtl="0" eaLnBrk="0" fontAlgn="base" hangingPunct="0">
      <a:lnSpc>
        <a:spcPct val="90000"/>
      </a:lnSpc>
      <a:spcBef>
        <a:spcPct val="40000"/>
      </a:spcBef>
      <a:spcAft>
        <a:spcPct val="0"/>
      </a:spcAft>
      <a:defRPr sz="1000" kern="1200">
        <a:solidFill>
          <a:schemeClr val="tx1"/>
        </a:solidFill>
        <a:latin typeface="Palatino" pitchFamily="-110" charset="0"/>
        <a:ea typeface="ＭＳ Ｐゴシック" pitchFamily="-110" charset="-128"/>
        <a:cs typeface="+mn-cs"/>
      </a:defRPr>
    </a:lvl3pPr>
    <a:lvl4pPr marL="1371600" algn="l" rtl="0" eaLnBrk="0" fontAlgn="base" hangingPunct="0">
      <a:lnSpc>
        <a:spcPct val="90000"/>
      </a:lnSpc>
      <a:spcBef>
        <a:spcPct val="40000"/>
      </a:spcBef>
      <a:spcAft>
        <a:spcPct val="0"/>
      </a:spcAft>
      <a:defRPr sz="1000" kern="1200">
        <a:solidFill>
          <a:schemeClr val="tx1"/>
        </a:solidFill>
        <a:latin typeface="Palatino" pitchFamily="-110" charset="0"/>
        <a:ea typeface="ＭＳ Ｐゴシック" pitchFamily="-110" charset="-128"/>
        <a:cs typeface="+mn-cs"/>
      </a:defRPr>
    </a:lvl4pPr>
    <a:lvl5pPr marL="1828800" algn="l" rtl="0" eaLnBrk="0" fontAlgn="base" hangingPunct="0">
      <a:lnSpc>
        <a:spcPct val="90000"/>
      </a:lnSpc>
      <a:spcBef>
        <a:spcPct val="40000"/>
      </a:spcBef>
      <a:spcAft>
        <a:spcPct val="0"/>
      </a:spcAft>
      <a:defRPr sz="1000" kern="1200">
        <a:solidFill>
          <a:schemeClr val="tx1"/>
        </a:solidFill>
        <a:latin typeface="Palatino"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p:cNvSpPr>
          <p:nvPr>
            <p:ph type="sldImg"/>
          </p:nvPr>
        </p:nvSpPr>
        <p:spPr>
          <a:ln/>
        </p:spPr>
      </p:sp>
      <p:sp>
        <p:nvSpPr>
          <p:cNvPr id="4813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If you are talking of UML as a model, then MOF is its meta model.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p:cNvSpPr>
          <p:nvPr>
            <p:ph type="sldImg"/>
          </p:nvPr>
        </p:nvSpPr>
        <p:spPr>
          <a:ln/>
        </p:spPr>
      </p:sp>
      <p:sp>
        <p:nvSpPr>
          <p:cNvPr id="96259"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On the previous slide, you have seen an example for defining stereotypes (see picture)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p:cNvSpPr>
          <p:nvPr>
            <p:ph type="sldImg"/>
          </p:nvPr>
        </p:nvSpPr>
        <p:spPr>
          <a:ln/>
        </p:spPr>
      </p:sp>
      <p:sp>
        <p:nvSpPr>
          <p:cNvPr id="98307"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On the previous slide, you have seen an example for defining stereotypes (see picture)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cs-CZ" smtClean="0">
              <a:latin typeface="Palatino"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cs-CZ" smtClean="0">
              <a:latin typeface="Palatino"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p:cNvSpPr>
          <p:nvPr>
            <p:ph type="sldImg"/>
          </p:nvPr>
        </p:nvSpPr>
        <p:spPr>
          <a:ln/>
        </p:spPr>
      </p:sp>
      <p:sp>
        <p:nvSpPr>
          <p:cNvPr id="10445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TODO: Griffige Formulierung finden, die den Unterschied verdeutlicht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p:cNvSpPr>
          <p:nvPr>
            <p:ph type="sldImg"/>
          </p:nvPr>
        </p:nvSpPr>
        <p:spPr>
          <a:ln/>
        </p:spPr>
      </p:sp>
      <p:sp>
        <p:nvSpPr>
          <p:cNvPr id="106499"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cs-CZ" sz="1200" smtClean="0">
                <a:latin typeface="Palatino" charset="0"/>
                <a:ea typeface="ＭＳ Ｐゴシック" panose="020B0600070205080204" pitchFamily="34" charset="-128"/>
              </a:rPr>
              <a:t>Example platforms: J2EE or .NET</a:t>
            </a:r>
          </a:p>
          <a:p>
            <a:r>
              <a:rPr lang="de-DE" altLang="cs-CZ" sz="1200" smtClean="0">
                <a:latin typeface="Palatino" charset="0"/>
                <a:ea typeface="ＭＳ Ｐゴシック" panose="020B0600070205080204" pitchFamily="34" charset="-128"/>
              </a:rPr>
              <a:t>Example domains: real-time or business process modeling </a:t>
            </a:r>
          </a:p>
          <a:p>
            <a:endParaRPr lang="de-DE" altLang="cs-CZ" sz="1200" smtClean="0">
              <a:latin typeface="Palatino" charset="0"/>
              <a:ea typeface="ＭＳ Ｐゴシック" panose="020B0600070205080204" pitchFamily="34" charset="-128"/>
            </a:endParaRPr>
          </a:p>
          <a:p>
            <a:r>
              <a:rPr lang="en-US" altLang="cs-CZ" sz="1200" smtClean="0">
                <a:latin typeface="Palatino" charset="0"/>
                <a:ea typeface="ＭＳ Ｐゴシック" panose="020B0600070205080204" pitchFamily="34" charset="-128"/>
              </a:rPr>
              <a:t>Standard way to extend UML</a:t>
            </a:r>
          </a:p>
          <a:p>
            <a:r>
              <a:rPr lang="de-DE" altLang="cs-CZ" sz="1200" smtClean="0">
                <a:latin typeface="Palatino" charset="0"/>
                <a:ea typeface="ＭＳ Ｐゴシック" panose="020B0600070205080204" pitchFamily="34" charset="-128"/>
              </a:rPr>
              <a:t>C</a:t>
            </a:r>
            <a:r>
              <a:rPr lang="en-US" altLang="cs-CZ" sz="1200" smtClean="0">
                <a:latin typeface="Palatino" charset="0"/>
                <a:ea typeface="ＭＳ Ｐゴシック" panose="020B0600070205080204" pitchFamily="34" charset="-128"/>
              </a:rPr>
              <a:t>an be seen as a UML “dialect”</a:t>
            </a:r>
          </a:p>
          <a:p>
            <a:r>
              <a:rPr lang="en-US" altLang="cs-CZ" sz="1200" smtClean="0">
                <a:latin typeface="Palatino" charset="0"/>
                <a:ea typeface="ＭＳ Ｐゴシック" panose="020B0600070205080204" pitchFamily="34" charset="-128"/>
              </a:rPr>
              <a:t>A Model using a profile is fully compatible to UML</a:t>
            </a:r>
          </a:p>
          <a:p>
            <a:endParaRPr lang="en-US" altLang="cs-CZ" sz="1200" smtClean="0">
              <a:latin typeface="Palatino"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p:cNvSpPr>
          <p:nvPr>
            <p:ph type="sldImg"/>
          </p:nvPr>
        </p:nvSpPr>
        <p:spPr>
          <a:ln/>
        </p:spPr>
      </p:sp>
      <p:sp>
        <p:nvSpPr>
          <p:cNvPr id="57347"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Initial Node (Control)</a:t>
            </a:r>
          </a:p>
          <a:p>
            <a:endParaRPr lang="en-US" altLang="cs-CZ" smtClean="0">
              <a:latin typeface="Palatino" charset="0"/>
              <a:ea typeface="ＭＳ Ｐゴシック" panose="020B0600070205080204" pitchFamily="34" charset="-128"/>
            </a:endParaRPr>
          </a:p>
          <a:p>
            <a:r>
              <a:rPr lang="en-US" altLang="cs-CZ" smtClean="0">
                <a:latin typeface="Palatino" charset="0"/>
                <a:ea typeface="ＭＳ Ｐゴシック" panose="020B0600070205080204" pitchFamily="34" charset="-128"/>
              </a:rPr>
              <a:t>Decision Node </a:t>
            </a: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p:cNvSpPr>
          <p:nvPr>
            <p:ph type="sldImg"/>
          </p:nvPr>
        </p:nvSpPr>
        <p:spPr>
          <a:ln/>
        </p:spPr>
      </p:sp>
      <p:sp>
        <p:nvSpPr>
          <p:cNvPr id="59395"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Initial Node (Control)</a:t>
            </a:r>
          </a:p>
          <a:p>
            <a:endParaRPr lang="en-US" altLang="cs-CZ" smtClean="0">
              <a:latin typeface="Palatino" charset="0"/>
              <a:ea typeface="ＭＳ Ｐゴシック" panose="020B0600070205080204" pitchFamily="34" charset="-128"/>
            </a:endParaRPr>
          </a:p>
          <a:p>
            <a:r>
              <a:rPr lang="en-US" altLang="cs-CZ" smtClean="0">
                <a:latin typeface="Palatino" charset="0"/>
                <a:ea typeface="ＭＳ Ｐゴシック" panose="020B0600070205080204" pitchFamily="34" charset="-128"/>
              </a:rPr>
              <a:t>Decision Node </a:t>
            </a: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p:cNvSpPr>
          <p:nvPr>
            <p:ph type="sldImg"/>
          </p:nvPr>
        </p:nvSpPr>
        <p:spPr>
          <a:ln/>
        </p:spPr>
      </p:sp>
      <p:sp>
        <p:nvSpPr>
          <p:cNvPr id="6349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Initial Node (Control)</a:t>
            </a:r>
          </a:p>
          <a:p>
            <a:endParaRPr lang="en-US" altLang="cs-CZ" smtClean="0">
              <a:latin typeface="Palatino" charset="0"/>
              <a:ea typeface="ＭＳ Ｐゴシック" panose="020B0600070205080204" pitchFamily="34" charset="-128"/>
            </a:endParaRPr>
          </a:p>
          <a:p>
            <a:r>
              <a:rPr lang="en-US" altLang="cs-CZ" smtClean="0">
                <a:latin typeface="Palatino" charset="0"/>
                <a:ea typeface="ＭＳ Ｐゴシック" panose="020B0600070205080204" pitchFamily="34" charset="-128"/>
              </a:rPr>
              <a:t>Decision Node </a:t>
            </a: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p:cNvSpPr>
          <p:nvPr>
            <p:ph type="sldImg"/>
          </p:nvPr>
        </p:nvSpPr>
        <p:spPr>
          <a:ln/>
        </p:spPr>
      </p:sp>
      <p:sp>
        <p:nvSpPr>
          <p:cNvPr id="66563"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Initial Node (Control)</a:t>
            </a:r>
          </a:p>
          <a:p>
            <a:endParaRPr lang="en-US" altLang="cs-CZ" smtClean="0">
              <a:latin typeface="Palatino" charset="0"/>
              <a:ea typeface="ＭＳ Ｐゴシック" panose="020B0600070205080204" pitchFamily="34" charset="-128"/>
            </a:endParaRPr>
          </a:p>
          <a:p>
            <a:r>
              <a:rPr lang="en-US" altLang="cs-CZ" smtClean="0">
                <a:latin typeface="Palatino" charset="0"/>
                <a:ea typeface="ＭＳ Ｐゴシック" panose="020B0600070205080204" pitchFamily="34" charset="-128"/>
              </a:rPr>
              <a:t>Decision Node </a:t>
            </a: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p:cNvSpPr>
          <p:nvPr>
            <p:ph type="sldImg"/>
          </p:nvPr>
        </p:nvSpPr>
        <p:spPr>
          <a:ln/>
        </p:spPr>
      </p:sp>
      <p:sp>
        <p:nvSpPr>
          <p:cNvPr id="6861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Initial Node (Control)</a:t>
            </a:r>
          </a:p>
          <a:p>
            <a:endParaRPr lang="en-US" altLang="cs-CZ" smtClean="0">
              <a:latin typeface="Palatino" charset="0"/>
              <a:ea typeface="ＭＳ Ｐゴシック" panose="020B0600070205080204" pitchFamily="34" charset="-128"/>
            </a:endParaRPr>
          </a:p>
          <a:p>
            <a:r>
              <a:rPr lang="en-US" altLang="cs-CZ" smtClean="0">
                <a:latin typeface="Palatino" charset="0"/>
                <a:ea typeface="ＭＳ Ｐゴシック" panose="020B0600070205080204" pitchFamily="34" charset="-128"/>
              </a:rPr>
              <a:t>Decision Node </a:t>
            </a: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p:cNvSpPr>
          <p:nvPr>
            <p:ph type="sldImg"/>
          </p:nvPr>
        </p:nvSpPr>
        <p:spPr>
          <a:ln/>
        </p:spPr>
      </p:sp>
      <p:sp>
        <p:nvSpPr>
          <p:cNvPr id="87043"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Don’t forget to point out that this is also an example for a use of the </a:t>
            </a:r>
            <a:r>
              <a:rPr lang="en-US" altLang="cs-CZ" b="1" smtClean="0">
                <a:latin typeface="Palatino" charset="0"/>
                <a:ea typeface="ＭＳ Ｐゴシック" panose="020B0600070205080204" pitchFamily="34" charset="-128"/>
              </a:rPr>
              <a:t>par fragment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p:cNvSpPr>
          <p:nvPr>
            <p:ph type="sldImg"/>
          </p:nvPr>
        </p:nvSpPr>
        <p:spPr>
          <a:ln/>
        </p:spPr>
      </p:sp>
      <p:sp>
        <p:nvSpPr>
          <p:cNvPr id="92163"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A Stereotype is like a Class that extends Classes through an extension.</a:t>
            </a:r>
          </a:p>
          <a:p>
            <a:endParaRPr lang="en-US" altLang="cs-CZ" smtClean="0">
              <a:latin typeface="Palatino" charset="0"/>
              <a:ea typeface="ＭＳ Ｐゴシック" panose="020B0600070205080204" pitchFamily="34" charset="-128"/>
            </a:endParaRPr>
          </a:p>
          <a:p>
            <a:endParaRPr lang="en-US" altLang="cs-CZ" smtClean="0">
              <a:latin typeface="Palatino"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p:cNvSpPr>
          <p:nvPr>
            <p:ph type="sldImg"/>
          </p:nvPr>
        </p:nvSpPr>
        <p:spPr>
          <a:ln/>
        </p:spPr>
      </p:sp>
      <p:sp>
        <p:nvSpPr>
          <p:cNvPr id="9421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mtClean="0">
                <a:latin typeface="Palatino" charset="0"/>
                <a:ea typeface="ＭＳ Ｐゴシック" panose="020B0600070205080204" pitchFamily="34" charset="-128"/>
              </a:rPr>
              <a:t>TODO: Griffige Formulierung finden, die den Unterschied verdeutlicht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Master-Untertitelformat bearbeiten</a:t>
            </a:r>
            <a:endParaRPr lang="en-US"/>
          </a:p>
        </p:txBody>
      </p:sp>
    </p:spTree>
    <p:extLst>
      <p:ext uri="{BB962C8B-B14F-4D97-AF65-F5344CB8AC3E}">
        <p14:creationId xmlns:p14="http://schemas.microsoft.com/office/powerpoint/2010/main" val="366684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399084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34150" y="222250"/>
            <a:ext cx="2038350" cy="5873750"/>
          </a:xfrm>
        </p:spPr>
        <p:txBody>
          <a:bodyPr vert="eaVert"/>
          <a:lstStyle/>
          <a:p>
            <a:r>
              <a:rPr lang="en-US" smtClean="0"/>
              <a:t>Mastertitelformat bearbeiten</a:t>
            </a:r>
            <a:endParaRPr lang="en-US"/>
          </a:p>
        </p:txBody>
      </p:sp>
      <p:sp>
        <p:nvSpPr>
          <p:cNvPr id="3" name="Vertikaler Textplatzhalter 2"/>
          <p:cNvSpPr>
            <a:spLocks noGrp="1"/>
          </p:cNvSpPr>
          <p:nvPr>
            <p:ph type="body" orient="vert" idx="1"/>
          </p:nvPr>
        </p:nvSpPr>
        <p:spPr>
          <a:xfrm>
            <a:off x="419100" y="222250"/>
            <a:ext cx="5962650" cy="5873750"/>
          </a:xfrm>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293761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Master-Untertitelformat bearbeiten</a:t>
            </a:r>
            <a:endParaRPr lang="en-US"/>
          </a:p>
        </p:txBody>
      </p:sp>
    </p:spTree>
    <p:extLst>
      <p:ext uri="{BB962C8B-B14F-4D97-AF65-F5344CB8AC3E}">
        <p14:creationId xmlns:p14="http://schemas.microsoft.com/office/powerpoint/2010/main" val="1911173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Inhaltsplatzhalter 2"/>
          <p:cNvSpPr>
            <a:spLocks noGrp="1"/>
          </p:cNvSpPr>
          <p:nvPr>
            <p:ph idx="1"/>
          </p:nvPr>
        </p:nvSpPr>
        <p:spPr/>
        <p:txBody>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139109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Tree>
    <p:extLst>
      <p:ext uri="{BB962C8B-B14F-4D97-AF65-F5344CB8AC3E}">
        <p14:creationId xmlns:p14="http://schemas.microsoft.com/office/powerpoint/2010/main" val="254321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Inhaltsplatzhalter 2"/>
          <p:cNvSpPr>
            <a:spLocks noGrp="1"/>
          </p:cNvSpPr>
          <p:nvPr>
            <p:ph sz="half" idx="1"/>
          </p:nvPr>
        </p:nvSpPr>
        <p:spPr>
          <a:xfrm>
            <a:off x="533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4" name="Inhaltsplatzhalter 3"/>
          <p:cNvSpPr>
            <a:spLocks noGrp="1"/>
          </p:cNvSpPr>
          <p:nvPr>
            <p:ph sz="half" idx="2"/>
          </p:nvPr>
        </p:nvSpPr>
        <p:spPr>
          <a:xfrm>
            <a:off x="4610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55714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172997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Tree>
    <p:extLst>
      <p:ext uri="{BB962C8B-B14F-4D97-AF65-F5344CB8AC3E}">
        <p14:creationId xmlns:p14="http://schemas.microsoft.com/office/powerpoint/2010/main" val="1001061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45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273360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Inhaltsplatzhalter 2"/>
          <p:cNvSpPr>
            <a:spLocks noGrp="1"/>
          </p:cNvSpPr>
          <p:nvPr>
            <p:ph idx="1"/>
          </p:nvPr>
        </p:nvSpPr>
        <p:spPr/>
        <p:txBody>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585679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4270764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3338473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34150" y="222250"/>
            <a:ext cx="2038350" cy="5873750"/>
          </a:xfrm>
        </p:spPr>
        <p:txBody>
          <a:bodyPr vert="eaVert"/>
          <a:lstStyle/>
          <a:p>
            <a:r>
              <a:rPr lang="en-US" smtClean="0"/>
              <a:t>Mastertitelformat bearbeiten</a:t>
            </a:r>
            <a:endParaRPr lang="en-US"/>
          </a:p>
        </p:txBody>
      </p:sp>
      <p:sp>
        <p:nvSpPr>
          <p:cNvPr id="3" name="Vertikaler Textplatzhalter 2"/>
          <p:cNvSpPr>
            <a:spLocks noGrp="1"/>
          </p:cNvSpPr>
          <p:nvPr>
            <p:ph type="body" orient="vert" idx="1"/>
          </p:nvPr>
        </p:nvSpPr>
        <p:spPr>
          <a:xfrm>
            <a:off x="419100" y="222250"/>
            <a:ext cx="5962650" cy="5873750"/>
          </a:xfrm>
        </p:spPr>
        <p:txBody>
          <a:bodyPr vert="eaVert"/>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1171839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AndTx" preserve="1">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419100" y="222250"/>
            <a:ext cx="8153400" cy="863600"/>
          </a:xfrm>
        </p:spPr>
        <p:txBody>
          <a:bodyPr/>
          <a:lstStyle/>
          <a:p>
            <a:r>
              <a:rPr lang="en-US" smtClean="0"/>
              <a:t>Mastertitelformat bearbeiten</a:t>
            </a:r>
            <a:endParaRPr lang="en-US"/>
          </a:p>
        </p:txBody>
      </p:sp>
      <p:sp>
        <p:nvSpPr>
          <p:cNvPr id="3" name="Diagrammplatzhalter 2"/>
          <p:cNvSpPr>
            <a:spLocks noGrp="1"/>
          </p:cNvSpPr>
          <p:nvPr>
            <p:ph type="chart" sz="half" idx="1"/>
          </p:nvPr>
        </p:nvSpPr>
        <p:spPr>
          <a:xfrm>
            <a:off x="533400" y="1295400"/>
            <a:ext cx="3924300" cy="4800600"/>
          </a:xfrm>
        </p:spPr>
        <p:txBody>
          <a:bodyPr/>
          <a:lstStyle/>
          <a:p>
            <a:pPr lvl="0"/>
            <a:endParaRPr lang="en-US" noProof="0"/>
          </a:p>
        </p:txBody>
      </p:sp>
      <p:sp>
        <p:nvSpPr>
          <p:cNvPr id="4" name="Textplatzhalter 3"/>
          <p:cNvSpPr>
            <a:spLocks noGrp="1"/>
          </p:cNvSpPr>
          <p:nvPr>
            <p:ph type="body" sz="half" idx="2"/>
          </p:nvPr>
        </p:nvSpPr>
        <p:spPr>
          <a:xfrm>
            <a:off x="4610100" y="1295400"/>
            <a:ext cx="3924300" cy="4800600"/>
          </a:xfrm>
        </p:spPr>
        <p:txBody>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213412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Master-Untertitelformat bearbeiten</a:t>
            </a:r>
          </a:p>
        </p:txBody>
      </p:sp>
    </p:spTree>
    <p:extLst>
      <p:ext uri="{BB962C8B-B14F-4D97-AF65-F5344CB8AC3E}">
        <p14:creationId xmlns:p14="http://schemas.microsoft.com/office/powerpoint/2010/main" val="144222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
        <p:nvSpPr>
          <p:cNvPr id="3" name="Inhaltsplatzhalter 2"/>
          <p:cNvSpPr>
            <a:spLocks noGrp="1"/>
          </p:cNvSpPr>
          <p:nvPr>
            <p:ph idx="1"/>
          </p:nvPr>
        </p:nvSpPr>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2724889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Mastertextformat bearbeiten</a:t>
            </a:r>
          </a:p>
        </p:txBody>
      </p:sp>
    </p:spTree>
    <p:extLst>
      <p:ext uri="{BB962C8B-B14F-4D97-AF65-F5344CB8AC3E}">
        <p14:creationId xmlns:p14="http://schemas.microsoft.com/office/powerpoint/2010/main" val="883706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
        <p:nvSpPr>
          <p:cNvPr id="3" name="Inhaltsplatzhalter 2"/>
          <p:cNvSpPr>
            <a:spLocks noGrp="1"/>
          </p:cNvSpPr>
          <p:nvPr>
            <p:ph sz="half" idx="1"/>
          </p:nvPr>
        </p:nvSpPr>
        <p:spPr>
          <a:xfrm>
            <a:off x="533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Inhaltsplatzhalter 3"/>
          <p:cNvSpPr>
            <a:spLocks noGrp="1"/>
          </p:cNvSpPr>
          <p:nvPr>
            <p:ph sz="half" idx="2"/>
          </p:nvPr>
        </p:nvSpPr>
        <p:spPr>
          <a:xfrm>
            <a:off x="4610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3989197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1947698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Tree>
    <p:extLst>
      <p:ext uri="{BB962C8B-B14F-4D97-AF65-F5344CB8AC3E}">
        <p14:creationId xmlns:p14="http://schemas.microsoft.com/office/powerpoint/2010/main" val="253585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Tree>
    <p:extLst>
      <p:ext uri="{BB962C8B-B14F-4D97-AF65-F5344CB8AC3E}">
        <p14:creationId xmlns:p14="http://schemas.microsoft.com/office/powerpoint/2010/main" val="3195427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250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288624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Mastertextformat bearbeiten</a:t>
            </a:r>
          </a:p>
        </p:txBody>
      </p:sp>
    </p:spTree>
    <p:extLst>
      <p:ext uri="{BB962C8B-B14F-4D97-AF65-F5344CB8AC3E}">
        <p14:creationId xmlns:p14="http://schemas.microsoft.com/office/powerpoint/2010/main" val="4068241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Mastertitelformat bearbeiten</a:t>
            </a:r>
          </a:p>
        </p:txBody>
      </p:sp>
      <p:sp>
        <p:nvSpPr>
          <p:cNvPr id="3" name="Vertikaler Textplatzhalter 2"/>
          <p:cNvSpPr>
            <a:spLocks noGrp="1"/>
          </p:cNvSpPr>
          <p:nvPr>
            <p:ph type="body" orient="vert" idx="1"/>
          </p:nvPr>
        </p:nvSpPr>
        <p:spPr/>
        <p:txBody>
          <a:bodyPr vert="eaVert"/>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1739830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34150" y="222250"/>
            <a:ext cx="2038350" cy="5873750"/>
          </a:xfrm>
        </p:spPr>
        <p:txBody>
          <a:bodyPr vert="eaVert"/>
          <a:lstStyle/>
          <a:p>
            <a:r>
              <a:rPr lang="en-US"/>
              <a:t>Mastertitelformat bearbeiten</a:t>
            </a:r>
          </a:p>
        </p:txBody>
      </p:sp>
      <p:sp>
        <p:nvSpPr>
          <p:cNvPr id="3" name="Vertikaler Textplatzhalter 2"/>
          <p:cNvSpPr>
            <a:spLocks noGrp="1"/>
          </p:cNvSpPr>
          <p:nvPr>
            <p:ph type="body" orient="vert" idx="1"/>
          </p:nvPr>
        </p:nvSpPr>
        <p:spPr>
          <a:xfrm>
            <a:off x="419100" y="222250"/>
            <a:ext cx="5962650" cy="5873750"/>
          </a:xfrm>
        </p:spPr>
        <p:txBody>
          <a:bodyPr vert="eaVert"/>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2431807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19100" y="222250"/>
            <a:ext cx="8153400" cy="863600"/>
          </a:xfrm>
        </p:spPr>
        <p:txBody>
          <a:bodyPr/>
          <a:lstStyle/>
          <a:p>
            <a:r>
              <a:rPr lang="en-US"/>
              <a:t>Mastertitelformat bearbeiten</a:t>
            </a:r>
          </a:p>
        </p:txBody>
      </p:sp>
      <p:sp>
        <p:nvSpPr>
          <p:cNvPr id="3" name="Inhaltsplatzhalter 2"/>
          <p:cNvSpPr>
            <a:spLocks noGrp="1"/>
          </p:cNvSpPr>
          <p:nvPr>
            <p:ph sz="half" idx="1"/>
          </p:nvPr>
        </p:nvSpPr>
        <p:spPr>
          <a:xfrm>
            <a:off x="533400" y="1295400"/>
            <a:ext cx="8001000" cy="2324100"/>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4" name="Textplatzhalter 3"/>
          <p:cNvSpPr>
            <a:spLocks noGrp="1"/>
          </p:cNvSpPr>
          <p:nvPr>
            <p:ph type="body" sz="half" idx="2"/>
          </p:nvPr>
        </p:nvSpPr>
        <p:spPr>
          <a:xfrm>
            <a:off x="533400" y="3771900"/>
            <a:ext cx="8001000" cy="2324100"/>
          </a:xfrm>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Tree>
    <p:extLst>
      <p:ext uri="{BB962C8B-B14F-4D97-AF65-F5344CB8AC3E}">
        <p14:creationId xmlns:p14="http://schemas.microsoft.com/office/powerpoint/2010/main" val="3520588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3" name="Rectangle 4"/>
          <p:cNvSpPr>
            <a:spLocks noChangeArrowheads="1"/>
          </p:cNvSpPr>
          <p:nvPr/>
        </p:nvSpPr>
        <p:spPr bwMode="auto">
          <a:xfrm rot="16200000">
            <a:off x="-2289969" y="2955132"/>
            <a:ext cx="6416675" cy="474662"/>
          </a:xfrm>
          <a:prstGeom prst="rect">
            <a:avLst/>
          </a:prstGeom>
          <a:noFill/>
          <a:ln w="12700">
            <a:noFill/>
            <a:miter lim="800000"/>
            <a:headEnd/>
            <a:tailEnd/>
          </a:ln>
          <a:effectLst/>
        </p:spPr>
        <p:txBody>
          <a:bodyPr lIns="0" tIns="0" rIns="0" bIns="0"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r>
              <a:rPr lang="en-US" altLang="cs-CZ" b="0">
                <a:latin typeface="Times" panose="02020603050405020304" pitchFamily="18" charset="0"/>
              </a:rPr>
              <a:t>Using UML, Patterns, and Java</a:t>
            </a:r>
          </a:p>
        </p:txBody>
      </p:sp>
      <p:sp>
        <p:nvSpPr>
          <p:cNvPr id="4" name="Text Box 5"/>
          <p:cNvSpPr txBox="1">
            <a:spLocks noChangeArrowheads="1"/>
          </p:cNvSpPr>
          <p:nvPr/>
        </p:nvSpPr>
        <p:spPr bwMode="auto">
          <a:xfrm rot="16200000">
            <a:off x="-2659063" y="3171826"/>
            <a:ext cx="6405563" cy="519112"/>
          </a:xfrm>
          <a:prstGeom prst="rect">
            <a:avLst/>
          </a:prstGeom>
          <a:noFill/>
          <a:ln w="12700">
            <a:noFill/>
            <a:miter lim="800000"/>
            <a:headEnd/>
            <a:tailEnd/>
          </a:ln>
          <a:effectLst/>
        </p:spPr>
        <p:txBody>
          <a:bodyPr>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spcBef>
                <a:spcPct val="50000"/>
              </a:spcBef>
            </a:pPr>
            <a:r>
              <a:rPr lang="en-US" altLang="cs-CZ" sz="2800">
                <a:latin typeface="Times" panose="02020603050405020304" pitchFamily="18" charset="0"/>
              </a:rPr>
              <a:t>Object-Oriented Software Engineering</a:t>
            </a:r>
            <a:endParaRPr lang="en-US" altLang="cs-CZ" b="0">
              <a:latin typeface="Times" panose="02020603050405020304" pitchFamily="18" charset="0"/>
            </a:endParaRPr>
          </a:p>
        </p:txBody>
      </p:sp>
      <p:sp>
        <p:nvSpPr>
          <p:cNvPr id="184323" name="Rectangle 3"/>
          <p:cNvSpPr>
            <a:spLocks noGrp="1" noChangeArrowheads="1"/>
          </p:cNvSpPr>
          <p:nvPr>
            <p:ph type="ctrTitle"/>
          </p:nvPr>
        </p:nvSpPr>
        <p:spPr>
          <a:xfrm>
            <a:off x="1485900" y="320675"/>
            <a:ext cx="5638800" cy="2143125"/>
          </a:xfrm>
          <a:solidFill>
            <a:srgbClr val="C0C0C0">
              <a:alpha val="50000"/>
            </a:srgbClr>
          </a:solidFill>
        </p:spPr>
        <p:txBody>
          <a:bodyPr/>
          <a:lstStyle>
            <a:lvl1pPr algn="ctr">
              <a:defRPr sz="2400" i="0"/>
            </a:lvl1pPr>
          </a:lstStyle>
          <a:p>
            <a:r>
              <a:rPr lang="en-US"/>
              <a:t>Mastertitelformat bearbeiten</a:t>
            </a:r>
          </a:p>
        </p:txBody>
      </p:sp>
    </p:spTree>
    <p:extLst>
      <p:ext uri="{BB962C8B-B14F-4D97-AF65-F5344CB8AC3E}">
        <p14:creationId xmlns:p14="http://schemas.microsoft.com/office/powerpoint/2010/main" val="35225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
        <p:nvSpPr>
          <p:cNvPr id="3" name="Inhaltsplatzhalter 2"/>
          <p:cNvSpPr>
            <a:spLocks noGrp="1"/>
          </p:cNvSpPr>
          <p:nvPr>
            <p:ph sz="half" idx="1"/>
          </p:nvPr>
        </p:nvSpPr>
        <p:spPr>
          <a:xfrm>
            <a:off x="533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4" name="Inhaltsplatzhalter 3"/>
          <p:cNvSpPr>
            <a:spLocks noGrp="1"/>
          </p:cNvSpPr>
          <p:nvPr>
            <p:ph sz="half" idx="2"/>
          </p:nvPr>
        </p:nvSpPr>
        <p:spPr>
          <a:xfrm>
            <a:off x="4610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10012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Tree>
    <p:extLst>
      <p:ext uri="{BB962C8B-B14F-4D97-AF65-F5344CB8AC3E}">
        <p14:creationId xmlns:p14="http://schemas.microsoft.com/office/powerpoint/2010/main" val="167869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Mastertitelformat bearbeiten</a:t>
            </a:r>
            <a:endParaRPr lang="en-US"/>
          </a:p>
        </p:txBody>
      </p:sp>
    </p:spTree>
    <p:extLst>
      <p:ext uri="{BB962C8B-B14F-4D97-AF65-F5344CB8AC3E}">
        <p14:creationId xmlns:p14="http://schemas.microsoft.com/office/powerpoint/2010/main" val="241142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09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246365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Mastertextformat bearbeiten</a:t>
            </a:r>
          </a:p>
        </p:txBody>
      </p:sp>
    </p:spTree>
    <p:extLst>
      <p:ext uri="{BB962C8B-B14F-4D97-AF65-F5344CB8AC3E}">
        <p14:creationId xmlns:p14="http://schemas.microsoft.com/office/powerpoint/2010/main" val="62812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1027" name="Rectangle 3"/>
          <p:cNvSpPr>
            <a:spLocks noGrp="1" noChangeArrowheads="1"/>
          </p:cNvSpPr>
          <p:nvPr>
            <p:ph type="title"/>
          </p:nvPr>
        </p:nvSpPr>
        <p:spPr bwMode="auto">
          <a:xfrm>
            <a:off x="419100" y="222250"/>
            <a:ext cx="815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cs-CZ" smtClean="0"/>
              <a:t>Click to edit Master title style</a:t>
            </a:r>
          </a:p>
        </p:txBody>
      </p:sp>
      <p:sp>
        <p:nvSpPr>
          <p:cNvPr id="6" name="Text Box 10"/>
          <p:cNvSpPr txBox="1">
            <a:spLocks noChangeArrowheads="1"/>
          </p:cNvSpPr>
          <p:nvPr userDrawn="1"/>
        </p:nvSpPr>
        <p:spPr bwMode="auto">
          <a:xfrm>
            <a:off x="360363" y="6400800"/>
            <a:ext cx="8382000" cy="230188"/>
          </a:xfrm>
          <a:prstGeom prst="rect">
            <a:avLst/>
          </a:prstGeom>
          <a:noFill/>
          <a:ln w="12700">
            <a:noFill/>
            <a:miter lim="800000"/>
            <a:headEnd/>
            <a:tailEnd/>
          </a:ln>
          <a:effectLst/>
        </p:spPr>
        <p:txBody>
          <a:bodyPr>
            <a:spAutoFit/>
          </a:bodyPr>
          <a:lstStyle>
            <a:lvl1pPr defTabSz="514350" eaLnBrk="0" hangingPunct="0">
              <a:defRPr sz="3400" b="1">
                <a:solidFill>
                  <a:schemeClr val="tx1"/>
                </a:solidFill>
                <a:latin typeface="Palatino" charset="0"/>
                <a:ea typeface="ＭＳ Ｐゴシック" panose="020B0600070205080204" pitchFamily="34" charset="-128"/>
              </a:defRPr>
            </a:lvl1pPr>
            <a:lvl2pPr marL="37931725" indent="-37474525" defTabSz="514350"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r>
              <a:rPr lang="en-US" altLang="cs-CZ" sz="900"/>
              <a:t>Bernd Bruegge &amp; Allen H. Dutoit 	       	   Object-Oriented Software Engineering: Using UML, Patterns, and Java                                        </a:t>
            </a:r>
            <a:fld id="{F2667C7C-4793-41A1-A134-DF11EB18B36B}" type="slidenum">
              <a:rPr lang="en-US" altLang="cs-CZ" sz="900"/>
              <a:pPr eaLnBrk="1" hangingPunct="1"/>
              <a:t>‹#›</a:t>
            </a:fld>
            <a:endParaRPr lang="en-US" altLang="cs-CZ" sz="90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pitchFamily="-110" charset="-128"/>
          <a:cs typeface="ＭＳ Ｐゴシック" pitchFamily="-110" charset="-128"/>
        </a:defRPr>
      </a:lvl1pPr>
      <a:lvl2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2pPr>
      <a:lvl3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3pPr>
      <a:lvl4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4pPr>
      <a:lvl5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5pPr>
      <a:lvl6pPr marL="457200" algn="l" rtl="0" eaLnBrk="0" fontAlgn="base" hangingPunct="0">
        <a:lnSpc>
          <a:spcPct val="90000"/>
        </a:lnSpc>
        <a:spcBef>
          <a:spcPct val="0"/>
        </a:spcBef>
        <a:spcAft>
          <a:spcPct val="0"/>
        </a:spcAft>
        <a:defRPr sz="3000" b="1">
          <a:solidFill>
            <a:schemeClr val="tx2"/>
          </a:solidFill>
          <a:latin typeface="Century Gothic" pitchFamily="-110" charset="0"/>
        </a:defRPr>
      </a:lvl6pPr>
      <a:lvl7pPr marL="914400" algn="l" rtl="0" eaLnBrk="0" fontAlgn="base" hangingPunct="0">
        <a:lnSpc>
          <a:spcPct val="90000"/>
        </a:lnSpc>
        <a:spcBef>
          <a:spcPct val="0"/>
        </a:spcBef>
        <a:spcAft>
          <a:spcPct val="0"/>
        </a:spcAft>
        <a:defRPr sz="3000" b="1">
          <a:solidFill>
            <a:schemeClr val="tx2"/>
          </a:solidFill>
          <a:latin typeface="Century Gothic" pitchFamily="-110" charset="0"/>
        </a:defRPr>
      </a:lvl7pPr>
      <a:lvl8pPr marL="1371600" algn="l" rtl="0" eaLnBrk="0" fontAlgn="base" hangingPunct="0">
        <a:lnSpc>
          <a:spcPct val="90000"/>
        </a:lnSpc>
        <a:spcBef>
          <a:spcPct val="0"/>
        </a:spcBef>
        <a:spcAft>
          <a:spcPct val="0"/>
        </a:spcAft>
        <a:defRPr sz="3000" b="1">
          <a:solidFill>
            <a:schemeClr val="tx2"/>
          </a:solidFill>
          <a:latin typeface="Century Gothic" pitchFamily="-110" charset="0"/>
        </a:defRPr>
      </a:lvl8pPr>
      <a:lvl9pPr marL="1828800" algn="l" rtl="0" eaLnBrk="0" fontAlgn="base" hangingPunct="0">
        <a:lnSpc>
          <a:spcPct val="90000"/>
        </a:lnSpc>
        <a:spcBef>
          <a:spcPct val="0"/>
        </a:spcBef>
        <a:spcAft>
          <a:spcPct val="0"/>
        </a:spcAft>
        <a:defRPr sz="3000" b="1">
          <a:solidFill>
            <a:schemeClr val="tx2"/>
          </a:solidFill>
          <a:latin typeface="Century Gothic" pitchFamily="-110" charset="0"/>
        </a:defRPr>
      </a:lvl9pPr>
    </p:titleStyle>
    <p:bodyStyle>
      <a:lvl1pPr marL="285750" indent="-285750" algn="l" rtl="0" eaLnBrk="0" fontAlgn="base" hangingPunct="0">
        <a:lnSpc>
          <a:spcPct val="90000"/>
        </a:lnSpc>
        <a:spcBef>
          <a:spcPct val="30000"/>
        </a:spcBef>
        <a:spcAft>
          <a:spcPct val="0"/>
        </a:spcAft>
        <a:buClr>
          <a:schemeClr val="tx2"/>
        </a:buClr>
        <a:buFont typeface="Times" panose="02020603050405020304" pitchFamily="18" charset="0"/>
        <a:buChar char="•"/>
        <a:defRPr sz="2400">
          <a:solidFill>
            <a:schemeClr val="tx1"/>
          </a:solidFill>
          <a:latin typeface="+mn-lt"/>
          <a:ea typeface="ＭＳ Ｐゴシック" pitchFamily="-110" charset="-128"/>
          <a:cs typeface="ＭＳ Ｐゴシック" pitchFamily="-110" charset="-128"/>
        </a:defRPr>
      </a:lvl1pPr>
      <a:lvl2pPr marL="685800" indent="-228600" algn="l" rtl="0" eaLnBrk="0" fontAlgn="base" hangingPunct="0">
        <a:lnSpc>
          <a:spcPct val="90000"/>
        </a:lnSpc>
        <a:spcBef>
          <a:spcPct val="30000"/>
        </a:spcBef>
        <a:spcAft>
          <a:spcPct val="0"/>
        </a:spcAft>
        <a:buClr>
          <a:schemeClr val="hlink"/>
        </a:buClr>
        <a:buSzPct val="100000"/>
        <a:buFont typeface="Times" panose="02020603050405020304" pitchFamily="18" charset="0"/>
        <a:buChar char="•"/>
        <a:defRPr sz="2000">
          <a:solidFill>
            <a:schemeClr val="tx1"/>
          </a:solidFill>
          <a:latin typeface="+mn-lt"/>
          <a:ea typeface="ＭＳ Ｐゴシック" pitchFamily="-110" charset="-128"/>
        </a:defRPr>
      </a:lvl2pPr>
      <a:lvl3pPr marL="1143000" indent="-228600" algn="l" rtl="0" eaLnBrk="0" fontAlgn="base" hangingPunct="0">
        <a:lnSpc>
          <a:spcPct val="90000"/>
        </a:lnSpc>
        <a:spcBef>
          <a:spcPct val="30000"/>
        </a:spcBef>
        <a:spcAft>
          <a:spcPct val="0"/>
        </a:spcAft>
        <a:buClr>
          <a:schemeClr val="tx2"/>
        </a:buClr>
        <a:buFont typeface="Times" panose="02020603050405020304" pitchFamily="18" charset="0"/>
        <a:buChar char="•"/>
        <a:defRPr sz="2000">
          <a:solidFill>
            <a:schemeClr val="tx1"/>
          </a:solidFill>
          <a:latin typeface="+mn-lt"/>
          <a:ea typeface="ＭＳ Ｐゴシック" pitchFamily="-110" charset="-128"/>
        </a:defRPr>
      </a:lvl3pPr>
      <a:lvl4pPr marL="15430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10" charset="-128"/>
        </a:defRPr>
      </a:lvl4pPr>
      <a:lvl5pPr marL="20002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10" charset="-128"/>
        </a:defRPr>
      </a:lvl5pPr>
      <a:lvl6pPr marL="24574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6pPr>
      <a:lvl7pPr marL="29146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7pPr>
      <a:lvl8pPr marL="33718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8pPr>
      <a:lvl9pPr marL="38290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533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14339" name="Rectangle 3"/>
          <p:cNvSpPr>
            <a:spLocks noGrp="1" noChangeArrowheads="1"/>
          </p:cNvSpPr>
          <p:nvPr>
            <p:ph type="title"/>
          </p:nvPr>
        </p:nvSpPr>
        <p:spPr bwMode="auto">
          <a:xfrm>
            <a:off x="419100" y="222250"/>
            <a:ext cx="815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cs-CZ" smtClean="0"/>
              <a:t>Click to edit Master title style</a:t>
            </a:r>
          </a:p>
        </p:txBody>
      </p:sp>
      <p:sp>
        <p:nvSpPr>
          <p:cNvPr id="1033" name="Text Box 9"/>
          <p:cNvSpPr txBox="1">
            <a:spLocks noChangeArrowheads="1"/>
          </p:cNvSpPr>
          <p:nvPr userDrawn="1"/>
        </p:nvSpPr>
        <p:spPr bwMode="auto">
          <a:xfrm>
            <a:off x="8001000" y="6356350"/>
            <a:ext cx="430213" cy="304800"/>
          </a:xfrm>
          <a:prstGeom prst="rect">
            <a:avLst/>
          </a:prstGeom>
          <a:noFill/>
          <a:ln w="12700">
            <a:noFill/>
            <a:miter lim="800000"/>
            <a:headEnd/>
            <a:tailEnd/>
          </a:ln>
          <a:effectLst/>
        </p:spPr>
        <p:txBody>
          <a:bodyPr wrap="none">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fld id="{4B9B75E5-2FFB-49D0-95B8-F0E7CB451D8F}" type="slidenum">
              <a:rPr lang="en-US" altLang="cs-CZ" sz="1400"/>
              <a:pPr/>
              <a:t>‹#›</a:t>
            </a:fld>
            <a:endParaRPr lang="en-US" altLang="cs-CZ" sz="1400"/>
          </a:p>
        </p:txBody>
      </p:sp>
      <p:sp>
        <p:nvSpPr>
          <p:cNvPr id="1034" name="Text Box 10"/>
          <p:cNvSpPr txBox="1">
            <a:spLocks noChangeArrowheads="1"/>
          </p:cNvSpPr>
          <p:nvPr userDrawn="1"/>
        </p:nvSpPr>
        <p:spPr bwMode="auto">
          <a:xfrm>
            <a:off x="533400" y="6400800"/>
            <a:ext cx="6858000" cy="228600"/>
          </a:xfrm>
          <a:prstGeom prst="rect">
            <a:avLst/>
          </a:prstGeom>
          <a:noFill/>
          <a:ln w="12700">
            <a:noFill/>
            <a:miter lim="800000"/>
            <a:headEnd/>
            <a:tailEnd/>
          </a:ln>
          <a:effectLst/>
        </p:spPr>
        <p:txBody>
          <a:bodyPr>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900"/>
              <a:t>© 2008 Bernd Br</a:t>
            </a:r>
            <a:r>
              <a:rPr lang="en-US" altLang="ja-JP" sz="900"/>
              <a:t>uegge                                   	 Software Engineering I: Software Technology  WS 2008/9</a:t>
            </a:r>
            <a:endParaRPr lang="en-US" altLang="cs-CZ" sz="90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pitchFamily="-110" charset="-128"/>
          <a:cs typeface="ＭＳ Ｐゴシック" pitchFamily="-110" charset="-128"/>
        </a:defRPr>
      </a:lvl1pPr>
      <a:lvl2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2pPr>
      <a:lvl3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3pPr>
      <a:lvl4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4pPr>
      <a:lvl5pPr algn="l" rtl="0" eaLnBrk="0" fontAlgn="base" hangingPunct="0">
        <a:lnSpc>
          <a:spcPct val="90000"/>
        </a:lnSpc>
        <a:spcBef>
          <a:spcPct val="0"/>
        </a:spcBef>
        <a:spcAft>
          <a:spcPct val="0"/>
        </a:spcAft>
        <a:defRPr sz="3000" b="1">
          <a:solidFill>
            <a:schemeClr val="tx2"/>
          </a:solidFill>
          <a:latin typeface="Century Gothic" pitchFamily="-110" charset="0"/>
          <a:ea typeface="ＭＳ Ｐゴシック" pitchFamily="-110" charset="-128"/>
          <a:cs typeface="ＭＳ Ｐゴシック" pitchFamily="-110" charset="-128"/>
        </a:defRPr>
      </a:lvl5pPr>
      <a:lvl6pPr marL="457200" algn="l" rtl="0" eaLnBrk="0" fontAlgn="base" hangingPunct="0">
        <a:lnSpc>
          <a:spcPct val="90000"/>
        </a:lnSpc>
        <a:spcBef>
          <a:spcPct val="0"/>
        </a:spcBef>
        <a:spcAft>
          <a:spcPct val="0"/>
        </a:spcAft>
        <a:defRPr sz="3000" b="1">
          <a:solidFill>
            <a:schemeClr val="tx2"/>
          </a:solidFill>
          <a:latin typeface="Century Gothic" pitchFamily="-110" charset="0"/>
        </a:defRPr>
      </a:lvl6pPr>
      <a:lvl7pPr marL="914400" algn="l" rtl="0" eaLnBrk="0" fontAlgn="base" hangingPunct="0">
        <a:lnSpc>
          <a:spcPct val="90000"/>
        </a:lnSpc>
        <a:spcBef>
          <a:spcPct val="0"/>
        </a:spcBef>
        <a:spcAft>
          <a:spcPct val="0"/>
        </a:spcAft>
        <a:defRPr sz="3000" b="1">
          <a:solidFill>
            <a:schemeClr val="tx2"/>
          </a:solidFill>
          <a:latin typeface="Century Gothic" pitchFamily="-110" charset="0"/>
        </a:defRPr>
      </a:lvl7pPr>
      <a:lvl8pPr marL="1371600" algn="l" rtl="0" eaLnBrk="0" fontAlgn="base" hangingPunct="0">
        <a:lnSpc>
          <a:spcPct val="90000"/>
        </a:lnSpc>
        <a:spcBef>
          <a:spcPct val="0"/>
        </a:spcBef>
        <a:spcAft>
          <a:spcPct val="0"/>
        </a:spcAft>
        <a:defRPr sz="3000" b="1">
          <a:solidFill>
            <a:schemeClr val="tx2"/>
          </a:solidFill>
          <a:latin typeface="Century Gothic" pitchFamily="-110" charset="0"/>
        </a:defRPr>
      </a:lvl8pPr>
      <a:lvl9pPr marL="1828800" algn="l" rtl="0" eaLnBrk="0" fontAlgn="base" hangingPunct="0">
        <a:lnSpc>
          <a:spcPct val="90000"/>
        </a:lnSpc>
        <a:spcBef>
          <a:spcPct val="0"/>
        </a:spcBef>
        <a:spcAft>
          <a:spcPct val="0"/>
        </a:spcAft>
        <a:defRPr sz="3000" b="1">
          <a:solidFill>
            <a:schemeClr val="tx2"/>
          </a:solidFill>
          <a:latin typeface="Century Gothic" pitchFamily="-110" charset="0"/>
        </a:defRPr>
      </a:lvl9pPr>
    </p:titleStyle>
    <p:bodyStyle>
      <a:lvl1pPr marL="285750" indent="-285750" algn="l" rtl="0" eaLnBrk="0" fontAlgn="base" hangingPunct="0">
        <a:lnSpc>
          <a:spcPct val="90000"/>
        </a:lnSpc>
        <a:spcBef>
          <a:spcPct val="30000"/>
        </a:spcBef>
        <a:spcAft>
          <a:spcPct val="0"/>
        </a:spcAft>
        <a:buClr>
          <a:schemeClr val="tx2"/>
        </a:buClr>
        <a:buFont typeface="Times" panose="02020603050405020304" pitchFamily="18" charset="0"/>
        <a:buChar char="•"/>
        <a:defRPr sz="2400">
          <a:solidFill>
            <a:schemeClr val="tx1"/>
          </a:solidFill>
          <a:latin typeface="+mn-lt"/>
          <a:ea typeface="ＭＳ Ｐゴシック" pitchFamily="-110" charset="-128"/>
          <a:cs typeface="ＭＳ Ｐゴシック" pitchFamily="-110" charset="-128"/>
        </a:defRPr>
      </a:lvl1pPr>
      <a:lvl2pPr marL="685800" indent="-228600" algn="l" rtl="0" eaLnBrk="0" fontAlgn="base" hangingPunct="0">
        <a:lnSpc>
          <a:spcPct val="90000"/>
        </a:lnSpc>
        <a:spcBef>
          <a:spcPct val="30000"/>
        </a:spcBef>
        <a:spcAft>
          <a:spcPct val="0"/>
        </a:spcAft>
        <a:buClr>
          <a:schemeClr val="hlink"/>
        </a:buClr>
        <a:buSzPct val="100000"/>
        <a:buFont typeface="Times" panose="02020603050405020304" pitchFamily="18" charset="0"/>
        <a:buChar char="•"/>
        <a:defRPr sz="2000">
          <a:solidFill>
            <a:schemeClr val="tx1"/>
          </a:solidFill>
          <a:latin typeface="+mn-lt"/>
          <a:ea typeface="ＭＳ Ｐゴシック" pitchFamily="-110" charset="-128"/>
        </a:defRPr>
      </a:lvl2pPr>
      <a:lvl3pPr marL="1143000" indent="-228600" algn="l" rtl="0" eaLnBrk="0" fontAlgn="base" hangingPunct="0">
        <a:lnSpc>
          <a:spcPct val="90000"/>
        </a:lnSpc>
        <a:spcBef>
          <a:spcPct val="30000"/>
        </a:spcBef>
        <a:spcAft>
          <a:spcPct val="0"/>
        </a:spcAft>
        <a:buClr>
          <a:schemeClr val="tx2"/>
        </a:buClr>
        <a:buFont typeface="Times" panose="02020603050405020304" pitchFamily="18" charset="0"/>
        <a:buChar char="•"/>
        <a:defRPr sz="2000">
          <a:solidFill>
            <a:schemeClr val="tx1"/>
          </a:solidFill>
          <a:latin typeface="+mn-lt"/>
          <a:ea typeface="ＭＳ Ｐゴシック" pitchFamily="-110" charset="-128"/>
        </a:defRPr>
      </a:lvl3pPr>
      <a:lvl4pPr marL="15430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10" charset="-128"/>
        </a:defRPr>
      </a:lvl4pPr>
      <a:lvl5pPr marL="20002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10" charset="-128"/>
        </a:defRPr>
      </a:lvl5pPr>
      <a:lvl6pPr marL="24574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6pPr>
      <a:lvl7pPr marL="29146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7pPr>
      <a:lvl8pPr marL="33718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8pPr>
      <a:lvl9pPr marL="3829050" indent="-171450" algn="l" rtl="0" eaLnBrk="0" fontAlgn="base" hangingPunct="0">
        <a:lnSpc>
          <a:spcPct val="90000"/>
        </a:lnSpc>
        <a:spcBef>
          <a:spcPct val="30000"/>
        </a:spcBef>
        <a:spcAft>
          <a:spcPct val="0"/>
        </a:spcAft>
        <a:buSzPct val="100000"/>
        <a:buFont typeface="Times" pitchFamily="-110" charset="0"/>
        <a:buChar char="•"/>
        <a:defRPr sz="2000">
          <a:solidFill>
            <a:schemeClr val="tx1"/>
          </a:solidFill>
          <a:latin typeface="+mn-lt"/>
          <a:ea typeface="ＭＳ Ｐゴシック" pitchFamily="-110"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533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cs-CZ" smtClean="0"/>
              <a:t>Mastertextformat bearbeiten</a:t>
            </a:r>
          </a:p>
          <a:p>
            <a:pPr lvl="1"/>
            <a:r>
              <a:rPr lang="en-US" altLang="cs-CZ" smtClean="0"/>
              <a:t>Zweite Ebene</a:t>
            </a:r>
          </a:p>
          <a:p>
            <a:pPr lvl="2"/>
            <a:r>
              <a:rPr lang="en-US" altLang="cs-CZ" smtClean="0"/>
              <a:t>Dritte Ebene</a:t>
            </a:r>
          </a:p>
          <a:p>
            <a:pPr lvl="3"/>
            <a:r>
              <a:rPr lang="en-US" altLang="cs-CZ" smtClean="0"/>
              <a:t>Vierte Ebene</a:t>
            </a:r>
          </a:p>
          <a:p>
            <a:pPr lvl="4"/>
            <a:r>
              <a:rPr lang="en-US" altLang="cs-CZ" smtClean="0"/>
              <a:t>Fünfte Ebene</a:t>
            </a:r>
          </a:p>
        </p:txBody>
      </p:sp>
      <p:sp>
        <p:nvSpPr>
          <p:cNvPr id="27651" name="Rectangle 3"/>
          <p:cNvSpPr>
            <a:spLocks noGrp="1" noChangeArrowheads="1"/>
          </p:cNvSpPr>
          <p:nvPr>
            <p:ph type="title"/>
          </p:nvPr>
        </p:nvSpPr>
        <p:spPr bwMode="auto">
          <a:xfrm>
            <a:off x="419100" y="222250"/>
            <a:ext cx="8153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cs-CZ" smtClean="0"/>
              <a:t>Mastertitelformat bearbeiten</a:t>
            </a:r>
          </a:p>
        </p:txBody>
      </p:sp>
      <p:sp>
        <p:nvSpPr>
          <p:cNvPr id="6" name="Rechteck 5"/>
          <p:cNvSpPr/>
          <p:nvPr/>
        </p:nvSpPr>
        <p:spPr>
          <a:xfrm>
            <a:off x="3967163" y="3198813"/>
            <a:ext cx="184150" cy="460375"/>
          </a:xfrm>
          <a:prstGeom prst="rect">
            <a:avLst/>
          </a:prstGeom>
        </p:spPr>
        <p:txBody>
          <a:bodyPr wrap="none">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cs-CZ" altLang="cs-CZ">
              <a:latin typeface="Helvetica" panose="020B0604020202020204" pitchFamily="34" charset="0"/>
            </a:endParaRPr>
          </a:p>
        </p:txBody>
      </p:sp>
      <p:sp>
        <p:nvSpPr>
          <p:cNvPr id="7" name="Text Box 10"/>
          <p:cNvSpPr txBox="1">
            <a:spLocks noChangeArrowheads="1"/>
          </p:cNvSpPr>
          <p:nvPr/>
        </p:nvSpPr>
        <p:spPr bwMode="auto">
          <a:xfrm>
            <a:off x="360363" y="6400800"/>
            <a:ext cx="8382000" cy="230188"/>
          </a:xfrm>
          <a:prstGeom prst="rect">
            <a:avLst/>
          </a:prstGeom>
          <a:noFill/>
          <a:ln w="12700">
            <a:noFill/>
            <a:miter lim="800000"/>
            <a:headEnd/>
            <a:tailEnd/>
          </a:ln>
          <a:effectLst/>
        </p:spPr>
        <p:txBody>
          <a:bodyPr>
            <a:spAutoFit/>
          </a:bodyPr>
          <a:lstStyle>
            <a:lvl1pPr defTabSz="514350" eaLnBrk="0" hangingPunct="0">
              <a:defRPr sz="3400" b="1">
                <a:solidFill>
                  <a:schemeClr val="tx1"/>
                </a:solidFill>
                <a:latin typeface="Palatino" charset="0"/>
                <a:ea typeface="ＭＳ Ｐゴシック" panose="020B0600070205080204" pitchFamily="34" charset="-128"/>
              </a:defRPr>
            </a:lvl1pPr>
            <a:lvl2pPr marL="37931725" indent="-37474525" defTabSz="514350"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r>
              <a:rPr lang="en-US" altLang="cs-CZ" sz="900">
                <a:latin typeface="Helvetica" panose="020B0604020202020204" pitchFamily="34" charset="0"/>
              </a:rPr>
              <a:t>Bernd Bruegge &amp; Allen H. Dutoit 	       	   Object-Oriented Software Engineering: Using UML, Patterns, and Java                                        </a:t>
            </a:r>
            <a:fld id="{B15186F5-6F50-4724-9551-D46250A59746}" type="slidenum">
              <a:rPr lang="en-US" altLang="cs-CZ" sz="900">
                <a:latin typeface="Helvetica" panose="020B0604020202020204" pitchFamily="34" charset="0"/>
              </a:rPr>
              <a:pPr eaLnBrk="1" hangingPunct="1"/>
              <a:t>‹#›</a:t>
            </a:fld>
            <a:endParaRPr lang="en-US" altLang="cs-CZ" sz="900">
              <a:latin typeface="Helvetica" panose="020B0604020202020204" pitchFamily="34" charset="0"/>
            </a:endParaRPr>
          </a:p>
        </p:txBody>
      </p:sp>
      <p:sp>
        <p:nvSpPr>
          <p:cNvPr id="8" name="Text Box 9"/>
          <p:cNvSpPr txBox="1">
            <a:spLocks noChangeArrowheads="1"/>
          </p:cNvSpPr>
          <p:nvPr userDrawn="1"/>
        </p:nvSpPr>
        <p:spPr bwMode="auto">
          <a:xfrm>
            <a:off x="8001000" y="6356350"/>
            <a:ext cx="430213" cy="304800"/>
          </a:xfrm>
          <a:prstGeom prst="rect">
            <a:avLst/>
          </a:prstGeom>
          <a:noFill/>
          <a:ln w="12700">
            <a:noFill/>
            <a:miter lim="800000"/>
            <a:headEnd/>
            <a:tailEnd/>
          </a:ln>
          <a:effectLst/>
        </p:spPr>
        <p:txBody>
          <a:bodyPr wrap="none">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fld id="{73A65980-C0E8-48FF-B3A8-DEEE950267B5}" type="slidenum">
              <a:rPr lang="en-US" altLang="cs-CZ" sz="1400"/>
              <a:pPr/>
              <a:t>‹#›</a:t>
            </a:fld>
            <a:endParaRPr lang="en-US" altLang="cs-CZ" sz="1400"/>
          </a:p>
        </p:txBody>
      </p:sp>
      <p:sp>
        <p:nvSpPr>
          <p:cNvPr id="9" name="Text Box 10"/>
          <p:cNvSpPr txBox="1">
            <a:spLocks noChangeArrowheads="1"/>
          </p:cNvSpPr>
          <p:nvPr userDrawn="1"/>
        </p:nvSpPr>
        <p:spPr bwMode="auto">
          <a:xfrm>
            <a:off x="533400" y="6400800"/>
            <a:ext cx="6858000" cy="228600"/>
          </a:xfrm>
          <a:prstGeom prst="rect">
            <a:avLst/>
          </a:prstGeom>
          <a:noFill/>
          <a:ln w="12700">
            <a:noFill/>
            <a:miter lim="800000"/>
            <a:headEnd/>
            <a:tailEnd/>
          </a:ln>
          <a:effectLst/>
        </p:spPr>
        <p:txBody>
          <a:bodyPr>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900"/>
              <a:t>© 2008 Bernd Br</a:t>
            </a:r>
            <a:r>
              <a:rPr lang="en-US" altLang="ja-JP" sz="900"/>
              <a:t>uegge                                   	 Software Engineering I: Software Technology  WS 2008/9</a:t>
            </a:r>
            <a:endParaRPr lang="en-US" altLang="cs-CZ" sz="90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7" r:id="rId13"/>
  </p:sldLayoutIdLst>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chemeClr val="tx2"/>
          </a:solidFill>
          <a:latin typeface="Century Gothic" pitchFamily="-108"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chemeClr val="tx2"/>
          </a:solidFill>
          <a:latin typeface="Century Gothic" pitchFamily="-108"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chemeClr val="tx2"/>
          </a:solidFill>
          <a:latin typeface="Century Gothic" pitchFamily="-108"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chemeClr val="tx2"/>
          </a:solidFill>
          <a:latin typeface="Century Gothic" pitchFamily="-108"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000" b="1">
          <a:solidFill>
            <a:schemeClr val="tx2"/>
          </a:solidFill>
          <a:latin typeface="Century Gothic" pitchFamily="-108" charset="0"/>
        </a:defRPr>
      </a:lvl6pPr>
      <a:lvl7pPr marL="914400" algn="l" rtl="0" eaLnBrk="1" fontAlgn="base" hangingPunct="1">
        <a:lnSpc>
          <a:spcPct val="90000"/>
        </a:lnSpc>
        <a:spcBef>
          <a:spcPct val="0"/>
        </a:spcBef>
        <a:spcAft>
          <a:spcPct val="0"/>
        </a:spcAft>
        <a:defRPr sz="3000" b="1">
          <a:solidFill>
            <a:schemeClr val="tx2"/>
          </a:solidFill>
          <a:latin typeface="Century Gothic" pitchFamily="-108" charset="0"/>
        </a:defRPr>
      </a:lvl7pPr>
      <a:lvl8pPr marL="1371600" algn="l" rtl="0" eaLnBrk="1" fontAlgn="base" hangingPunct="1">
        <a:lnSpc>
          <a:spcPct val="90000"/>
        </a:lnSpc>
        <a:spcBef>
          <a:spcPct val="0"/>
        </a:spcBef>
        <a:spcAft>
          <a:spcPct val="0"/>
        </a:spcAft>
        <a:defRPr sz="3000" b="1">
          <a:solidFill>
            <a:schemeClr val="tx2"/>
          </a:solidFill>
          <a:latin typeface="Century Gothic" pitchFamily="-108" charset="0"/>
        </a:defRPr>
      </a:lvl8pPr>
      <a:lvl9pPr marL="1828800" algn="l" rtl="0" eaLnBrk="1" fontAlgn="base" hangingPunct="1">
        <a:lnSpc>
          <a:spcPct val="90000"/>
        </a:lnSpc>
        <a:spcBef>
          <a:spcPct val="0"/>
        </a:spcBef>
        <a:spcAft>
          <a:spcPct val="0"/>
        </a:spcAft>
        <a:defRPr sz="3000" b="1">
          <a:solidFill>
            <a:schemeClr val="tx2"/>
          </a:solidFill>
          <a:latin typeface="Century Gothic" pitchFamily="-108" charset="0"/>
        </a:defRPr>
      </a:lvl9pPr>
    </p:titleStyle>
    <p:bodyStyle>
      <a:lvl1pPr marL="285750" indent="-285750" algn="l" rtl="0" eaLnBrk="0" fontAlgn="base" hangingPunct="0">
        <a:lnSpc>
          <a:spcPct val="90000"/>
        </a:lnSpc>
        <a:spcBef>
          <a:spcPct val="30000"/>
        </a:spcBef>
        <a:spcAft>
          <a:spcPct val="0"/>
        </a:spcAft>
        <a:buClr>
          <a:schemeClr val="tx2"/>
        </a:buClr>
        <a:buFont typeface="Times" panose="02020603050405020304" pitchFamily="18" charset="0"/>
        <a:buChar char="•"/>
        <a:defRPr sz="2400">
          <a:solidFill>
            <a:schemeClr val="tx1"/>
          </a:solidFill>
          <a:latin typeface="+mn-lt"/>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Clr>
          <a:schemeClr val="hlink"/>
        </a:buClr>
        <a:buSzPct val="100000"/>
        <a:buFont typeface="Times" panose="02020603050405020304" pitchFamily="18" charset="0"/>
        <a:buChar char="•"/>
        <a:defRPr sz="2000">
          <a:solidFill>
            <a:schemeClr val="tx1"/>
          </a:solidFill>
          <a:latin typeface="+mn-lt"/>
          <a:ea typeface="ＭＳ Ｐゴシック" pitchFamily="-108" charset="-128"/>
        </a:defRPr>
      </a:lvl2pPr>
      <a:lvl3pPr marL="1143000" indent="-228600" algn="l" rtl="0" eaLnBrk="0" fontAlgn="base" hangingPunct="0">
        <a:lnSpc>
          <a:spcPct val="90000"/>
        </a:lnSpc>
        <a:spcBef>
          <a:spcPct val="30000"/>
        </a:spcBef>
        <a:spcAft>
          <a:spcPct val="0"/>
        </a:spcAft>
        <a:buClr>
          <a:schemeClr val="tx2"/>
        </a:buClr>
        <a:buFont typeface="Times" panose="02020603050405020304" pitchFamily="18" charset="0"/>
        <a:buChar char="•"/>
        <a:defRPr sz="2000">
          <a:solidFill>
            <a:schemeClr val="tx1"/>
          </a:solidFill>
          <a:latin typeface="+mn-lt"/>
          <a:ea typeface="ＭＳ Ｐゴシック" pitchFamily="-108" charset="-128"/>
        </a:defRPr>
      </a:lvl3pPr>
      <a:lvl4pPr marL="15430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08" charset="-128"/>
        </a:defRPr>
      </a:lvl4pPr>
      <a:lvl5pPr marL="2000250" indent="-171450" algn="l" rtl="0" eaLnBrk="0" fontAlgn="base" hangingPunct="0">
        <a:lnSpc>
          <a:spcPct val="90000"/>
        </a:lnSpc>
        <a:spcBef>
          <a:spcPct val="30000"/>
        </a:spcBef>
        <a:spcAft>
          <a:spcPct val="0"/>
        </a:spcAft>
        <a:buSzPct val="100000"/>
        <a:buFont typeface="Times" panose="02020603050405020304" pitchFamily="18" charset="0"/>
        <a:buChar char="•"/>
        <a:defRPr sz="2000">
          <a:solidFill>
            <a:schemeClr val="tx1"/>
          </a:solidFill>
          <a:latin typeface="+mn-lt"/>
          <a:ea typeface="ＭＳ Ｐゴシック" pitchFamily="-108" charset="-128"/>
        </a:defRPr>
      </a:lvl5pPr>
      <a:lvl6pPr marL="2457450" indent="-171450" algn="l" rtl="0" eaLnBrk="1" fontAlgn="base" hangingPunct="1">
        <a:lnSpc>
          <a:spcPct val="90000"/>
        </a:lnSpc>
        <a:spcBef>
          <a:spcPct val="30000"/>
        </a:spcBef>
        <a:spcAft>
          <a:spcPct val="0"/>
        </a:spcAft>
        <a:buSzPct val="100000"/>
        <a:buFont typeface="Times" pitchFamily="-108" charset="0"/>
        <a:buChar char="•"/>
        <a:defRPr sz="2000">
          <a:solidFill>
            <a:schemeClr val="tx1"/>
          </a:solidFill>
          <a:latin typeface="+mn-lt"/>
          <a:ea typeface="ＭＳ Ｐゴシック" pitchFamily="-108" charset="-128"/>
        </a:defRPr>
      </a:lvl6pPr>
      <a:lvl7pPr marL="2914650" indent="-171450" algn="l" rtl="0" eaLnBrk="1" fontAlgn="base" hangingPunct="1">
        <a:lnSpc>
          <a:spcPct val="90000"/>
        </a:lnSpc>
        <a:spcBef>
          <a:spcPct val="30000"/>
        </a:spcBef>
        <a:spcAft>
          <a:spcPct val="0"/>
        </a:spcAft>
        <a:buSzPct val="100000"/>
        <a:buFont typeface="Times" pitchFamily="-108" charset="0"/>
        <a:buChar char="•"/>
        <a:defRPr sz="2000">
          <a:solidFill>
            <a:schemeClr val="tx1"/>
          </a:solidFill>
          <a:latin typeface="+mn-lt"/>
          <a:ea typeface="ＭＳ Ｐゴシック" pitchFamily="-108" charset="-128"/>
        </a:defRPr>
      </a:lvl7pPr>
      <a:lvl8pPr marL="3371850" indent="-171450" algn="l" rtl="0" eaLnBrk="1" fontAlgn="base" hangingPunct="1">
        <a:lnSpc>
          <a:spcPct val="90000"/>
        </a:lnSpc>
        <a:spcBef>
          <a:spcPct val="30000"/>
        </a:spcBef>
        <a:spcAft>
          <a:spcPct val="0"/>
        </a:spcAft>
        <a:buSzPct val="100000"/>
        <a:buFont typeface="Times" pitchFamily="-108" charset="0"/>
        <a:buChar char="•"/>
        <a:defRPr sz="2000">
          <a:solidFill>
            <a:schemeClr val="tx1"/>
          </a:solidFill>
          <a:latin typeface="+mn-lt"/>
          <a:ea typeface="ＭＳ Ｐゴシック" pitchFamily="-108" charset="-128"/>
        </a:defRPr>
      </a:lvl8pPr>
      <a:lvl9pPr marL="3829050" indent="-171450" algn="l" rtl="0" eaLnBrk="1" fontAlgn="base" hangingPunct="1">
        <a:lnSpc>
          <a:spcPct val="90000"/>
        </a:lnSpc>
        <a:spcBef>
          <a:spcPct val="30000"/>
        </a:spcBef>
        <a:spcAft>
          <a:spcPct val="0"/>
        </a:spcAft>
        <a:buSzPct val="100000"/>
        <a:buFont typeface="Times" pitchFamily="-108" charset="0"/>
        <a:buChar char="•"/>
        <a:defRPr sz="2000">
          <a:solidFill>
            <a:schemeClr val="tx1"/>
          </a:solidFill>
          <a:latin typeface="+mn-lt"/>
          <a:ea typeface="ＭＳ Ｐゴシック" pitchFamily="-108"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altLang="cs-CZ" sz="3200" dirty="0" smtClean="0">
                <a:ea typeface="ＭＳ Ｐゴシック" panose="020B0600070205080204" pitchFamily="34" charset="-128"/>
              </a:rPr>
              <a:t>Modeling with UML</a:t>
            </a:r>
            <a:endParaRPr lang="cs-CZ" dirty="0"/>
          </a:p>
        </p:txBody>
      </p:sp>
      <p:sp>
        <p:nvSpPr>
          <p:cNvPr id="3" name="Podnadpis 2"/>
          <p:cNvSpPr>
            <a:spLocks noGrp="1"/>
          </p:cNvSpPr>
          <p:nvPr>
            <p:ph type="subTitle" idx="1"/>
          </p:nvPr>
        </p:nvSpPr>
        <p:spPr/>
        <p:txBody>
          <a:bodyPr/>
          <a:lstStyle/>
          <a:p>
            <a:r>
              <a:rPr lang="cs-CZ" dirty="0" smtClean="0"/>
              <a:t>Part 4</a:t>
            </a:r>
            <a:endParaRPr lang="cs-CZ" dirty="0"/>
          </a:p>
        </p:txBody>
      </p:sp>
    </p:spTree>
    <p:extLst>
      <p:ext uri="{BB962C8B-B14F-4D97-AF65-F5344CB8AC3E}">
        <p14:creationId xmlns:p14="http://schemas.microsoft.com/office/powerpoint/2010/main" val="221469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en-US" altLang="cs-CZ" smtClean="0">
                <a:ea typeface="ＭＳ Ｐゴシック" panose="020B0600070205080204" pitchFamily="34" charset="-128"/>
              </a:rPr>
              <a:t>Control Nodes	in an Activity Diagram</a:t>
            </a:r>
          </a:p>
        </p:txBody>
      </p:sp>
      <p:sp>
        <p:nvSpPr>
          <p:cNvPr id="3" name="Inhaltsplatzhalter 2"/>
          <p:cNvSpPr>
            <a:spLocks noGrp="1"/>
          </p:cNvSpPr>
          <p:nvPr>
            <p:ph sz="half" idx="1"/>
          </p:nvPr>
        </p:nvSpPr>
        <p:spPr/>
        <p:txBody>
          <a:bodyPr/>
          <a:lstStyle/>
          <a:p>
            <a:r>
              <a:rPr lang="en-US" altLang="cs-CZ" smtClean="0">
                <a:ea typeface="ＭＳ Ｐゴシック" panose="020B0600070205080204" pitchFamily="34" charset="-128"/>
              </a:rPr>
              <a:t>Initial node</a:t>
            </a:r>
          </a:p>
          <a:p>
            <a:r>
              <a:rPr lang="en-US" altLang="cs-CZ" smtClean="0">
                <a:ea typeface="ＭＳ Ｐゴシック" panose="020B0600070205080204" pitchFamily="34" charset="-128"/>
              </a:rPr>
              <a:t>Final node</a:t>
            </a:r>
          </a:p>
          <a:p>
            <a:pPr lvl="1"/>
            <a:r>
              <a:rPr lang="en-US" altLang="cs-CZ" smtClean="0">
                <a:ea typeface="ＭＳ Ｐゴシック" panose="020B0600070205080204" pitchFamily="34" charset="-128"/>
              </a:rPr>
              <a:t>Activity final node</a:t>
            </a:r>
          </a:p>
          <a:p>
            <a:pPr lvl="1"/>
            <a:r>
              <a:rPr lang="en-US" altLang="cs-CZ" smtClean="0">
                <a:ea typeface="ＭＳ Ｐゴシック" panose="020B0600070205080204" pitchFamily="34" charset="-128"/>
              </a:rPr>
              <a:t>Flow final node</a:t>
            </a:r>
          </a:p>
          <a:p>
            <a:r>
              <a:rPr lang="en-US" altLang="cs-CZ" smtClean="0">
                <a:ea typeface="ＭＳ Ｐゴシック" panose="020B0600070205080204" pitchFamily="34" charset="-128"/>
              </a:rPr>
              <a:t>Fork node</a:t>
            </a:r>
          </a:p>
          <a:p>
            <a:r>
              <a:rPr lang="en-US" altLang="cs-CZ" smtClean="0">
                <a:ea typeface="ＭＳ Ｐゴシック" panose="020B0600070205080204" pitchFamily="34" charset="-128"/>
              </a:rPr>
              <a:t>Join node</a:t>
            </a:r>
          </a:p>
          <a:p>
            <a:r>
              <a:rPr lang="en-US" altLang="cs-CZ" smtClean="0">
                <a:ea typeface="ＭＳ Ｐゴシック" panose="020B0600070205080204" pitchFamily="34" charset="-128"/>
              </a:rPr>
              <a:t>Merge node</a:t>
            </a:r>
          </a:p>
          <a:p>
            <a:r>
              <a:rPr lang="en-US" altLang="cs-CZ" smtClean="0">
                <a:ea typeface="ＭＳ Ｐゴシック" panose="020B0600070205080204" pitchFamily="34" charset="-128"/>
              </a:rPr>
              <a:t>Decision node</a:t>
            </a:r>
          </a:p>
        </p:txBody>
      </p:sp>
      <p:pic>
        <p:nvPicPr>
          <p:cNvPr id="10" name="Inhaltsplatzhalter 9" descr="ActivityFinal.pdf"/>
          <p:cNvPicPr>
            <a:picLocks noGrp="1" noChangeAspect="1"/>
          </p:cNvPicPr>
          <p:nvPr>
            <p:ph sz="half" idx="2"/>
          </p:nvPr>
        </p:nvPicPr>
        <p:blipFill>
          <a:blip r:embed="rId2">
            <a:extLst>
              <a:ext uri="{28A0092B-C50C-407E-A947-70E740481C1C}">
                <a14:useLocalDpi xmlns:a14="http://schemas.microsoft.com/office/drawing/2010/main" val="0"/>
              </a:ext>
            </a:extLst>
          </a:blip>
          <a:srcRect t="-11165" b="-11165"/>
          <a:stretch>
            <a:fillRect/>
          </a:stretch>
        </p:blipFill>
        <p:spPr>
          <a:xfrm>
            <a:off x="5440363" y="2209800"/>
            <a:ext cx="2179637" cy="2667000"/>
          </a:xfrm>
        </p:spPr>
      </p:pic>
      <p:pic>
        <p:nvPicPr>
          <p:cNvPr id="15" name="Inhaltsplatzhalter 9" descr="ActivityFinal.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1866900"/>
            <a:ext cx="1892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Inhaltsplatzhalter 9" descr="ActivityFinal.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1944688"/>
            <a:ext cx="1892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Inhaltsplatzhalter 9" descr="ActivityFinal.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6288" y="1944688"/>
            <a:ext cx="2889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 name="Inhaltsplatzhalter 9" descr="ActivityFinal.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4913" y="2011363"/>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iterate type="wd">
                                    <p:tmPct val="10000"/>
                                  </p:iterate>
                                  <p:childTnLst>
                                    <p:animClr clrSpc="rgb" dir="cw">
                                      <p:cBhvr override="childStyle">
                                        <p:cTn id="6" dur="500" fill="hold"/>
                                        <p:tgtEl>
                                          <p:spTgt spid="3">
                                            <p:txEl>
                                              <p:pRg st="0" end="0"/>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3" presetClass="emph" presetSubtype="2" fill="hold" grpId="0" nodeType="withEffect">
                                  <p:stCondLst>
                                    <p:cond delay="0"/>
                                  </p:stCondLst>
                                  <p:iterate type="wd">
                                    <p:tmPct val="10000"/>
                                  </p:iterate>
                                  <p:childTnLst>
                                    <p:animClr clrSpc="rgb" dir="cw">
                                      <p:cBhvr override="childStyle">
                                        <p:cTn id="14" dur="500" fill="hold"/>
                                        <p:tgtEl>
                                          <p:spTgt spid="3">
                                            <p:txEl>
                                              <p:pRg st="1" end="1"/>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5" presetID="3" presetClass="emph" presetSubtype="2" fill="hold" grpId="0" nodeType="withEffect">
                                  <p:stCondLst>
                                    <p:cond delay="0"/>
                                  </p:stCondLst>
                                  <p:iterate type="wd">
                                    <p:tmPct val="10000"/>
                                  </p:iterate>
                                  <p:childTnLst>
                                    <p:animClr clrSpc="rgb" dir="cw">
                                      <p:cBhvr override="childStyle">
                                        <p:cTn id="16" dur="500" fill="hold"/>
                                        <p:tgtEl>
                                          <p:spTgt spid="3">
                                            <p:txEl>
                                              <p:pRg st="2" end="2"/>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3" presetClass="emph" presetSubtype="2" fill="hold" grpId="0" nodeType="withEffect">
                                  <p:stCondLst>
                                    <p:cond delay="0"/>
                                  </p:stCondLst>
                                  <p:iterate type="wd">
                                    <p:tmPct val="10000"/>
                                  </p:iterate>
                                  <p:childTnLst>
                                    <p:animClr clrSpc="rgb" dir="cw">
                                      <p:cBhvr override="childStyle">
                                        <p:cTn id="24" dur="500" fill="hold"/>
                                        <p:tgtEl>
                                          <p:spTgt spid="3">
                                            <p:txEl>
                                              <p:pRg st="3" end="3"/>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3" presetClass="emph" presetSubtype="2" fill="hold" grpId="0" nodeType="withEffect">
                                  <p:stCondLst>
                                    <p:cond delay="0"/>
                                  </p:stCondLst>
                                  <p:iterate type="wd">
                                    <p:tmPct val="10000"/>
                                  </p:iterate>
                                  <p:childTnLst>
                                    <p:animClr clrSpc="rgb" dir="cw">
                                      <p:cBhvr override="childStyle">
                                        <p:cTn id="34" dur="500" fill="hold"/>
                                        <p:tgtEl>
                                          <p:spTgt spid="3">
                                            <p:txEl>
                                              <p:pRg st="4" end="4"/>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par>
                                <p:cTn id="35" presetID="3" presetClass="emph" presetSubtype="2" fill="hold" grpId="0" nodeType="withEffect">
                                  <p:stCondLst>
                                    <p:cond delay="0"/>
                                  </p:stCondLst>
                                  <p:iterate type="wd">
                                    <p:tmPct val="10000"/>
                                  </p:iterate>
                                  <p:childTnLst>
                                    <p:animClr clrSpc="rgb" dir="cw">
                                      <p:cBhvr override="childStyle">
                                        <p:cTn id="36" dur="500" fill="hold"/>
                                        <p:tgtEl>
                                          <p:spTgt spid="3">
                                            <p:txEl>
                                              <p:pRg st="5" end="5"/>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5" end="5"/>
                                            </p:txEl>
                                          </p:spTgt>
                                        </p:tgtEl>
                                        <p:attrNameLst>
                                          <p:attrName>ppt_c</p:attrName>
                                        </p:attrNameLst>
                                      </p:cBhvr>
                                      <p:to>
                                        <a:schemeClr val="tx1"/>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3" presetClass="emph" presetSubtype="2" fill="hold" grpId="0" nodeType="withEffect">
                                  <p:stCondLst>
                                    <p:cond delay="0"/>
                                  </p:stCondLst>
                                  <p:iterate type="wd">
                                    <p:tmPct val="10000"/>
                                  </p:iterate>
                                  <p:childTnLst>
                                    <p:animClr clrSpc="rgb" dir="cw">
                                      <p:cBhvr override="childStyle">
                                        <p:cTn id="44" dur="500" fill="hold"/>
                                        <p:tgtEl>
                                          <p:spTgt spid="3">
                                            <p:txEl>
                                              <p:pRg st="6" end="6"/>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6" end="6"/>
                                            </p:txEl>
                                          </p:spTgt>
                                        </p:tgtEl>
                                        <p:attrNameLst>
                                          <p:attrName>ppt_c</p:attrName>
                                        </p:attrNameLst>
                                      </p:cBhvr>
                                      <p:to>
                                        <a:schemeClr val="tx1"/>
                                      </p:to>
                                    </p:animClr>
                                  </p:subTnLst>
                                </p:cTn>
                              </p:par>
                              <p:par>
                                <p:cTn id="45" presetID="3" presetClass="emph" presetSubtype="2" fill="hold" grpId="0" nodeType="withEffect">
                                  <p:stCondLst>
                                    <p:cond delay="0"/>
                                  </p:stCondLst>
                                  <p:iterate type="wd">
                                    <p:tmPct val="10000"/>
                                  </p:iterate>
                                  <p:childTnLst>
                                    <p:animClr clrSpc="rgb" dir="cw">
                                      <p:cBhvr override="childStyle">
                                        <p:cTn id="46" dur="500" fill="hold"/>
                                        <p:tgtEl>
                                          <p:spTgt spid="3">
                                            <p:txEl>
                                              <p:pRg st="7" end="7"/>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7" end="7"/>
                                            </p:txEl>
                                          </p:spTgt>
                                        </p:tgtEl>
                                        <p:attrNameLst>
                                          <p:attrName>ppt_c</p:attrName>
                                        </p:attrNameLst>
                                      </p:cBhvr>
                                      <p:to>
                                        <a:schemeClr val="tx1"/>
                                      </p:to>
                                    </p:animClr>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el 1"/>
          <p:cNvSpPr>
            <a:spLocks noGrp="1"/>
          </p:cNvSpPr>
          <p:nvPr>
            <p:ph type="title"/>
          </p:nvPr>
        </p:nvSpPr>
        <p:spPr>
          <a:xfrm>
            <a:off x="266700" y="222250"/>
            <a:ext cx="8420100" cy="863600"/>
          </a:xfrm>
        </p:spPr>
        <p:txBody>
          <a:bodyPr/>
          <a:lstStyle/>
          <a:p>
            <a:r>
              <a:rPr lang="en-US" altLang="cs-CZ" smtClean="0">
                <a:ea typeface="ＭＳ Ｐゴシック" panose="020B0600070205080204" pitchFamily="34" charset="-128"/>
              </a:rPr>
              <a:t>Example of a Activity Diagram with a Frame</a:t>
            </a:r>
          </a:p>
        </p:txBody>
      </p:sp>
      <p:pic>
        <p:nvPicPr>
          <p:cNvPr id="55299" name="Inhaltsplatzhalter 3" descr="ActDWithFrame.pdf"/>
          <p:cNvPicPr>
            <a:picLocks noGrp="1" noChangeAspect="1"/>
          </p:cNvPicPr>
          <p:nvPr>
            <p:ph idx="1"/>
          </p:nvPr>
        </p:nvPicPr>
        <p:blipFill>
          <a:blip r:embed="rId2">
            <a:extLst>
              <a:ext uri="{28A0092B-C50C-407E-A947-70E740481C1C}">
                <a14:useLocalDpi xmlns:a14="http://schemas.microsoft.com/office/drawing/2010/main" val="0"/>
              </a:ext>
            </a:extLst>
          </a:blip>
          <a:srcRect t="-3258" b="-3258"/>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en-US" altLang="cs-CZ" smtClean="0">
                <a:ea typeface="ＭＳ Ｐゴシック" panose="020B0600070205080204" pitchFamily="34" charset="-128"/>
              </a:rPr>
              <a:t>The Activity Diagram without Frame</a:t>
            </a:r>
          </a:p>
        </p:txBody>
      </p:sp>
      <p:pic>
        <p:nvPicPr>
          <p:cNvPr id="56323" name="Inhaltsplatzhalter 3" descr="ActivityDiagramExample.pdf"/>
          <p:cNvPicPr>
            <a:picLocks noGrp="1" noChangeAspect="1"/>
          </p:cNvPicPr>
          <p:nvPr>
            <p:ph idx="1"/>
          </p:nvPr>
        </p:nvPicPr>
        <p:blipFill>
          <a:blip r:embed="rId3">
            <a:extLst>
              <a:ext uri="{28A0092B-C50C-407E-A947-70E740481C1C}">
                <a14:useLocalDpi xmlns:a14="http://schemas.microsoft.com/office/drawing/2010/main" val="0"/>
              </a:ext>
            </a:extLst>
          </a:blip>
          <a:srcRect t="-16812" b="-16812"/>
          <a:stretch>
            <a:fillRect/>
          </a:stretch>
        </p:blipFill>
        <p:spPr>
          <a:xfrm>
            <a:off x="571500" y="1295400"/>
            <a:ext cx="8001000" cy="4800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en-US" altLang="cs-CZ" smtClean="0">
                <a:ea typeface="ＭＳ Ｐゴシック" panose="020B0600070205080204" pitchFamily="34" charset="-128"/>
              </a:rPr>
              <a:t>Activity Diagram Example</a:t>
            </a:r>
          </a:p>
        </p:txBody>
      </p:sp>
      <p:pic>
        <p:nvPicPr>
          <p:cNvPr id="58371" name="Inhaltsplatzhalter 3" descr="ActivityDiagramExample.pdf"/>
          <p:cNvPicPr>
            <a:picLocks noGrp="1" noChangeAspect="1"/>
          </p:cNvPicPr>
          <p:nvPr>
            <p:ph idx="1"/>
          </p:nvPr>
        </p:nvPicPr>
        <p:blipFill>
          <a:blip r:embed="rId3">
            <a:extLst>
              <a:ext uri="{28A0092B-C50C-407E-A947-70E740481C1C}">
                <a14:useLocalDpi xmlns:a14="http://schemas.microsoft.com/office/drawing/2010/main" val="0"/>
              </a:ext>
            </a:extLst>
          </a:blip>
          <a:srcRect t="-16812" b="-16812"/>
          <a:stretch>
            <a:fillRect/>
          </a:stretch>
        </p:blipFill>
        <p:spPr>
          <a:xfrm>
            <a:off x="571500" y="1295400"/>
            <a:ext cx="8001000" cy="4800600"/>
          </a:xfrm>
        </p:spPr>
      </p:pic>
      <p:sp>
        <p:nvSpPr>
          <p:cNvPr id="58372" name="Abgerundete rechteckige Legende 4"/>
          <p:cNvSpPr>
            <a:spLocks noChangeArrowheads="1"/>
          </p:cNvSpPr>
          <p:nvPr/>
        </p:nvSpPr>
        <p:spPr bwMode="auto">
          <a:xfrm>
            <a:off x="381000" y="1676400"/>
            <a:ext cx="914400" cy="612775"/>
          </a:xfrm>
          <a:prstGeom prst="wedgeRoundRectCallout">
            <a:avLst>
              <a:gd name="adj1" fmla="val -14218"/>
              <a:gd name="adj2" fmla="val 111852"/>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Initial node</a:t>
            </a:r>
          </a:p>
        </p:txBody>
      </p:sp>
      <p:sp>
        <p:nvSpPr>
          <p:cNvPr id="58373" name="Abgerundete rechteckige Legende 7"/>
          <p:cNvSpPr>
            <a:spLocks noChangeArrowheads="1"/>
          </p:cNvSpPr>
          <p:nvPr/>
        </p:nvSpPr>
        <p:spPr bwMode="auto">
          <a:xfrm>
            <a:off x="7696200" y="1219200"/>
            <a:ext cx="914400" cy="612775"/>
          </a:xfrm>
          <a:prstGeom prst="wedgeRoundRectCallout">
            <a:avLst>
              <a:gd name="adj1" fmla="val -100204"/>
              <a:gd name="adj2" fmla="val 18094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Merge node</a:t>
            </a:r>
          </a:p>
        </p:txBody>
      </p:sp>
      <p:sp>
        <p:nvSpPr>
          <p:cNvPr id="58374" name="Abgerundete rechteckige Legende 8"/>
          <p:cNvSpPr>
            <a:spLocks noChangeArrowheads="1"/>
          </p:cNvSpPr>
          <p:nvPr/>
        </p:nvSpPr>
        <p:spPr bwMode="auto">
          <a:xfrm>
            <a:off x="7772400" y="4114800"/>
            <a:ext cx="914400" cy="612775"/>
          </a:xfrm>
          <a:prstGeom prst="wedgeRoundRectCallout">
            <a:avLst>
              <a:gd name="adj1" fmla="val -20833"/>
              <a:gd name="adj2" fmla="val -92963"/>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Final node</a:t>
            </a:r>
          </a:p>
        </p:txBody>
      </p:sp>
      <p:sp>
        <p:nvSpPr>
          <p:cNvPr id="58375" name="Abgerundete rechteckige Legende 11"/>
          <p:cNvSpPr>
            <a:spLocks noChangeArrowheads="1"/>
          </p:cNvSpPr>
          <p:nvPr/>
        </p:nvSpPr>
        <p:spPr bwMode="auto">
          <a:xfrm>
            <a:off x="3657600" y="1143000"/>
            <a:ext cx="914400" cy="612775"/>
          </a:xfrm>
          <a:prstGeom prst="wedgeRoundRectCallout">
            <a:avLst>
              <a:gd name="adj1" fmla="val 32083"/>
              <a:gd name="adj2" fmla="val 16613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Fork node</a:t>
            </a:r>
          </a:p>
        </p:txBody>
      </p:sp>
      <p:sp>
        <p:nvSpPr>
          <p:cNvPr id="58376" name="Abgerundete rechteckige Legende 12"/>
          <p:cNvSpPr>
            <a:spLocks noChangeArrowheads="1"/>
          </p:cNvSpPr>
          <p:nvPr/>
        </p:nvSpPr>
        <p:spPr bwMode="auto">
          <a:xfrm>
            <a:off x="5867400" y="1143000"/>
            <a:ext cx="914400" cy="612775"/>
          </a:xfrm>
          <a:prstGeom prst="wedgeRoundRectCallout">
            <a:avLst>
              <a:gd name="adj1" fmla="val 32083"/>
              <a:gd name="adj2" fmla="val 16613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Join node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en-US" altLang="cs-CZ" smtClean="0">
                <a:ea typeface="ＭＳ Ｐゴシック" panose="020B0600070205080204" pitchFamily="34" charset="-128"/>
              </a:rPr>
              <a:t>Activity Diagram: Activity Nodes &amp; Edges</a:t>
            </a:r>
          </a:p>
        </p:txBody>
      </p:sp>
      <p:sp>
        <p:nvSpPr>
          <p:cNvPr id="60419" name="Inhaltsplatzhalter 2"/>
          <p:cNvSpPr>
            <a:spLocks noGrp="1"/>
          </p:cNvSpPr>
          <p:nvPr>
            <p:ph idx="1"/>
          </p:nvPr>
        </p:nvSpPr>
        <p:spPr/>
        <p:txBody>
          <a:bodyPr/>
          <a:lstStyle/>
          <a:p>
            <a:r>
              <a:rPr lang="en-US" altLang="cs-CZ" smtClean="0">
                <a:ea typeface="ＭＳ Ｐゴシック" panose="020B0600070205080204" pitchFamily="34" charset="-128"/>
              </a:rPr>
              <a:t>An activity diagram consists of nodes and edges</a:t>
            </a:r>
          </a:p>
          <a:p>
            <a:r>
              <a:rPr lang="en-US" altLang="cs-CZ" smtClean="0">
                <a:ea typeface="ＭＳ Ｐゴシック" panose="020B0600070205080204" pitchFamily="34" charset="-128"/>
              </a:rPr>
              <a:t>There are </a:t>
            </a:r>
            <a:r>
              <a:rPr lang="en-US" altLang="cs-CZ" b="1" smtClean="0">
                <a:ea typeface="ＭＳ Ｐゴシック" panose="020B0600070205080204" pitchFamily="34" charset="-128"/>
              </a:rPr>
              <a:t>three </a:t>
            </a:r>
            <a:r>
              <a:rPr lang="en-US" altLang="cs-CZ" smtClean="0">
                <a:ea typeface="ＭＳ Ｐゴシック" panose="020B0600070205080204" pitchFamily="34" charset="-128"/>
              </a:rPr>
              <a:t>types of activity nodes</a:t>
            </a:r>
          </a:p>
          <a:p>
            <a:pPr lvl="2">
              <a:buClr>
                <a:srgbClr val="FF0000"/>
              </a:buClr>
              <a:buSzPct val="150000"/>
              <a:buFont typeface="Wingdings" panose="05000000000000000000" pitchFamily="2" charset="2"/>
              <a:buChar char="ü"/>
            </a:pPr>
            <a:r>
              <a:rPr lang="en-US" altLang="cs-CZ" smtClean="0">
                <a:ea typeface="ＭＳ Ｐゴシック" panose="020B0600070205080204" pitchFamily="34" charset="-128"/>
              </a:rPr>
              <a:t>Control nodes</a:t>
            </a:r>
          </a:p>
          <a:p>
            <a:pPr lvl="2"/>
            <a:r>
              <a:rPr lang="en-US" altLang="cs-CZ" smtClean="0">
                <a:ea typeface="ＭＳ Ｐゴシック" panose="020B0600070205080204" pitchFamily="34" charset="-128"/>
              </a:rPr>
              <a:t>Executable nodes </a:t>
            </a:r>
          </a:p>
          <a:p>
            <a:pPr lvl="3"/>
            <a:r>
              <a:rPr lang="de-DE" altLang="cs-CZ" smtClean="0">
                <a:ea typeface="ＭＳ Ｐゴシック" panose="020B0600070205080204" pitchFamily="34" charset="-128"/>
              </a:rPr>
              <a:t>M</a:t>
            </a:r>
            <a:r>
              <a:rPr lang="en-US" altLang="cs-CZ" smtClean="0">
                <a:ea typeface="ＭＳ Ｐゴシック" panose="020B0600070205080204" pitchFamily="34" charset="-128"/>
              </a:rPr>
              <a:t>ost prominent: </a:t>
            </a:r>
            <a:r>
              <a:rPr lang="en-US" altLang="cs-CZ" b="1" smtClean="0">
                <a:ea typeface="ＭＳ Ｐゴシック" panose="020B0600070205080204" pitchFamily="34" charset="-128"/>
              </a:rPr>
              <a:t>Action</a:t>
            </a:r>
          </a:p>
          <a:p>
            <a:pPr lvl="2"/>
            <a:r>
              <a:rPr lang="en-US" altLang="cs-CZ" smtClean="0">
                <a:ea typeface="ＭＳ Ｐゴシック" panose="020B0600070205080204" pitchFamily="34" charset="-128"/>
              </a:rPr>
              <a:t>Object nodes</a:t>
            </a:r>
          </a:p>
          <a:p>
            <a:pPr lvl="3"/>
            <a:r>
              <a:rPr lang="de-DE" altLang="cs-CZ" smtClean="0">
                <a:ea typeface="ＭＳ Ｐゴシック" panose="020B0600070205080204" pitchFamily="34" charset="-128"/>
              </a:rPr>
              <a:t>E</a:t>
            </a:r>
            <a:r>
              <a:rPr lang="en-US" altLang="cs-CZ" smtClean="0">
                <a:ea typeface="ＭＳ Ｐゴシック" panose="020B0600070205080204" pitchFamily="34" charset="-128"/>
              </a:rPr>
              <a:t>.g. a document</a:t>
            </a:r>
          </a:p>
          <a:p>
            <a:r>
              <a:rPr lang="en-US" altLang="cs-CZ" smtClean="0">
                <a:ea typeface="ＭＳ Ｐゴシック" panose="020B0600070205080204" pitchFamily="34" charset="-128"/>
              </a:rPr>
              <a:t>An </a:t>
            </a:r>
            <a:r>
              <a:rPr lang="en-US" altLang="cs-CZ" b="1" smtClean="0">
                <a:ea typeface="ＭＳ Ｐゴシック" panose="020B0600070205080204" pitchFamily="34" charset="-128"/>
              </a:rPr>
              <a:t>edge </a:t>
            </a:r>
            <a:r>
              <a:rPr lang="en-US" altLang="cs-CZ" smtClean="0">
                <a:ea typeface="ＭＳ Ｐゴシック" panose="020B0600070205080204" pitchFamily="34" charset="-128"/>
              </a:rPr>
              <a:t>is a directed connection between nodes</a:t>
            </a:r>
          </a:p>
          <a:p>
            <a:pPr lvl="2"/>
            <a:r>
              <a:rPr lang="de-DE" altLang="cs-CZ" smtClean="0">
                <a:ea typeface="ＭＳ Ｐゴシック" panose="020B0600070205080204" pitchFamily="34" charset="-128"/>
              </a:rPr>
              <a:t>T</a:t>
            </a:r>
            <a:r>
              <a:rPr lang="en-US" altLang="cs-CZ" smtClean="0">
                <a:ea typeface="ＭＳ Ｐゴシック" panose="020B0600070205080204" pitchFamily="34" charset="-128"/>
              </a:rPr>
              <a:t>here are two types of edges</a:t>
            </a:r>
          </a:p>
          <a:p>
            <a:pPr lvl="3"/>
            <a:r>
              <a:rPr lang="en-US" altLang="cs-CZ" smtClean="0">
                <a:ea typeface="ＭＳ Ｐゴシック" panose="020B0600070205080204" pitchFamily="34" charset="-128"/>
              </a:rPr>
              <a:t>Control flow edges</a:t>
            </a:r>
          </a:p>
          <a:p>
            <a:pPr lvl="3"/>
            <a:r>
              <a:rPr lang="en-US" altLang="cs-CZ" smtClean="0">
                <a:ea typeface="ＭＳ Ｐゴシック" panose="020B0600070205080204" pitchFamily="34" charset="-128"/>
              </a:rPr>
              <a:t>Object flow edges</a:t>
            </a:r>
          </a:p>
        </p:txBody>
      </p:sp>
      <p:grpSp>
        <p:nvGrpSpPr>
          <p:cNvPr id="2" name="Gruppierung 3"/>
          <p:cNvGrpSpPr>
            <a:grpSpLocks/>
          </p:cNvGrpSpPr>
          <p:nvPr/>
        </p:nvGrpSpPr>
        <p:grpSpPr bwMode="auto">
          <a:xfrm>
            <a:off x="1219200" y="2590800"/>
            <a:ext cx="533400" cy="990600"/>
            <a:chOff x="1219200" y="2590800"/>
            <a:chExt cx="533400" cy="990600"/>
          </a:xfrm>
        </p:grpSpPr>
        <p:sp>
          <p:nvSpPr>
            <p:cNvPr id="60421" name="Pfeil nach rechts 4"/>
            <p:cNvSpPr>
              <a:spLocks noChangeArrowheads="1"/>
            </p:cNvSpPr>
            <p:nvPr/>
          </p:nvSpPr>
          <p:spPr bwMode="auto">
            <a:xfrm>
              <a:off x="1219200" y="2590800"/>
              <a:ext cx="533400" cy="228600"/>
            </a:xfrm>
            <a:prstGeom prst="rightArrow">
              <a:avLst>
                <a:gd name="adj1" fmla="val 50000"/>
                <a:gd name="adj2" fmla="val 50005"/>
              </a:avLst>
            </a:prstGeom>
            <a:solidFill>
              <a:srgbClr val="FF0000"/>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endParaRPr lang="cs-CZ" altLang="cs-CZ"/>
            </a:p>
          </p:txBody>
        </p:sp>
        <p:sp>
          <p:nvSpPr>
            <p:cNvPr id="60422" name="Pfeil nach rechts 5"/>
            <p:cNvSpPr>
              <a:spLocks noChangeArrowheads="1"/>
            </p:cNvSpPr>
            <p:nvPr/>
          </p:nvSpPr>
          <p:spPr bwMode="auto">
            <a:xfrm>
              <a:off x="1219200" y="3352800"/>
              <a:ext cx="533400" cy="228600"/>
            </a:xfrm>
            <a:prstGeom prst="rightArrow">
              <a:avLst>
                <a:gd name="adj1" fmla="val 50000"/>
                <a:gd name="adj2" fmla="val 50005"/>
              </a:avLst>
            </a:prstGeom>
            <a:solidFill>
              <a:srgbClr val="FF0000"/>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endParaRPr lang="cs-CZ" alt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en-US" altLang="cs-CZ" smtClean="0">
                <a:ea typeface="ＭＳ Ｐゴシック" panose="020B0600070205080204" pitchFamily="34" charset="-128"/>
              </a:rPr>
              <a:t>Action Nodes and Object Nodes </a:t>
            </a:r>
          </a:p>
        </p:txBody>
      </p:sp>
      <p:sp>
        <p:nvSpPr>
          <p:cNvPr id="3" name="Inhaltsplatzhalter 2"/>
          <p:cNvSpPr>
            <a:spLocks noGrp="1"/>
          </p:cNvSpPr>
          <p:nvPr>
            <p:ph sz="half" idx="1"/>
          </p:nvPr>
        </p:nvSpPr>
        <p:spPr>
          <a:xfrm>
            <a:off x="381000" y="1295400"/>
            <a:ext cx="4419600" cy="2895600"/>
          </a:xfrm>
        </p:spPr>
        <p:txBody>
          <a:bodyPr/>
          <a:lstStyle/>
          <a:p>
            <a:endParaRPr lang="en-US" altLang="cs-CZ" smtClean="0">
              <a:ea typeface="ＭＳ Ｐゴシック" panose="020B0600070205080204" pitchFamily="34" charset="-128"/>
            </a:endParaRPr>
          </a:p>
          <a:p>
            <a:pPr>
              <a:spcAft>
                <a:spcPts val="600"/>
              </a:spcAft>
            </a:pPr>
            <a:r>
              <a:rPr lang="en-US" altLang="cs-CZ" smtClean="0">
                <a:ea typeface="ＭＳ Ｐゴシック" panose="020B0600070205080204" pitchFamily="34" charset="-128"/>
              </a:rPr>
              <a:t>Action Node</a:t>
            </a:r>
          </a:p>
          <a:p>
            <a:pPr>
              <a:buFont typeface="Times" panose="02020603050405020304" pitchFamily="18" charset="0"/>
              <a:buNone/>
            </a:pPr>
            <a:endParaRPr lang="en-US" altLang="cs-CZ" smtClean="0">
              <a:ea typeface="ＭＳ Ｐゴシック" panose="020B0600070205080204" pitchFamily="34" charset="-128"/>
            </a:endParaRPr>
          </a:p>
          <a:p>
            <a:pPr>
              <a:spcAft>
                <a:spcPts val="1200"/>
              </a:spcAft>
            </a:pPr>
            <a:r>
              <a:rPr lang="en-US" altLang="cs-CZ" smtClean="0">
                <a:ea typeface="ＭＳ Ｐゴシック" panose="020B0600070205080204" pitchFamily="34" charset="-128"/>
              </a:rPr>
              <a:t>Object Node</a:t>
            </a:r>
          </a:p>
        </p:txBody>
      </p:sp>
      <p:sp>
        <p:nvSpPr>
          <p:cNvPr id="61444" name="Abgerundetes Rechteck 11"/>
          <p:cNvSpPr>
            <a:spLocks noChangeArrowheads="1"/>
          </p:cNvSpPr>
          <p:nvPr/>
        </p:nvSpPr>
        <p:spPr bwMode="auto">
          <a:xfrm>
            <a:off x="1066800" y="4916488"/>
            <a:ext cx="1219200" cy="762000"/>
          </a:xfrm>
          <a:prstGeom prst="roundRect">
            <a:avLst>
              <a:gd name="adj"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2000"/>
              <a:t>Write</a:t>
            </a:r>
          </a:p>
          <a:p>
            <a:r>
              <a:rPr lang="en-US" altLang="cs-CZ" sz="2000"/>
              <a:t>Thesis</a:t>
            </a:r>
          </a:p>
        </p:txBody>
      </p:sp>
      <p:sp>
        <p:nvSpPr>
          <p:cNvPr id="7" name="Inhaltsplatzhalter 2"/>
          <p:cNvSpPr>
            <a:spLocks noGrp="1"/>
          </p:cNvSpPr>
          <p:nvPr>
            <p:ph idx="1"/>
          </p:nvPr>
        </p:nvSpPr>
        <p:spPr>
          <a:xfrm>
            <a:off x="4876800" y="1524000"/>
            <a:ext cx="4267200" cy="2895600"/>
          </a:xfrm>
          <a:ln w="12700">
            <a:miter lim="800000"/>
            <a:headEnd/>
            <a:tailEnd/>
          </a:ln>
        </p:spPr>
        <p:txBody>
          <a:bodyPr/>
          <a:lstStyle/>
          <a:p>
            <a:pPr>
              <a:buFont typeface="Times" charset="0"/>
              <a:buChar char="•"/>
              <a:defRPr/>
            </a:pPr>
            <a:r>
              <a:rPr lang="en-US" sz="2000" smtClean="0">
                <a:ea typeface="ＭＳ Ｐゴシック" charset="-128"/>
                <a:cs typeface="ＭＳ Ｐゴシック" charset="-128"/>
              </a:rPr>
              <a:t>An </a:t>
            </a:r>
            <a:r>
              <a:rPr lang="en-US" sz="2000" smtClean="0">
                <a:ln>
                  <a:solidFill>
                    <a:srgbClr val="FF0000"/>
                  </a:solidFill>
                </a:ln>
                <a:ea typeface="ＭＳ Ｐゴシック" charset="-128"/>
                <a:cs typeface="ＭＳ Ｐゴシック" charset="-128"/>
              </a:rPr>
              <a:t>action </a:t>
            </a:r>
            <a:r>
              <a:rPr lang="en-US" sz="2000" smtClean="0">
                <a:ea typeface="ＭＳ Ｐゴシック" charset="-128"/>
                <a:cs typeface="ＭＳ Ｐゴシック" charset="-128"/>
              </a:rPr>
              <a:t>is </a:t>
            </a:r>
            <a:r>
              <a:rPr lang="en-US" sz="2000" smtClean="0"/>
              <a:t>part of an activity which has local pre- and post conditions</a:t>
            </a:r>
            <a:endParaRPr lang="en-US" sz="2000" smtClean="0">
              <a:ea typeface="ＭＳ Ｐゴシック" charset="-128"/>
              <a:cs typeface="ＭＳ Ｐゴシック" charset="-128"/>
            </a:endParaRPr>
          </a:p>
          <a:p>
            <a:pPr>
              <a:buFont typeface="Times" charset="0"/>
              <a:buChar char="•"/>
              <a:defRPr/>
            </a:pPr>
            <a:r>
              <a:rPr lang="en-US" sz="2000" smtClean="0">
                <a:ea typeface="ＭＳ Ｐゴシック" charset="-128"/>
                <a:cs typeface="ＭＳ Ｐゴシック" charset="-128"/>
              </a:rPr>
              <a:t>Historical Remark:</a:t>
            </a:r>
          </a:p>
          <a:p>
            <a:pPr lvl="1">
              <a:buFont typeface="Times" charset="0"/>
              <a:buChar char="•"/>
              <a:defRPr/>
            </a:pPr>
            <a:r>
              <a:rPr lang="en-US" sz="2000" smtClean="0">
                <a:ea typeface="ＭＳ Ｐゴシック" charset="-128"/>
                <a:cs typeface="ＭＳ Ｐゴシック" charset="-128"/>
              </a:rPr>
              <a:t>In UML 1 an action was the operation on the transition of a state machine.</a:t>
            </a:r>
          </a:p>
          <a:p>
            <a:pPr>
              <a:buFont typeface="Times" charset="0"/>
              <a:buChar char="•"/>
              <a:defRPr/>
            </a:pPr>
            <a:endParaRPr lang="en-US" sz="2000" smtClean="0"/>
          </a:p>
          <a:p>
            <a:pPr lvl="1">
              <a:buFont typeface="Times" charset="0"/>
              <a:buNone/>
              <a:defRPr/>
            </a:pPr>
            <a:endParaRPr lang="en-US" sz="2000" smtClean="0"/>
          </a:p>
        </p:txBody>
      </p:sp>
      <p:sp>
        <p:nvSpPr>
          <p:cNvPr id="61446" name="Abgerundetes Rechteck 11"/>
          <p:cNvSpPr>
            <a:spLocks noChangeArrowheads="1"/>
          </p:cNvSpPr>
          <p:nvPr/>
        </p:nvSpPr>
        <p:spPr bwMode="auto">
          <a:xfrm>
            <a:off x="3200400" y="2133600"/>
            <a:ext cx="1219200" cy="762000"/>
          </a:xfrm>
          <a:prstGeom prst="roundRect">
            <a:avLst>
              <a:gd name="adj"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2000"/>
              <a:t>Action</a:t>
            </a:r>
          </a:p>
          <a:p>
            <a:r>
              <a:rPr lang="en-US" altLang="cs-CZ" sz="2000"/>
              <a:t>Name</a:t>
            </a:r>
          </a:p>
        </p:txBody>
      </p:sp>
      <p:sp>
        <p:nvSpPr>
          <p:cNvPr id="61447" name="Rechteck 10"/>
          <p:cNvSpPr>
            <a:spLocks noChangeArrowheads="1"/>
          </p:cNvSpPr>
          <p:nvPr/>
        </p:nvSpPr>
        <p:spPr bwMode="auto">
          <a:xfrm>
            <a:off x="3429000" y="4876800"/>
            <a:ext cx="1219200" cy="838200"/>
          </a:xfrm>
          <a:prstGeom prst="rect">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a:endParaRPr lang="en-US" altLang="cs-CZ" sz="2000"/>
          </a:p>
          <a:p>
            <a:pPr algn="ctr"/>
            <a:r>
              <a:rPr lang="en-US" altLang="cs-CZ" sz="2000"/>
              <a:t>Thesis</a:t>
            </a:r>
          </a:p>
        </p:txBody>
      </p:sp>
      <p:sp>
        <p:nvSpPr>
          <p:cNvPr id="61448" name="Abgerundetes Rechteck 11"/>
          <p:cNvSpPr>
            <a:spLocks noChangeArrowheads="1"/>
          </p:cNvSpPr>
          <p:nvPr/>
        </p:nvSpPr>
        <p:spPr bwMode="auto">
          <a:xfrm>
            <a:off x="5562600" y="4913313"/>
            <a:ext cx="1219200" cy="762000"/>
          </a:xfrm>
          <a:prstGeom prst="roundRect">
            <a:avLst>
              <a:gd name="adj"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a:r>
              <a:rPr lang="en-US" altLang="cs-CZ" sz="2000"/>
              <a:t>ReviewThesis</a:t>
            </a:r>
          </a:p>
        </p:txBody>
      </p:sp>
      <p:sp>
        <p:nvSpPr>
          <p:cNvPr id="61449" name="Rechteck 10"/>
          <p:cNvSpPr>
            <a:spLocks noChangeArrowheads="1"/>
          </p:cNvSpPr>
          <p:nvPr/>
        </p:nvSpPr>
        <p:spPr bwMode="auto">
          <a:xfrm>
            <a:off x="3200400" y="3276600"/>
            <a:ext cx="1219200" cy="838200"/>
          </a:xfrm>
          <a:prstGeom prst="rect">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a:r>
              <a:rPr lang="en-US" altLang="cs-CZ" sz="2000"/>
              <a:t>Object</a:t>
            </a:r>
          </a:p>
          <a:p>
            <a:pPr algn="ctr"/>
            <a:r>
              <a:rPr lang="en-US" altLang="cs-CZ" sz="2000"/>
              <a:t>Name</a:t>
            </a:r>
          </a:p>
        </p:txBody>
      </p:sp>
      <p:cxnSp>
        <p:nvCxnSpPr>
          <p:cNvPr id="61450" name="Gerade Verbindung mit Pfeil 14"/>
          <p:cNvCxnSpPr>
            <a:cxnSpLocks noChangeShapeType="1"/>
            <a:stCxn id="61444" idx="3"/>
            <a:endCxn id="61447" idx="1"/>
          </p:cNvCxnSpPr>
          <p:nvPr/>
        </p:nvCxnSpPr>
        <p:spPr bwMode="auto">
          <a:xfrm flipV="1">
            <a:off x="2286000" y="5295900"/>
            <a:ext cx="11430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51" name="Gerade Verbindung mit Pfeil 16"/>
          <p:cNvCxnSpPr>
            <a:cxnSpLocks noChangeShapeType="1"/>
            <a:stCxn id="61447" idx="3"/>
            <a:endCxn id="61448" idx="1"/>
          </p:cNvCxnSpPr>
          <p:nvPr/>
        </p:nvCxnSpPr>
        <p:spPr bwMode="auto">
          <a:xfrm flipV="1">
            <a:off x="4648200" y="5294313"/>
            <a:ext cx="914400"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iterate type="wd">
                                    <p:tmPct val="10000"/>
                                  </p:iterate>
                                  <p:childTnLst>
                                    <p:animClr clrSpc="rgb" dir="cw">
                                      <p:cBhvr override="childStyle">
                                        <p:cTn id="6" dur="500" fill="hold"/>
                                        <p:tgtEl>
                                          <p:spTgt spid="3">
                                            <p:txEl>
                                              <p:pRg st="1" end="1"/>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grpId="0" nodeType="clickEffect">
                                  <p:stCondLst>
                                    <p:cond delay="0"/>
                                  </p:stCondLst>
                                  <p:iterate type="wd">
                                    <p:tmPct val="10000"/>
                                  </p:iterate>
                                  <p:childTnLst>
                                    <p:animClr clrSpc="rgb" dir="cw">
                                      <p:cBhvr override="childStyle">
                                        <p:cTn id="10" dur="500" fill="hold"/>
                                        <p:tgtEl>
                                          <p:spTgt spid="3">
                                            <p:txEl>
                                              <p:pRg st="3" end="3"/>
                                            </p:txEl>
                                          </p:spTgt>
                                        </p:tgtEl>
                                        <p:attrNameLst>
                                          <p:attrName>style.color</p:attrName>
                                        </p:attrNameLst>
                                      </p:cBhvr>
                                      <p:to>
                                        <a:srgbClr val="FF0000"/>
                                      </p:to>
                                    </p:animClr>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en-US" altLang="cs-CZ" smtClean="0">
                <a:ea typeface="ＭＳ Ｐゴシック" panose="020B0600070205080204" pitchFamily="34" charset="-128"/>
              </a:rPr>
              <a:t>Activity Diagram Example</a:t>
            </a:r>
          </a:p>
        </p:txBody>
      </p:sp>
      <p:pic>
        <p:nvPicPr>
          <p:cNvPr id="62467" name="Inhaltsplatzhalter 3" descr="ActivityDiagramExample.pdf"/>
          <p:cNvPicPr>
            <a:picLocks noGrp="1" noChangeAspect="1"/>
          </p:cNvPicPr>
          <p:nvPr>
            <p:ph idx="1"/>
          </p:nvPr>
        </p:nvPicPr>
        <p:blipFill>
          <a:blip r:embed="rId3">
            <a:extLst>
              <a:ext uri="{28A0092B-C50C-407E-A947-70E740481C1C}">
                <a14:useLocalDpi xmlns:a14="http://schemas.microsoft.com/office/drawing/2010/main" val="0"/>
              </a:ext>
            </a:extLst>
          </a:blip>
          <a:srcRect t="-16812" b="-16812"/>
          <a:stretch>
            <a:fillRect/>
          </a:stretch>
        </p:blipFill>
        <p:spPr>
          <a:xfrm>
            <a:off x="571500" y="1295400"/>
            <a:ext cx="8001000" cy="4800600"/>
          </a:xfrm>
        </p:spPr>
      </p:pic>
      <p:sp>
        <p:nvSpPr>
          <p:cNvPr id="62468" name="Abgerundete rechteckige Legende 9"/>
          <p:cNvSpPr>
            <a:spLocks noChangeArrowheads="1"/>
          </p:cNvSpPr>
          <p:nvPr/>
        </p:nvSpPr>
        <p:spPr bwMode="auto">
          <a:xfrm>
            <a:off x="5029200" y="5181600"/>
            <a:ext cx="990600" cy="533400"/>
          </a:xfrm>
          <a:prstGeom prst="wedgeRoundRectCallout">
            <a:avLst>
              <a:gd name="adj1" fmla="val -36097"/>
              <a:gd name="adj2" fmla="val -11280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Action</a:t>
            </a:r>
          </a:p>
        </p:txBody>
      </p:sp>
      <p:sp>
        <p:nvSpPr>
          <p:cNvPr id="62469" name="Abgerundete rechteckige Legende 10"/>
          <p:cNvSpPr>
            <a:spLocks noChangeArrowheads="1"/>
          </p:cNvSpPr>
          <p:nvPr/>
        </p:nvSpPr>
        <p:spPr bwMode="auto">
          <a:xfrm>
            <a:off x="1295400" y="5334000"/>
            <a:ext cx="990600" cy="612775"/>
          </a:xfrm>
          <a:prstGeom prst="wedgeRoundRectCallout">
            <a:avLst>
              <a:gd name="adj1" fmla="val 89958"/>
              <a:gd name="adj2" fmla="val -4854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Object node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en-US" altLang="cs-CZ" smtClean="0">
                <a:ea typeface="ＭＳ Ｐゴシック" panose="020B0600070205080204" pitchFamily="34" charset="-128"/>
              </a:rPr>
              <a:t>Activity Diagram: Activity Nodes &amp; Edges</a:t>
            </a:r>
          </a:p>
        </p:txBody>
      </p:sp>
      <p:sp>
        <p:nvSpPr>
          <p:cNvPr id="64515" name="Inhaltsplatzhalter 2"/>
          <p:cNvSpPr>
            <a:spLocks noGrp="1"/>
          </p:cNvSpPr>
          <p:nvPr>
            <p:ph idx="1"/>
          </p:nvPr>
        </p:nvSpPr>
        <p:spPr/>
        <p:txBody>
          <a:bodyPr/>
          <a:lstStyle/>
          <a:p>
            <a:r>
              <a:rPr lang="en-US" altLang="cs-CZ" smtClean="0">
                <a:ea typeface="ＭＳ Ｐゴシック" panose="020B0600070205080204" pitchFamily="34" charset="-128"/>
              </a:rPr>
              <a:t>An activity diagram consists of nodes and edges</a:t>
            </a:r>
          </a:p>
          <a:p>
            <a:r>
              <a:rPr lang="en-US" altLang="cs-CZ" smtClean="0">
                <a:ea typeface="ＭＳ Ｐゴシック" panose="020B0600070205080204" pitchFamily="34" charset="-128"/>
              </a:rPr>
              <a:t>There are </a:t>
            </a:r>
            <a:r>
              <a:rPr lang="en-US" altLang="cs-CZ" b="1" smtClean="0">
                <a:ea typeface="ＭＳ Ｐゴシック" panose="020B0600070205080204" pitchFamily="34" charset="-128"/>
              </a:rPr>
              <a:t>three </a:t>
            </a:r>
            <a:r>
              <a:rPr lang="en-US" altLang="cs-CZ" smtClean="0">
                <a:ea typeface="ＭＳ Ｐゴシック" panose="020B0600070205080204" pitchFamily="34" charset="-128"/>
              </a:rPr>
              <a:t>types of activity nodes</a:t>
            </a:r>
          </a:p>
          <a:p>
            <a:pPr lvl="2">
              <a:buClr>
                <a:srgbClr val="FF0000"/>
              </a:buClr>
              <a:buSzPct val="150000"/>
              <a:buFont typeface="Wingdings" panose="05000000000000000000" pitchFamily="2" charset="2"/>
              <a:buChar char="ü"/>
            </a:pPr>
            <a:r>
              <a:rPr lang="en-US" altLang="cs-CZ" smtClean="0">
                <a:ea typeface="ＭＳ Ｐゴシック" panose="020B0600070205080204" pitchFamily="34" charset="-128"/>
              </a:rPr>
              <a:t>Control nodes</a:t>
            </a:r>
          </a:p>
          <a:p>
            <a:pPr lvl="2">
              <a:buClr>
                <a:srgbClr val="FF0000"/>
              </a:buClr>
              <a:buSzPct val="150000"/>
              <a:buFont typeface="Wingdings" panose="05000000000000000000" pitchFamily="2" charset="2"/>
              <a:buChar char="ü"/>
            </a:pPr>
            <a:r>
              <a:rPr lang="en-US" altLang="cs-CZ" smtClean="0">
                <a:ea typeface="ＭＳ Ｐゴシック" panose="020B0600070205080204" pitchFamily="34" charset="-128"/>
              </a:rPr>
              <a:t>Executable nodes </a:t>
            </a:r>
          </a:p>
          <a:p>
            <a:pPr lvl="3"/>
            <a:r>
              <a:rPr lang="de-DE" altLang="cs-CZ" smtClean="0">
                <a:ea typeface="ＭＳ Ｐゴシック" panose="020B0600070205080204" pitchFamily="34" charset="-128"/>
              </a:rPr>
              <a:t>M</a:t>
            </a:r>
            <a:r>
              <a:rPr lang="en-US" altLang="cs-CZ" smtClean="0">
                <a:ea typeface="ＭＳ Ｐゴシック" panose="020B0600070205080204" pitchFamily="34" charset="-128"/>
              </a:rPr>
              <a:t>ost prominent: </a:t>
            </a:r>
            <a:r>
              <a:rPr lang="en-US" altLang="cs-CZ" b="1" smtClean="0">
                <a:ea typeface="ＭＳ Ｐゴシック" panose="020B0600070205080204" pitchFamily="34" charset="-128"/>
              </a:rPr>
              <a:t>Action</a:t>
            </a:r>
          </a:p>
          <a:p>
            <a:pPr lvl="2">
              <a:buClr>
                <a:srgbClr val="FF0000"/>
              </a:buClr>
              <a:buSzPct val="150000"/>
              <a:buFont typeface="Wingdings" panose="05000000000000000000" pitchFamily="2" charset="2"/>
              <a:buChar char="ü"/>
            </a:pPr>
            <a:r>
              <a:rPr lang="en-US" altLang="cs-CZ" smtClean="0">
                <a:ea typeface="ＭＳ Ｐゴシック" panose="020B0600070205080204" pitchFamily="34" charset="-128"/>
              </a:rPr>
              <a:t>Object nodes</a:t>
            </a:r>
          </a:p>
          <a:p>
            <a:pPr lvl="3"/>
            <a:r>
              <a:rPr lang="de-DE" altLang="cs-CZ" smtClean="0">
                <a:ea typeface="ＭＳ Ｐゴシック" panose="020B0600070205080204" pitchFamily="34" charset="-128"/>
              </a:rPr>
              <a:t>E</a:t>
            </a:r>
            <a:r>
              <a:rPr lang="en-US" altLang="cs-CZ" smtClean="0">
                <a:ea typeface="ＭＳ Ｐゴシック" panose="020B0600070205080204" pitchFamily="34" charset="-128"/>
              </a:rPr>
              <a:t>.g. a document</a:t>
            </a:r>
          </a:p>
          <a:p>
            <a:r>
              <a:rPr lang="en-US" altLang="cs-CZ" smtClean="0">
                <a:ea typeface="ＭＳ Ｐゴシック" panose="020B0600070205080204" pitchFamily="34" charset="-128"/>
              </a:rPr>
              <a:t>An </a:t>
            </a:r>
            <a:r>
              <a:rPr lang="en-US" altLang="cs-CZ" b="1" smtClean="0">
                <a:ea typeface="ＭＳ Ｐゴシック" panose="020B0600070205080204" pitchFamily="34" charset="-128"/>
              </a:rPr>
              <a:t>edge </a:t>
            </a:r>
            <a:r>
              <a:rPr lang="en-US" altLang="cs-CZ" smtClean="0">
                <a:ea typeface="ＭＳ Ｐゴシック" panose="020B0600070205080204" pitchFamily="34" charset="-128"/>
              </a:rPr>
              <a:t>is a directed connection between nodes</a:t>
            </a:r>
          </a:p>
          <a:p>
            <a:pPr lvl="2"/>
            <a:r>
              <a:rPr lang="de-DE" altLang="cs-CZ" smtClean="0">
                <a:ea typeface="ＭＳ Ｐゴシック" panose="020B0600070205080204" pitchFamily="34" charset="-128"/>
              </a:rPr>
              <a:t>T</a:t>
            </a:r>
            <a:r>
              <a:rPr lang="en-US" altLang="cs-CZ" smtClean="0">
                <a:ea typeface="ＭＳ Ｐゴシック" panose="020B0600070205080204" pitchFamily="34" charset="-128"/>
              </a:rPr>
              <a:t>here are two types of edges</a:t>
            </a:r>
          </a:p>
          <a:p>
            <a:pPr lvl="3"/>
            <a:r>
              <a:rPr lang="en-US" altLang="cs-CZ" smtClean="0">
                <a:ea typeface="ＭＳ Ｐゴシック" panose="020B0600070205080204" pitchFamily="34" charset="-128"/>
              </a:rPr>
              <a:t>Control flow edges</a:t>
            </a:r>
          </a:p>
          <a:p>
            <a:pPr lvl="3"/>
            <a:r>
              <a:rPr lang="en-US" altLang="cs-CZ" smtClean="0">
                <a:ea typeface="ＭＳ Ｐゴシック" panose="020B0600070205080204" pitchFamily="34" charset="-128"/>
              </a:rPr>
              <a:t>Object flow edges</a:t>
            </a:r>
          </a:p>
        </p:txBody>
      </p:sp>
      <p:sp>
        <p:nvSpPr>
          <p:cNvPr id="5" name="Pfeil nach rechts 4"/>
          <p:cNvSpPr>
            <a:spLocks noChangeArrowheads="1"/>
          </p:cNvSpPr>
          <p:nvPr/>
        </p:nvSpPr>
        <p:spPr bwMode="auto">
          <a:xfrm>
            <a:off x="1143000" y="4495800"/>
            <a:ext cx="533400" cy="228600"/>
          </a:xfrm>
          <a:prstGeom prst="rightArrow">
            <a:avLst>
              <a:gd name="adj1" fmla="val 50000"/>
              <a:gd name="adj2" fmla="val 50005"/>
            </a:avLst>
          </a:prstGeom>
          <a:solidFill>
            <a:srgbClr val="FF0000"/>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en-US" altLang="cs-CZ" smtClean="0">
                <a:ea typeface="ＭＳ Ｐゴシック" panose="020B0600070205080204" pitchFamily="34" charset="-128"/>
              </a:rPr>
              <a:t>Activity Diagram Example</a:t>
            </a:r>
          </a:p>
        </p:txBody>
      </p:sp>
      <p:pic>
        <p:nvPicPr>
          <p:cNvPr id="65539" name="Inhaltsplatzhalter 3" descr="ActivityDiagramExample.pdf"/>
          <p:cNvPicPr>
            <a:picLocks noGrp="1" noChangeAspect="1"/>
          </p:cNvPicPr>
          <p:nvPr>
            <p:ph idx="1"/>
          </p:nvPr>
        </p:nvPicPr>
        <p:blipFill>
          <a:blip r:embed="rId3">
            <a:extLst>
              <a:ext uri="{28A0092B-C50C-407E-A947-70E740481C1C}">
                <a14:useLocalDpi xmlns:a14="http://schemas.microsoft.com/office/drawing/2010/main" val="0"/>
              </a:ext>
            </a:extLst>
          </a:blip>
          <a:srcRect t="-16812" b="-16812"/>
          <a:stretch>
            <a:fillRect/>
          </a:stretch>
        </p:blipFill>
        <p:spPr>
          <a:xfrm>
            <a:off x="571500" y="1295400"/>
            <a:ext cx="8001000" cy="4800600"/>
          </a:xfrm>
        </p:spPr>
      </p:pic>
      <p:sp>
        <p:nvSpPr>
          <p:cNvPr id="65540" name="Abgerundete rechteckige Legende 13"/>
          <p:cNvSpPr>
            <a:spLocks noChangeArrowheads="1"/>
          </p:cNvSpPr>
          <p:nvPr/>
        </p:nvSpPr>
        <p:spPr bwMode="auto">
          <a:xfrm>
            <a:off x="3581400" y="5486400"/>
            <a:ext cx="990600" cy="685800"/>
          </a:xfrm>
          <a:prstGeom prst="wedgeRoundRectCallout">
            <a:avLst>
              <a:gd name="adj1" fmla="val -36097"/>
              <a:gd name="adj2" fmla="val -11280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Object flow</a:t>
            </a:r>
          </a:p>
        </p:txBody>
      </p:sp>
      <p:sp>
        <p:nvSpPr>
          <p:cNvPr id="65541" name="Abgerundete rechteckige Legende 14"/>
          <p:cNvSpPr>
            <a:spLocks noChangeArrowheads="1"/>
          </p:cNvSpPr>
          <p:nvPr/>
        </p:nvSpPr>
        <p:spPr bwMode="auto">
          <a:xfrm>
            <a:off x="152400" y="3733800"/>
            <a:ext cx="1066800" cy="685800"/>
          </a:xfrm>
          <a:prstGeom prst="wedgeRoundRectCallout">
            <a:avLst>
              <a:gd name="adj1" fmla="val 77292"/>
              <a:gd name="adj2" fmla="val 28282"/>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Control flow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US" altLang="cs-CZ" smtClean="0">
                <a:ea typeface="ＭＳ Ｐゴシック" panose="020B0600070205080204" pitchFamily="34" charset="-128"/>
              </a:rPr>
              <a:t>Summary: Activity Diagram Example</a:t>
            </a:r>
          </a:p>
        </p:txBody>
      </p:sp>
      <p:pic>
        <p:nvPicPr>
          <p:cNvPr id="67587" name="Inhaltsplatzhalter 3" descr="ActivityDiagramExample.pdf"/>
          <p:cNvPicPr>
            <a:picLocks noGrp="1" noChangeAspect="1"/>
          </p:cNvPicPr>
          <p:nvPr>
            <p:ph idx="1"/>
          </p:nvPr>
        </p:nvPicPr>
        <p:blipFill>
          <a:blip r:embed="rId3">
            <a:extLst>
              <a:ext uri="{28A0092B-C50C-407E-A947-70E740481C1C}">
                <a14:useLocalDpi xmlns:a14="http://schemas.microsoft.com/office/drawing/2010/main" val="0"/>
              </a:ext>
            </a:extLst>
          </a:blip>
          <a:srcRect t="-16812" b="-16812"/>
          <a:stretch>
            <a:fillRect/>
          </a:stretch>
        </p:blipFill>
        <p:spPr>
          <a:xfrm>
            <a:off x="571500" y="1295400"/>
            <a:ext cx="8001000" cy="4800600"/>
          </a:xfrm>
        </p:spPr>
      </p:pic>
      <p:sp>
        <p:nvSpPr>
          <p:cNvPr id="67588" name="Abgerundete rechteckige Legende 4"/>
          <p:cNvSpPr>
            <a:spLocks noChangeArrowheads="1"/>
          </p:cNvSpPr>
          <p:nvPr/>
        </p:nvSpPr>
        <p:spPr bwMode="auto">
          <a:xfrm>
            <a:off x="381000" y="1676400"/>
            <a:ext cx="914400" cy="612775"/>
          </a:xfrm>
          <a:prstGeom prst="wedgeRoundRectCallout">
            <a:avLst>
              <a:gd name="adj1" fmla="val -14218"/>
              <a:gd name="adj2" fmla="val 111852"/>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Initial node</a:t>
            </a:r>
          </a:p>
        </p:txBody>
      </p:sp>
      <p:sp>
        <p:nvSpPr>
          <p:cNvPr id="67589" name="Abgerundete rechteckige Legende 7"/>
          <p:cNvSpPr>
            <a:spLocks noChangeArrowheads="1"/>
          </p:cNvSpPr>
          <p:nvPr/>
        </p:nvSpPr>
        <p:spPr bwMode="auto">
          <a:xfrm>
            <a:off x="7696200" y="1219200"/>
            <a:ext cx="914400" cy="612775"/>
          </a:xfrm>
          <a:prstGeom prst="wedgeRoundRectCallout">
            <a:avLst>
              <a:gd name="adj1" fmla="val -100204"/>
              <a:gd name="adj2" fmla="val 18094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Merge node</a:t>
            </a:r>
          </a:p>
        </p:txBody>
      </p:sp>
      <p:sp>
        <p:nvSpPr>
          <p:cNvPr id="67590" name="Abgerundete rechteckige Legende 8"/>
          <p:cNvSpPr>
            <a:spLocks noChangeArrowheads="1"/>
          </p:cNvSpPr>
          <p:nvPr/>
        </p:nvSpPr>
        <p:spPr bwMode="auto">
          <a:xfrm>
            <a:off x="7772400" y="4114800"/>
            <a:ext cx="914400" cy="612775"/>
          </a:xfrm>
          <a:prstGeom prst="wedgeRoundRectCallout">
            <a:avLst>
              <a:gd name="adj1" fmla="val -20833"/>
              <a:gd name="adj2" fmla="val -92963"/>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Final node</a:t>
            </a:r>
          </a:p>
        </p:txBody>
      </p:sp>
      <p:sp>
        <p:nvSpPr>
          <p:cNvPr id="67591" name="Abgerundete rechteckige Legende 9"/>
          <p:cNvSpPr>
            <a:spLocks noChangeArrowheads="1"/>
          </p:cNvSpPr>
          <p:nvPr/>
        </p:nvSpPr>
        <p:spPr bwMode="auto">
          <a:xfrm>
            <a:off x="5029200" y="5181600"/>
            <a:ext cx="990600" cy="533400"/>
          </a:xfrm>
          <a:prstGeom prst="wedgeRoundRectCallout">
            <a:avLst>
              <a:gd name="adj1" fmla="val -36097"/>
              <a:gd name="adj2" fmla="val -11280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Action</a:t>
            </a:r>
          </a:p>
        </p:txBody>
      </p:sp>
      <p:sp>
        <p:nvSpPr>
          <p:cNvPr id="67592" name="Abgerundete rechteckige Legende 10"/>
          <p:cNvSpPr>
            <a:spLocks noChangeArrowheads="1"/>
          </p:cNvSpPr>
          <p:nvPr/>
        </p:nvSpPr>
        <p:spPr bwMode="auto">
          <a:xfrm>
            <a:off x="1295400" y="5334000"/>
            <a:ext cx="990600" cy="612775"/>
          </a:xfrm>
          <a:prstGeom prst="wedgeRoundRectCallout">
            <a:avLst>
              <a:gd name="adj1" fmla="val 89958"/>
              <a:gd name="adj2" fmla="val -4854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Object node</a:t>
            </a:r>
          </a:p>
        </p:txBody>
      </p:sp>
      <p:sp>
        <p:nvSpPr>
          <p:cNvPr id="67593" name="Abgerundete rechteckige Legende 11"/>
          <p:cNvSpPr>
            <a:spLocks noChangeArrowheads="1"/>
          </p:cNvSpPr>
          <p:nvPr/>
        </p:nvSpPr>
        <p:spPr bwMode="auto">
          <a:xfrm>
            <a:off x="3657600" y="1143000"/>
            <a:ext cx="914400" cy="612775"/>
          </a:xfrm>
          <a:prstGeom prst="wedgeRoundRectCallout">
            <a:avLst>
              <a:gd name="adj1" fmla="val 32083"/>
              <a:gd name="adj2" fmla="val 16613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Fork node</a:t>
            </a:r>
          </a:p>
        </p:txBody>
      </p:sp>
      <p:sp>
        <p:nvSpPr>
          <p:cNvPr id="67594" name="Abgerundete rechteckige Legende 12"/>
          <p:cNvSpPr>
            <a:spLocks noChangeArrowheads="1"/>
          </p:cNvSpPr>
          <p:nvPr/>
        </p:nvSpPr>
        <p:spPr bwMode="auto">
          <a:xfrm>
            <a:off x="5867400" y="1143000"/>
            <a:ext cx="914400" cy="612775"/>
          </a:xfrm>
          <a:prstGeom prst="wedgeRoundRectCallout">
            <a:avLst>
              <a:gd name="adj1" fmla="val 32083"/>
              <a:gd name="adj2" fmla="val 166139"/>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Join node</a:t>
            </a:r>
          </a:p>
        </p:txBody>
      </p:sp>
      <p:sp>
        <p:nvSpPr>
          <p:cNvPr id="67595" name="Abgerundete rechteckige Legende 13"/>
          <p:cNvSpPr>
            <a:spLocks noChangeArrowheads="1"/>
          </p:cNvSpPr>
          <p:nvPr/>
        </p:nvSpPr>
        <p:spPr bwMode="auto">
          <a:xfrm>
            <a:off x="3581400" y="5486400"/>
            <a:ext cx="990600" cy="685800"/>
          </a:xfrm>
          <a:prstGeom prst="wedgeRoundRectCallout">
            <a:avLst>
              <a:gd name="adj1" fmla="val -36097"/>
              <a:gd name="adj2" fmla="val -112806"/>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Object flow</a:t>
            </a:r>
          </a:p>
        </p:txBody>
      </p:sp>
      <p:sp>
        <p:nvSpPr>
          <p:cNvPr id="67596" name="Abgerundete rechteckige Legende 14"/>
          <p:cNvSpPr>
            <a:spLocks noChangeArrowheads="1"/>
          </p:cNvSpPr>
          <p:nvPr/>
        </p:nvSpPr>
        <p:spPr bwMode="auto">
          <a:xfrm>
            <a:off x="152400" y="3733800"/>
            <a:ext cx="1066800" cy="685800"/>
          </a:xfrm>
          <a:prstGeom prst="wedgeRoundRectCallout">
            <a:avLst>
              <a:gd name="adj1" fmla="val 77292"/>
              <a:gd name="adj2" fmla="val 28282"/>
              <a:gd name="adj3" fmla="val 16667"/>
            </a:avLst>
          </a:prstGeom>
          <a:solidFill>
            <a:schemeClr val="bg1"/>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r>
              <a:rPr lang="en-US" altLang="cs-CZ" sz="1800">
                <a:solidFill>
                  <a:srgbClr val="FF0000"/>
                </a:solidFill>
              </a:rPr>
              <a:t>Control flow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en-US" altLang="cs-CZ" smtClean="0">
                <a:ea typeface="ＭＳ Ｐゴシック" panose="020B0600070205080204" pitchFamily="34" charset="-128"/>
              </a:rPr>
              <a:t>Outline for today</a:t>
            </a:r>
          </a:p>
        </p:txBody>
      </p:sp>
      <p:sp>
        <p:nvSpPr>
          <p:cNvPr id="45059" name="Inhaltsplatzhalter 2"/>
          <p:cNvSpPr>
            <a:spLocks noGrp="1"/>
          </p:cNvSpPr>
          <p:nvPr>
            <p:ph idx="1"/>
          </p:nvPr>
        </p:nvSpPr>
        <p:spPr/>
        <p:txBody>
          <a:bodyPr/>
          <a:lstStyle/>
          <a:p>
            <a:pPr>
              <a:buClrTx/>
            </a:pPr>
            <a:r>
              <a:rPr lang="en-US" altLang="cs-CZ" smtClean="0">
                <a:ea typeface="ＭＳ Ｐゴシック" panose="020B0600070205080204" pitchFamily="34" charset="-128"/>
              </a:rPr>
              <a:t>UML 2: UML is a living language</a:t>
            </a:r>
          </a:p>
          <a:p>
            <a:pPr>
              <a:buClrTx/>
            </a:pPr>
            <a:r>
              <a:rPr lang="en-US" altLang="cs-CZ" smtClean="0">
                <a:ea typeface="ＭＳ Ｐゴシック" panose="020B0600070205080204" pitchFamily="34" charset="-128"/>
              </a:rPr>
              <a:t>Overview of important changes in UML 2</a:t>
            </a:r>
          </a:p>
          <a:p>
            <a:pPr lvl="1">
              <a:buClrTx/>
            </a:pPr>
            <a:r>
              <a:rPr lang="en-US" altLang="cs-CZ" smtClean="0">
                <a:ea typeface="ＭＳ Ｐゴシック" panose="020B0600070205080204" pitchFamily="34" charset="-128"/>
              </a:rPr>
              <a:t>Frames and nesting</a:t>
            </a:r>
          </a:p>
          <a:p>
            <a:pPr lvl="1">
              <a:buClrTx/>
            </a:pPr>
            <a:r>
              <a:rPr lang="en-US" altLang="cs-CZ" smtClean="0">
                <a:ea typeface="ＭＳ Ｐゴシック" panose="020B0600070205080204" pitchFamily="34" charset="-128"/>
              </a:rPr>
              <a:t>Activity diagrams</a:t>
            </a:r>
          </a:p>
          <a:p>
            <a:pPr lvl="1">
              <a:buClrTx/>
            </a:pPr>
            <a:r>
              <a:rPr lang="en-US" altLang="cs-CZ" smtClean="0">
                <a:ea typeface="ＭＳ Ｐゴシック" panose="020B0600070205080204" pitchFamily="34" charset="-128"/>
              </a:rPr>
              <a:t>Deployment diagrams</a:t>
            </a:r>
          </a:p>
          <a:p>
            <a:pPr lvl="1">
              <a:buClrTx/>
            </a:pPr>
            <a:r>
              <a:rPr lang="en-US" altLang="cs-CZ" smtClean="0">
                <a:ea typeface="ＭＳ Ｐゴシック" panose="020B0600070205080204" pitchFamily="34" charset="-128"/>
              </a:rPr>
              <a:t>Sequence diagrams</a:t>
            </a:r>
          </a:p>
          <a:p>
            <a:pPr lvl="1">
              <a:buClrTx/>
            </a:pPr>
            <a:r>
              <a:rPr lang="en-US" altLang="cs-CZ" smtClean="0">
                <a:ea typeface="ＭＳ Ｐゴシック" panose="020B0600070205080204" pitchFamily="34" charset="-128"/>
              </a:rPr>
              <a:t>Profiles, Stereotypes</a:t>
            </a:r>
          </a:p>
          <a:p>
            <a:pPr lvl="1">
              <a:buClrTx/>
            </a:pPr>
            <a:r>
              <a:rPr lang="en-US" altLang="cs-CZ" smtClean="0">
                <a:ea typeface="ＭＳ Ｐゴシック" panose="020B0600070205080204" pitchFamily="34" charset="-128"/>
              </a:rPr>
              <a:t>UML Metamodel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en-US" altLang="cs-CZ" smtClean="0">
                <a:ea typeface="ＭＳ Ｐゴシック" panose="020B0600070205080204" pitchFamily="34" charset="-128"/>
              </a:rPr>
              <a:t>Activity Diagram: Pins</a:t>
            </a:r>
          </a:p>
        </p:txBody>
      </p:sp>
      <p:sp>
        <p:nvSpPr>
          <p:cNvPr id="69635" name="Inhaltsplatzhalter 2"/>
          <p:cNvSpPr>
            <a:spLocks noGrp="1"/>
          </p:cNvSpPr>
          <p:nvPr>
            <p:ph idx="1"/>
          </p:nvPr>
        </p:nvSpPr>
        <p:spPr>
          <a:xfrm>
            <a:off x="571500" y="1371600"/>
            <a:ext cx="8001000" cy="4800600"/>
          </a:xfrm>
        </p:spPr>
        <p:txBody>
          <a:bodyPr/>
          <a:lstStyle/>
          <a:p>
            <a:r>
              <a:rPr lang="en-US" altLang="cs-CZ" smtClean="0">
                <a:ea typeface="ＭＳ Ｐゴシック" panose="020B0600070205080204" pitchFamily="34" charset="-128"/>
              </a:rPr>
              <a:t>Pin: Abbreviated notation for an object node</a:t>
            </a:r>
          </a:p>
          <a:p>
            <a:pPr lvl="1"/>
            <a:r>
              <a:rPr lang="en-US" altLang="cs-CZ" smtClean="0">
                <a:ea typeface="ＭＳ Ｐゴシック" panose="020B0600070205080204" pitchFamily="34" charset="-128"/>
              </a:rPr>
              <a:t>Different notations with same semantics</a:t>
            </a:r>
          </a:p>
          <a:p>
            <a:r>
              <a:rPr lang="en-US" altLang="cs-CZ" smtClean="0">
                <a:ea typeface="ＭＳ Ｐゴシック" panose="020B0600070205080204" pitchFamily="34" charset="-128"/>
              </a:rPr>
              <a:t>Both  notations define object flow in an activity</a:t>
            </a:r>
          </a:p>
        </p:txBody>
      </p:sp>
      <p:pic>
        <p:nvPicPr>
          <p:cNvPr id="69636" name="Bild 3" descr="Activity_ObjectNo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3060700"/>
            <a:ext cx="5270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Bild 4" descr="Activity_Pin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4495800"/>
            <a:ext cx="5270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en-US" altLang="cs-CZ" smtClean="0">
                <a:ea typeface="ＭＳ Ｐゴシック" panose="020B0600070205080204" pitchFamily="34" charset="-128"/>
              </a:rPr>
              <a:t>Outline for today</a:t>
            </a:r>
          </a:p>
        </p:txBody>
      </p:sp>
      <p:sp>
        <p:nvSpPr>
          <p:cNvPr id="70659" name="Inhaltsplatzhalter 2"/>
          <p:cNvSpPr>
            <a:spLocks noGrp="1"/>
          </p:cNvSpPr>
          <p:nvPr>
            <p:ph idx="1"/>
          </p:nvPr>
        </p:nvSpPr>
        <p:spPr/>
        <p:txBody>
          <a:bodyPr/>
          <a:lstStyle/>
          <a:p>
            <a:pPr>
              <a:buClrTx/>
              <a:buFont typeface="Wingdings" panose="05000000000000000000" pitchFamily="2" charset="2"/>
              <a:buChar char="ü"/>
            </a:pPr>
            <a:r>
              <a:rPr lang="en-US" altLang="cs-CZ" smtClean="0">
                <a:ea typeface="ＭＳ Ｐゴシック" panose="020B0600070205080204" pitchFamily="34" charset="-128"/>
              </a:rPr>
              <a:t>UML 2: UML is a living language</a:t>
            </a:r>
          </a:p>
          <a:p>
            <a:pPr>
              <a:buClrTx/>
              <a:buFont typeface="Wingdings" panose="05000000000000000000" pitchFamily="2" charset="2"/>
              <a:buChar char="ü"/>
            </a:pPr>
            <a:r>
              <a:rPr lang="en-US" altLang="cs-CZ" smtClean="0">
                <a:ea typeface="ＭＳ Ｐゴシック" panose="020B0600070205080204" pitchFamily="34" charset="-128"/>
              </a:rPr>
              <a:t>Overview of important changes in UML 2</a:t>
            </a:r>
          </a:p>
          <a:p>
            <a:pPr lvl="1">
              <a:buClrTx/>
              <a:buFont typeface="Wingdings" panose="05000000000000000000" pitchFamily="2" charset="2"/>
              <a:buChar char="ü"/>
            </a:pPr>
            <a:r>
              <a:rPr lang="en-US" altLang="cs-CZ" smtClean="0">
                <a:ea typeface="ＭＳ Ｐゴシック" panose="020B0600070205080204" pitchFamily="34" charset="-128"/>
              </a:rPr>
              <a:t>Frames and nesting</a:t>
            </a:r>
          </a:p>
          <a:p>
            <a:pPr lvl="1">
              <a:buClrTx/>
              <a:buFont typeface="Wingdings" panose="05000000000000000000" pitchFamily="2" charset="2"/>
              <a:buChar char="ü"/>
            </a:pPr>
            <a:r>
              <a:rPr lang="en-US" altLang="cs-CZ" smtClean="0">
                <a:ea typeface="ＭＳ Ｐゴシック" panose="020B0600070205080204" pitchFamily="34" charset="-128"/>
              </a:rPr>
              <a:t>Activity diagrams</a:t>
            </a:r>
          </a:p>
          <a:p>
            <a:pPr lvl="1">
              <a:buClrTx/>
              <a:buFont typeface="Wingdings" panose="05000000000000000000" pitchFamily="2" charset="2"/>
              <a:buChar char="Ø"/>
            </a:pPr>
            <a:r>
              <a:rPr lang="en-US" altLang="cs-CZ" smtClean="0">
                <a:ea typeface="ＭＳ Ｐゴシック" panose="020B0600070205080204" pitchFamily="34" charset="-128"/>
              </a:rPr>
              <a:t>Deployment diagrams</a:t>
            </a:r>
          </a:p>
          <a:p>
            <a:pPr lvl="1">
              <a:buClrTx/>
            </a:pPr>
            <a:r>
              <a:rPr lang="en-US" altLang="cs-CZ" smtClean="0">
                <a:ea typeface="ＭＳ Ｐゴシック" panose="020B0600070205080204" pitchFamily="34" charset="-128"/>
              </a:rPr>
              <a:t>Sequence diagrams</a:t>
            </a:r>
          </a:p>
          <a:p>
            <a:pPr lvl="1">
              <a:buClrTx/>
            </a:pPr>
            <a:r>
              <a:rPr lang="en-US" altLang="cs-CZ" smtClean="0">
                <a:ea typeface="ＭＳ Ｐゴシック" panose="020B0600070205080204" pitchFamily="34" charset="-128"/>
              </a:rPr>
              <a:t>Profiles, Stereotypes</a:t>
            </a:r>
          </a:p>
          <a:p>
            <a:pPr lvl="1">
              <a:buClrTx/>
            </a:pPr>
            <a:r>
              <a:rPr lang="en-US" altLang="cs-CZ" smtClean="0">
                <a:ea typeface="ＭＳ Ｐゴシック" panose="020B0600070205080204" pitchFamily="34" charset="-128"/>
              </a:rPr>
              <a:t>UML Metamodel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en-US" altLang="cs-CZ" smtClean="0">
                <a:ea typeface="ＭＳ Ｐゴシック" panose="020B0600070205080204" pitchFamily="34" charset="-128"/>
              </a:rPr>
              <a:t>UML 2 Deployment Diagrams</a:t>
            </a:r>
          </a:p>
        </p:txBody>
      </p:sp>
      <p:sp>
        <p:nvSpPr>
          <p:cNvPr id="71683" name="Inhaltsplatzhalter 2"/>
          <p:cNvSpPr>
            <a:spLocks noGrp="1"/>
          </p:cNvSpPr>
          <p:nvPr>
            <p:ph sz="half" idx="1"/>
          </p:nvPr>
        </p:nvSpPr>
        <p:spPr/>
        <p:txBody>
          <a:bodyPr/>
          <a:lstStyle/>
          <a:p>
            <a:r>
              <a:rPr lang="en-US" altLang="cs-CZ" smtClean="0">
                <a:ea typeface="ＭＳ Ｐゴシック" panose="020B0600070205080204" pitchFamily="34" charset="-128"/>
              </a:rPr>
              <a:t>Two node types:</a:t>
            </a:r>
          </a:p>
          <a:p>
            <a:pPr lvl="1"/>
            <a:r>
              <a:rPr lang="en-US" altLang="cs-CZ" smtClean="0">
                <a:ea typeface="ＭＳ Ｐゴシック" panose="020B0600070205080204" pitchFamily="34" charset="-128"/>
              </a:rPr>
              <a:t>Device</a:t>
            </a:r>
          </a:p>
          <a:p>
            <a:pPr lvl="1"/>
            <a:r>
              <a:rPr lang="en-US" altLang="cs-CZ" smtClean="0">
                <a:ea typeface="ＭＳ Ｐゴシック" panose="020B0600070205080204" pitchFamily="34" charset="-128"/>
              </a:rPr>
              <a:t>Execution environment</a:t>
            </a:r>
          </a:p>
        </p:txBody>
      </p:sp>
      <p:pic>
        <p:nvPicPr>
          <p:cNvPr id="71684" name="Bild 4" descr="Device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3048000"/>
            <a:ext cx="532765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en-US" altLang="cs-CZ" smtClean="0">
                <a:ea typeface="ＭＳ Ｐゴシック" panose="020B0600070205080204" pitchFamily="34" charset="-128"/>
              </a:rPr>
              <a:t>Deployment Diagram Changes II</a:t>
            </a:r>
          </a:p>
        </p:txBody>
      </p:sp>
      <p:sp>
        <p:nvSpPr>
          <p:cNvPr id="72707" name="Inhaltsplatzhalter 2"/>
          <p:cNvSpPr>
            <a:spLocks noGrp="1"/>
          </p:cNvSpPr>
          <p:nvPr>
            <p:ph idx="1"/>
          </p:nvPr>
        </p:nvSpPr>
        <p:spPr/>
        <p:txBody>
          <a:bodyPr/>
          <a:lstStyle/>
          <a:p>
            <a:r>
              <a:rPr lang="en-US" altLang="cs-CZ" smtClean="0">
                <a:ea typeface="ＭＳ Ｐゴシック" panose="020B0600070205080204" pitchFamily="34" charset="-128"/>
              </a:rPr>
              <a:t>Artifacts can now manifest any packageable element, not just components</a:t>
            </a:r>
          </a:p>
          <a:p>
            <a:r>
              <a:rPr lang="en-US" altLang="cs-CZ" smtClean="0">
                <a:ea typeface="ＭＳ Ｐゴシック" panose="020B0600070205080204" pitchFamily="34" charset="-128"/>
              </a:rPr>
              <a:t>Manifestation is shown by a dependency with keyword «manifest»</a:t>
            </a:r>
          </a:p>
        </p:txBody>
      </p:sp>
      <p:pic>
        <p:nvPicPr>
          <p:cNvPr id="72708" name="Bild 3" descr="Manifesta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27432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Bild 5" descr="manifestation_pack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0"/>
            <a:ext cx="1905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en-US" altLang="cs-CZ" smtClean="0">
                <a:ea typeface="ＭＳ Ｐゴシック" panose="020B0600070205080204" pitchFamily="34" charset="-128"/>
              </a:rPr>
              <a:t>Deployment Diagram</a:t>
            </a:r>
          </a:p>
        </p:txBody>
      </p:sp>
      <p:sp>
        <p:nvSpPr>
          <p:cNvPr id="73731" name="Inhaltsplatzhalter 2"/>
          <p:cNvSpPr>
            <a:spLocks noGrp="1"/>
          </p:cNvSpPr>
          <p:nvPr>
            <p:ph sz="half" idx="1"/>
          </p:nvPr>
        </p:nvSpPr>
        <p:spPr>
          <a:xfrm>
            <a:off x="533400" y="1295400"/>
            <a:ext cx="8153400" cy="1219200"/>
          </a:xfrm>
        </p:spPr>
        <p:txBody>
          <a:bodyPr/>
          <a:lstStyle/>
          <a:p>
            <a:r>
              <a:rPr lang="en-US" altLang="cs-CZ" smtClean="0">
                <a:ea typeface="ＭＳ Ｐゴシック" panose="020B0600070205080204" pitchFamily="34" charset="-128"/>
              </a:rPr>
              <a:t>A deployment diagam can have a deployment specification</a:t>
            </a:r>
          </a:p>
        </p:txBody>
      </p:sp>
      <p:pic>
        <p:nvPicPr>
          <p:cNvPr id="73732" name="Bild 5" descr="DeploymentSpecifica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4288" y="2286000"/>
            <a:ext cx="48371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en-US" altLang="cs-CZ" smtClean="0">
                <a:ea typeface="ＭＳ Ｐゴシック" panose="020B0600070205080204" pitchFamily="34" charset="-128"/>
              </a:rPr>
              <a:t>Sequence Diagram Changes</a:t>
            </a:r>
          </a:p>
        </p:txBody>
      </p:sp>
      <p:sp>
        <p:nvSpPr>
          <p:cNvPr id="74755" name="Inhaltsplatzhalter 2"/>
          <p:cNvSpPr>
            <a:spLocks noGrp="1"/>
          </p:cNvSpPr>
          <p:nvPr>
            <p:ph idx="1"/>
          </p:nvPr>
        </p:nvSpPr>
        <p:spPr/>
        <p:txBody>
          <a:bodyPr/>
          <a:lstStyle/>
          <a:p>
            <a:r>
              <a:rPr lang="en-US" altLang="cs-CZ" smtClean="0">
                <a:ea typeface="ＭＳ Ｐゴシック" panose="020B0600070205080204" pitchFamily="34" charset="-128"/>
              </a:rPr>
              <a:t>New concept of </a:t>
            </a:r>
            <a:r>
              <a:rPr lang="en-US" altLang="cs-CZ" b="1" smtClean="0">
                <a:ea typeface="ＭＳ Ｐゴシック" panose="020B0600070205080204" pitchFamily="34" charset="-128"/>
              </a:rPr>
              <a:t>interaction fragments</a:t>
            </a:r>
          </a:p>
          <a:p>
            <a:endParaRPr lang="en-US" altLang="cs-CZ" b="1" smtClean="0">
              <a:ea typeface="ＭＳ Ｐゴシック" panose="020B0600070205080204" pitchFamily="34" charset="-128"/>
            </a:endParaRPr>
          </a:p>
          <a:p>
            <a:endParaRPr lang="en-US" altLang="cs-CZ" b="1" smtClean="0">
              <a:ea typeface="ＭＳ Ｐゴシック" panose="020B0600070205080204" pitchFamily="34" charset="-128"/>
            </a:endParaRPr>
          </a:p>
          <a:p>
            <a:r>
              <a:rPr lang="en-US" altLang="cs-CZ" smtClean="0">
                <a:ea typeface="ＭＳ Ｐゴシック" panose="020B0600070205080204" pitchFamily="34" charset="-128"/>
              </a:rPr>
              <a:t>Before going into detail with interaction fragments, we cover the concept of an </a:t>
            </a:r>
            <a:r>
              <a:rPr lang="en-US" altLang="cs-CZ" b="1" smtClean="0">
                <a:ea typeface="ＭＳ Ｐゴシック" panose="020B0600070205080204" pitchFamily="34" charset="-128"/>
              </a:rPr>
              <a:t>interaction</a:t>
            </a:r>
          </a:p>
          <a:p>
            <a:endParaRPr lang="en-US" altLang="cs-CZ" b="1" smtClean="0">
              <a:ea typeface="ＭＳ Ｐゴシック" panose="020B0600070205080204" pitchFamily="34" charset="-128"/>
            </a:endParaRPr>
          </a:p>
          <a:p>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cs-CZ" smtClean="0">
                <a:ea typeface="ＭＳ Ｐゴシック" panose="020B0600070205080204" pitchFamily="34" charset="-128"/>
              </a:rPr>
              <a:t>Interaction</a:t>
            </a:r>
          </a:p>
        </p:txBody>
      </p:sp>
      <p:sp>
        <p:nvSpPr>
          <p:cNvPr id="75779" name="Rectangle 3"/>
          <p:cNvSpPr>
            <a:spLocks noGrp="1" noChangeArrowheads="1"/>
          </p:cNvSpPr>
          <p:nvPr>
            <p:ph type="body" idx="1"/>
          </p:nvPr>
        </p:nvSpPr>
        <p:spPr/>
        <p:txBody>
          <a:bodyPr/>
          <a:lstStyle/>
          <a:p>
            <a:r>
              <a:rPr lang="en-US" altLang="cs-CZ" smtClean="0">
                <a:latin typeface="Arial" panose="020B0604020202020204" pitchFamily="34" charset="0"/>
                <a:ea typeface="ＭＳ Ｐゴシック" panose="020B0600070205080204" pitchFamily="34" charset="-128"/>
              </a:rPr>
              <a:t>An Interaction is a concept providing a basis for interaction diagrams:</a:t>
            </a:r>
          </a:p>
          <a:p>
            <a:pPr lvl="1"/>
            <a:r>
              <a:rPr lang="en-US" altLang="cs-CZ" smtClean="0">
                <a:latin typeface="Arial" panose="020B0604020202020204" pitchFamily="34" charset="0"/>
                <a:ea typeface="ＭＳ Ｐゴシック" panose="020B0600070205080204" pitchFamily="34" charset="-128"/>
              </a:rPr>
              <a:t>Sequence diagrams</a:t>
            </a:r>
          </a:p>
          <a:p>
            <a:pPr lvl="1"/>
            <a:r>
              <a:rPr lang="en-US" altLang="cs-CZ" smtClean="0">
                <a:latin typeface="Arial" panose="020B0604020202020204" pitchFamily="34" charset="0"/>
                <a:ea typeface="ＭＳ Ｐゴシック" panose="020B0600070205080204" pitchFamily="34" charset="-128"/>
              </a:rPr>
              <a:t>Communication diagrams</a:t>
            </a:r>
          </a:p>
          <a:p>
            <a:pPr lvl="1"/>
            <a:r>
              <a:rPr lang="en-US" altLang="cs-CZ" smtClean="0">
                <a:latin typeface="Arial" panose="020B0604020202020204" pitchFamily="34" charset="0"/>
                <a:ea typeface="ＭＳ Ｐゴシック" panose="020B0600070205080204" pitchFamily="34" charset="-128"/>
              </a:rPr>
              <a:t>Interaction overview diagrams</a:t>
            </a:r>
          </a:p>
          <a:p>
            <a:pPr lvl="1"/>
            <a:r>
              <a:rPr lang="en-US" altLang="cs-CZ" smtClean="0">
                <a:latin typeface="Arial" panose="020B0604020202020204" pitchFamily="34" charset="0"/>
                <a:ea typeface="ＭＳ Ｐゴシック" panose="020B0600070205080204" pitchFamily="34" charset="-128"/>
              </a:rPr>
              <a:t>Timing diagrams</a:t>
            </a:r>
          </a:p>
          <a:p>
            <a:r>
              <a:rPr lang="en-US" altLang="cs-CZ" smtClean="0">
                <a:ea typeface="ＭＳ Ｐゴシック" panose="020B0600070205080204" pitchFamily="34" charset="-128"/>
              </a:rPr>
              <a:t>An </a:t>
            </a:r>
            <a:r>
              <a:rPr lang="en-US" altLang="cs-CZ" smtClean="0">
                <a:solidFill>
                  <a:srgbClr val="FC0128"/>
                </a:solidFill>
                <a:ea typeface="ＭＳ Ｐゴシック" panose="020B0600070205080204" pitchFamily="34" charset="-128"/>
              </a:rPr>
              <a:t>interaction</a:t>
            </a:r>
            <a:r>
              <a:rPr lang="en-US" altLang="cs-CZ" smtClean="0">
                <a:ea typeface="ＭＳ Ｐゴシック" panose="020B0600070205080204" pitchFamily="34" charset="-128"/>
              </a:rPr>
              <a:t> is a unit of behavior that focuses on the observable exchange of information between connectable elements.</a:t>
            </a:r>
            <a:endParaRPr lang="en-US" altLang="cs-CZ" smtClean="0">
              <a:latin typeface="Arial" panose="020B0604020202020204" pitchFamily="34" charset="0"/>
              <a:ea typeface="ＭＳ Ｐゴシック" panose="020B0600070205080204" pitchFamily="34" charset="-128"/>
            </a:endParaRPr>
          </a:p>
          <a:p>
            <a:r>
              <a:rPr lang="en-US" altLang="cs-CZ" smtClean="0">
                <a:latin typeface="Arial" panose="020B0604020202020204" pitchFamily="34" charset="0"/>
                <a:ea typeface="ＭＳ Ｐゴシック" panose="020B0600070205080204" pitchFamily="34" charset="-128"/>
              </a:rPr>
              <a:t>We only focus on the impact of interactions on sequence diagrams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cs-CZ" smtClean="0">
                <a:ea typeface="ＭＳ Ｐゴシック" panose="020B0600070205080204" pitchFamily="34" charset="-128"/>
              </a:rPr>
              <a:t>Usage of Interactions</a:t>
            </a:r>
          </a:p>
        </p:txBody>
      </p:sp>
      <p:sp>
        <p:nvSpPr>
          <p:cNvPr id="76803" name="Rectangle 3"/>
          <p:cNvSpPr>
            <a:spLocks noGrp="1" noChangeArrowheads="1"/>
          </p:cNvSpPr>
          <p:nvPr>
            <p:ph type="body" idx="1"/>
          </p:nvPr>
        </p:nvSpPr>
        <p:spPr/>
        <p:txBody>
          <a:bodyPr/>
          <a:lstStyle/>
          <a:p>
            <a:pPr>
              <a:spcAft>
                <a:spcPts val="1200"/>
              </a:spcAft>
            </a:pPr>
            <a:r>
              <a:rPr lang="en-US" altLang="cs-CZ" smtClean="0">
                <a:latin typeface="Arial" panose="020B0604020202020204" pitchFamily="34" charset="0"/>
                <a:ea typeface="ＭＳ Ｐゴシック" panose="020B0600070205080204" pitchFamily="34" charset="-128"/>
              </a:rPr>
              <a:t>UML Interactions are used to get a better grip of an interaction situation</a:t>
            </a:r>
          </a:p>
          <a:p>
            <a:pPr>
              <a:spcAft>
                <a:spcPts val="1200"/>
              </a:spcAft>
            </a:pPr>
            <a:r>
              <a:rPr lang="en-US" altLang="cs-CZ" smtClean="0">
                <a:latin typeface="Arial" panose="020B0604020202020204" pitchFamily="34" charset="0"/>
                <a:ea typeface="ＭＳ Ｐゴシック" panose="020B0600070205080204" pitchFamily="34" charset="-128"/>
              </a:rPr>
              <a:t>Interactions are also used during the detailed design phase if precise inter-process communication must be set up according to formal protocols</a:t>
            </a:r>
          </a:p>
          <a:p>
            <a:r>
              <a:rPr lang="en-US" altLang="cs-CZ" smtClean="0">
                <a:latin typeface="Arial" panose="020B0604020202020204" pitchFamily="34" charset="0"/>
                <a:ea typeface="ＭＳ Ｐゴシック" panose="020B0600070205080204" pitchFamily="34" charset="-128"/>
              </a:rPr>
              <a:t>When testing is performed, the traces of the system can be described as interactions and compared with those of the earlier phases.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cs-CZ" smtClean="0">
                <a:ea typeface="ＭＳ Ｐゴシック" panose="020B0600070205080204" pitchFamily="34" charset="-128"/>
              </a:rPr>
              <a:t>Example of an Interaction: Sequence Diagram</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3" y="1524000"/>
            <a:ext cx="80391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US" altLang="cs-CZ" smtClean="0">
                <a:ea typeface="ＭＳ Ｐゴシック" panose="020B0600070205080204" pitchFamily="34" charset="-128"/>
              </a:rPr>
              <a:t>Explanation for the Previous Slide</a:t>
            </a:r>
          </a:p>
        </p:txBody>
      </p:sp>
      <p:sp>
        <p:nvSpPr>
          <p:cNvPr id="78851" name="Rectangle 5"/>
          <p:cNvSpPr>
            <a:spLocks noGrp="1" noChangeArrowheads="1"/>
          </p:cNvSpPr>
          <p:nvPr>
            <p:ph type="body" idx="1"/>
          </p:nvPr>
        </p:nvSpPr>
        <p:spPr/>
        <p:txBody>
          <a:bodyPr/>
          <a:lstStyle/>
          <a:p>
            <a:r>
              <a:rPr lang="en-US" altLang="cs-CZ" smtClean="0">
                <a:ea typeface="ＭＳ Ｐゴシック" panose="020B0600070205080204" pitchFamily="34" charset="-128"/>
              </a:rPr>
              <a:t>The sequence diagram on the previous slide shows three messages between two anonymous lifelines of type User and ACSystem: CodePin, CardOut and OK </a:t>
            </a:r>
          </a:p>
          <a:p>
            <a:pPr lvl="1"/>
            <a:r>
              <a:rPr lang="en-US" altLang="cs-CZ" smtClean="0">
                <a:ea typeface="ＭＳ Ｐゴシック" panose="020B0600070205080204" pitchFamily="34" charset="-128"/>
              </a:rPr>
              <a:t>The message CardOut overtakes the message OK in the way that the receiving event occurrences are in the opposite order of the sending event occurrences. </a:t>
            </a:r>
          </a:p>
          <a:p>
            <a:pPr lvl="1"/>
            <a:r>
              <a:rPr lang="en-US" altLang="cs-CZ" smtClean="0">
                <a:ea typeface="ＭＳ Ｐゴシック" panose="020B0600070205080204" pitchFamily="34" charset="-128"/>
              </a:rPr>
              <a:t>Such communication may occur when the messages are asynchronous.</a:t>
            </a:r>
          </a:p>
          <a:p>
            <a:r>
              <a:rPr lang="en-US" altLang="cs-CZ" smtClean="0">
                <a:ea typeface="ＭＳ Ｐゴシック" panose="020B0600070205080204" pitchFamily="34" charset="-128"/>
              </a:rPr>
              <a:t>A fourth message Unlock is sent from the ACSystem to the environment </a:t>
            </a:r>
          </a:p>
          <a:p>
            <a:pPr lvl="1"/>
            <a:r>
              <a:rPr lang="en-US" altLang="cs-CZ" smtClean="0">
                <a:ea typeface="ＭＳ Ｐゴシック" panose="020B0600070205080204" pitchFamily="34" charset="-128"/>
              </a:rPr>
              <a:t>Through a gate with the implicit name out_Unlock. </a:t>
            </a:r>
          </a:p>
          <a:p>
            <a:pPr>
              <a:buFont typeface="Times" panose="02020603050405020304" pitchFamily="18" charset="0"/>
              <a:buNone/>
            </a:pPr>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en-US" altLang="cs-CZ" smtClean="0">
                <a:ea typeface="ＭＳ Ｐゴシック" panose="020B0600070205080204" pitchFamily="34" charset="-128"/>
              </a:rPr>
              <a:t>Recent History of UML</a:t>
            </a:r>
          </a:p>
        </p:txBody>
      </p:sp>
      <p:graphicFrame>
        <p:nvGraphicFramePr>
          <p:cNvPr id="6" name="Inhaltsplatzhalter 5"/>
          <p:cNvGraphicFramePr>
            <a:graphicFrameLocks noGrp="1"/>
          </p:cNvGraphicFramePr>
          <p:nvPr>
            <p:ph idx="1"/>
          </p:nvPr>
        </p:nvGraphicFramePr>
        <p:xfrm>
          <a:off x="533400" y="914400"/>
          <a:ext cx="8001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en-US" altLang="cs-CZ" smtClean="0">
                <a:ea typeface="ＭＳ Ｐゴシック" panose="020B0600070205080204" pitchFamily="34" charset="-128"/>
              </a:rPr>
              <a:t>Interaction Fragment</a:t>
            </a:r>
          </a:p>
        </p:txBody>
      </p:sp>
      <p:sp>
        <p:nvSpPr>
          <p:cNvPr id="79875" name="Inhaltsplatzhalter 2"/>
          <p:cNvSpPr>
            <a:spLocks noGrp="1"/>
          </p:cNvSpPr>
          <p:nvPr>
            <p:ph idx="1"/>
          </p:nvPr>
        </p:nvSpPr>
        <p:spPr/>
        <p:txBody>
          <a:bodyPr/>
          <a:lstStyle/>
          <a:p>
            <a:r>
              <a:rPr lang="en-US" altLang="cs-CZ" smtClean="0">
                <a:ea typeface="ＭＳ Ｐゴシック" panose="020B0600070205080204" pitchFamily="34" charset="-128"/>
              </a:rPr>
              <a:t>Interaction Fragment</a:t>
            </a:r>
          </a:p>
          <a:p>
            <a:pPr lvl="1"/>
            <a:r>
              <a:rPr lang="en-US" altLang="cs-CZ" smtClean="0">
                <a:ea typeface="ＭＳ Ｐゴシック" panose="020B0600070205080204" pitchFamily="34" charset="-128"/>
              </a:rPr>
              <a:t>Is a piece of an </a:t>
            </a:r>
            <a:r>
              <a:rPr lang="en-US" altLang="cs-CZ" b="1" smtClean="0">
                <a:ea typeface="ＭＳ Ｐゴシック" panose="020B0600070205080204" pitchFamily="34" charset="-128"/>
              </a:rPr>
              <a:t>interaction</a:t>
            </a:r>
          </a:p>
          <a:p>
            <a:pPr lvl="1"/>
            <a:r>
              <a:rPr lang="en-US" altLang="cs-CZ" smtClean="0">
                <a:ea typeface="ＭＳ Ｐゴシック" panose="020B0600070205080204" pitchFamily="34" charset="-128"/>
              </a:rPr>
              <a:t>Acts like an interaction itself</a:t>
            </a:r>
          </a:p>
          <a:p>
            <a:r>
              <a:rPr lang="en-US" altLang="cs-CZ" smtClean="0">
                <a:ea typeface="ＭＳ Ｐゴシック" panose="020B0600070205080204" pitchFamily="34" charset="-128"/>
              </a:rPr>
              <a:t>Combined Fragment</a:t>
            </a:r>
          </a:p>
          <a:p>
            <a:pPr lvl="1"/>
            <a:r>
              <a:rPr lang="en-US" altLang="cs-CZ" smtClean="0">
                <a:ea typeface="ＭＳ Ｐゴシック" panose="020B0600070205080204" pitchFamily="34" charset="-128"/>
              </a:rPr>
              <a:t>Is a subtype of interaction fragment</a:t>
            </a:r>
          </a:p>
          <a:p>
            <a:pPr lvl="1"/>
            <a:r>
              <a:rPr lang="de-DE" altLang="cs-CZ" smtClean="0">
                <a:ea typeface="ＭＳ Ｐゴシック" panose="020B0600070205080204" pitchFamily="34" charset="-128"/>
              </a:rPr>
              <a:t>defines an expression of interaction fragments</a:t>
            </a:r>
          </a:p>
          <a:p>
            <a:pPr lvl="1"/>
            <a:r>
              <a:rPr lang="de-DE" altLang="cs-CZ" smtClean="0">
                <a:ea typeface="ＭＳ Ｐゴシック" panose="020B0600070205080204" pitchFamily="34" charset="-128"/>
              </a:rPr>
              <a:t>defined by an interaction operator and corresponding interaction operands</a:t>
            </a:r>
            <a:endParaRPr lang="en-US" altLang="cs-CZ" b="1" smtClean="0">
              <a:ea typeface="ＭＳ Ｐゴシック" panose="020B0600070205080204" pitchFamily="34" charset="-128"/>
            </a:endParaRPr>
          </a:p>
          <a:p>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cs-CZ" smtClean="0">
                <a:ea typeface="ＭＳ Ｐゴシック" panose="020B0600070205080204" pitchFamily="34" charset="-128"/>
              </a:rPr>
              <a:t>Interaction Operators</a:t>
            </a:r>
          </a:p>
        </p:txBody>
      </p:sp>
      <p:sp>
        <p:nvSpPr>
          <p:cNvPr id="80899" name="Rectangle 3"/>
          <p:cNvSpPr>
            <a:spLocks noGrp="1" noChangeArrowheads="1"/>
          </p:cNvSpPr>
          <p:nvPr>
            <p:ph type="body" idx="1"/>
          </p:nvPr>
        </p:nvSpPr>
        <p:spPr/>
        <p:txBody>
          <a:bodyPr/>
          <a:lstStyle/>
          <a:p>
            <a:r>
              <a:rPr lang="en-US" altLang="cs-CZ" smtClean="0">
                <a:latin typeface="Arial" panose="020B0604020202020204" pitchFamily="34" charset="0"/>
                <a:ea typeface="ＭＳ Ｐゴシック" panose="020B0600070205080204" pitchFamily="34" charset="-128"/>
              </a:rPr>
              <a:t>A combined fragment defines an expression of interaction fragments. The following operators are allowed in an combined fragment expression:</a:t>
            </a:r>
          </a:p>
          <a:p>
            <a:pPr lvl="1"/>
            <a:r>
              <a:rPr lang="en-US" altLang="cs-CZ" smtClean="0">
                <a:latin typeface="Arial" panose="020B0604020202020204" pitchFamily="34" charset="0"/>
                <a:ea typeface="ＭＳ Ｐゴシック" panose="020B0600070205080204" pitchFamily="34" charset="-128"/>
              </a:rPr>
              <a:t>Alt</a:t>
            </a:r>
          </a:p>
          <a:p>
            <a:pPr lvl="1"/>
            <a:r>
              <a:rPr lang="en-US" altLang="cs-CZ" smtClean="0">
                <a:latin typeface="Arial" panose="020B0604020202020204" pitchFamily="34" charset="0"/>
                <a:ea typeface="ＭＳ Ｐゴシック" panose="020B0600070205080204" pitchFamily="34" charset="-128"/>
              </a:rPr>
              <a:t>Opt</a:t>
            </a:r>
          </a:p>
          <a:p>
            <a:pPr lvl="1"/>
            <a:r>
              <a:rPr lang="en-US" altLang="cs-CZ" smtClean="0">
                <a:latin typeface="Arial" panose="020B0604020202020204" pitchFamily="34" charset="0"/>
                <a:ea typeface="ＭＳ Ｐゴシック" panose="020B0600070205080204" pitchFamily="34" charset="-128"/>
              </a:rPr>
              <a:t>Par</a:t>
            </a:r>
          </a:p>
          <a:p>
            <a:pPr lvl="1"/>
            <a:r>
              <a:rPr lang="en-US" altLang="cs-CZ" smtClean="0">
                <a:latin typeface="Arial" panose="020B0604020202020204" pitchFamily="34" charset="0"/>
                <a:ea typeface="ＭＳ Ｐゴシック" panose="020B0600070205080204" pitchFamily="34" charset="-128"/>
              </a:rPr>
              <a:t>Loop</a:t>
            </a:r>
          </a:p>
          <a:p>
            <a:pPr lvl="1"/>
            <a:r>
              <a:rPr lang="en-US" altLang="cs-CZ" smtClean="0">
                <a:latin typeface="Arial" panose="020B0604020202020204" pitchFamily="34" charset="0"/>
                <a:ea typeface="ＭＳ Ｐゴシック" panose="020B0600070205080204" pitchFamily="34" charset="-128"/>
              </a:rPr>
              <a:t>Critical</a:t>
            </a:r>
          </a:p>
          <a:p>
            <a:pPr lvl="1"/>
            <a:r>
              <a:rPr lang="en-US" altLang="cs-CZ" smtClean="0">
                <a:latin typeface="Arial" panose="020B0604020202020204" pitchFamily="34" charset="0"/>
                <a:ea typeface="ＭＳ Ｐゴシック" panose="020B0600070205080204" pitchFamily="34" charset="-128"/>
              </a:rPr>
              <a:t>Neg</a:t>
            </a:r>
          </a:p>
          <a:p>
            <a:pPr lvl="1"/>
            <a:r>
              <a:rPr lang="en-US" altLang="cs-CZ" smtClean="0">
                <a:latin typeface="Arial" panose="020B0604020202020204" pitchFamily="34" charset="0"/>
                <a:ea typeface="ＭＳ Ｐゴシック" panose="020B0600070205080204" pitchFamily="34" charset="-128"/>
              </a:rPr>
              <a:t>Assert</a:t>
            </a:r>
          </a:p>
          <a:p>
            <a:pPr lvl="1"/>
            <a:r>
              <a:rPr lang="en-US" altLang="cs-CZ" smtClean="0">
                <a:latin typeface="Arial" panose="020B0604020202020204" pitchFamily="34" charset="0"/>
                <a:ea typeface="ＭＳ Ｐゴシック" panose="020B0600070205080204" pitchFamily="34" charset="-128"/>
              </a:rPr>
              <a:t>Strict</a:t>
            </a:r>
          </a:p>
          <a:p>
            <a:pPr lvl="1"/>
            <a:r>
              <a:rPr lang="en-US" altLang="cs-CZ" smtClean="0">
                <a:latin typeface="Arial" panose="020B0604020202020204" pitchFamily="34" charset="0"/>
                <a:ea typeface="ＭＳ Ｐゴシック" panose="020B0600070205080204" pitchFamily="34" charset="-128"/>
              </a:rPr>
              <a:t>Seq</a:t>
            </a:r>
          </a:p>
          <a:p>
            <a:pPr lvl="1"/>
            <a:r>
              <a:rPr lang="en-US" altLang="cs-CZ" smtClean="0">
                <a:latin typeface="Arial" panose="020B0604020202020204" pitchFamily="34" charset="0"/>
                <a:ea typeface="ＭＳ Ｐゴシック" panose="020B0600070205080204" pitchFamily="34" charset="-128"/>
              </a:rPr>
              <a:t>Ignore</a:t>
            </a:r>
          </a:p>
          <a:p>
            <a:pPr lvl="1"/>
            <a:r>
              <a:rPr lang="en-US" altLang="cs-CZ" smtClean="0">
                <a:latin typeface="Arial" panose="020B0604020202020204" pitchFamily="34" charset="0"/>
                <a:ea typeface="ＭＳ Ｐゴシック" panose="020B0600070205080204" pitchFamily="34" charset="-128"/>
              </a:rPr>
              <a:t>Consider</a:t>
            </a:r>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cs-CZ" smtClean="0">
                <a:ea typeface="ＭＳ Ｐゴシック" panose="020B0600070205080204" pitchFamily="34" charset="-128"/>
              </a:rPr>
              <a:t>Alt and Else Operators </a:t>
            </a:r>
          </a:p>
        </p:txBody>
      </p:sp>
      <p:sp>
        <p:nvSpPr>
          <p:cNvPr id="81923" name="Rectangle 3"/>
          <p:cNvSpPr>
            <a:spLocks noGrp="1" noChangeArrowheads="1"/>
          </p:cNvSpPr>
          <p:nvPr>
            <p:ph type="body" idx="1"/>
          </p:nvPr>
        </p:nvSpPr>
        <p:spPr/>
        <p:txBody>
          <a:bodyPr/>
          <a:lstStyle/>
          <a:p>
            <a:r>
              <a:rPr lang="en-US" altLang="cs-CZ" smtClean="0">
                <a:latin typeface="Arial" panose="020B0604020202020204" pitchFamily="34" charset="0"/>
                <a:ea typeface="ＭＳ Ｐゴシック" panose="020B0600070205080204" pitchFamily="34" charset="-128"/>
              </a:rPr>
              <a:t>The interaction operator </a:t>
            </a:r>
            <a:r>
              <a:rPr lang="en-US" altLang="cs-CZ" b="1" smtClean="0">
                <a:latin typeface="Arial" panose="020B0604020202020204" pitchFamily="34" charset="0"/>
                <a:ea typeface="ＭＳ Ｐゴシック" panose="020B0600070205080204" pitchFamily="34" charset="-128"/>
              </a:rPr>
              <a:t>alt </a:t>
            </a:r>
            <a:r>
              <a:rPr lang="en-US" altLang="cs-CZ" smtClean="0">
                <a:latin typeface="Arial" panose="020B0604020202020204" pitchFamily="34" charset="0"/>
                <a:ea typeface="ＭＳ Ｐゴシック" panose="020B0600070205080204" pitchFamily="34" charset="-128"/>
              </a:rPr>
              <a:t>designates that the combined fragment represents a choice of behavior. </a:t>
            </a:r>
          </a:p>
          <a:p>
            <a:pPr lvl="1"/>
            <a:r>
              <a:rPr lang="en-US" altLang="cs-CZ" smtClean="0">
                <a:latin typeface="Arial" panose="020B0604020202020204" pitchFamily="34" charset="0"/>
                <a:ea typeface="ＭＳ Ｐゴシック" panose="020B0600070205080204" pitchFamily="34" charset="-128"/>
              </a:rPr>
              <a:t>At most one of the operands will be chosen. The chosen operand must have an explicit or implicit guard expression that evaluates to true at this point in the interaction. An implicit true guard is implied if the operand has no guard.</a:t>
            </a:r>
          </a:p>
          <a:p>
            <a:pPr lvl="1"/>
            <a:r>
              <a:rPr lang="en-US" altLang="cs-CZ" smtClean="0">
                <a:latin typeface="Arial" panose="020B0604020202020204" pitchFamily="34" charset="0"/>
                <a:ea typeface="ＭＳ Ｐゴシック" panose="020B0600070205080204" pitchFamily="34" charset="-128"/>
              </a:rPr>
              <a:t>The set of traces that defines a choice is the union of the (guarded) traces of the operands.</a:t>
            </a:r>
          </a:p>
          <a:p>
            <a:r>
              <a:rPr lang="en-US" altLang="cs-CZ" smtClean="0">
                <a:latin typeface="Arial" panose="020B0604020202020204" pitchFamily="34" charset="0"/>
                <a:ea typeface="ＭＳ Ｐゴシック" panose="020B0600070205080204" pitchFamily="34" charset="-128"/>
              </a:rPr>
              <a:t>An operand guarded by </a:t>
            </a:r>
            <a:r>
              <a:rPr lang="en-US" altLang="cs-CZ" b="1" smtClean="0">
                <a:latin typeface="Arial" panose="020B0604020202020204" pitchFamily="34" charset="0"/>
                <a:ea typeface="ＭＳ Ｐゴシック" panose="020B0600070205080204" pitchFamily="34" charset="-128"/>
              </a:rPr>
              <a:t>else </a:t>
            </a:r>
            <a:r>
              <a:rPr lang="en-US" altLang="cs-CZ" smtClean="0">
                <a:latin typeface="Arial" panose="020B0604020202020204" pitchFamily="34" charset="0"/>
                <a:ea typeface="ＭＳ Ｐゴシック" panose="020B0600070205080204" pitchFamily="34" charset="-128"/>
              </a:rPr>
              <a:t>designates a guard that is the negation of the disjunction of all other guards in the enclosing combined fragment.</a:t>
            </a:r>
          </a:p>
          <a:p>
            <a:pPr lvl="1"/>
            <a:r>
              <a:rPr lang="en-US" altLang="cs-CZ" smtClean="0">
                <a:latin typeface="Arial" panose="020B0604020202020204" pitchFamily="34" charset="0"/>
                <a:ea typeface="ＭＳ Ｐゴシック" panose="020B0600070205080204" pitchFamily="34" charset="-128"/>
              </a:rPr>
              <a:t>If none of the operands has a guard that evaluates to true, none of the operands are executed and the remainder of the enclosing interaction fragment is executed.</a:t>
            </a:r>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cs-CZ" smtClean="0">
                <a:ea typeface="ＭＳ Ｐゴシック" panose="020B0600070205080204" pitchFamily="34" charset="-128"/>
              </a:rPr>
              <a:t>Example of a Combined Fragment</a:t>
            </a:r>
          </a:p>
        </p:txBody>
      </p:sp>
      <p:pic>
        <p:nvPicPr>
          <p:cNvPr id="8294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203325"/>
            <a:ext cx="6613525" cy="504507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altLang="cs-CZ" smtClean="0">
                <a:ea typeface="ＭＳ Ｐゴシック" panose="020B0600070205080204" pitchFamily="34" charset="-128"/>
              </a:rPr>
              <a:t>Opt and Break Operators</a:t>
            </a:r>
          </a:p>
        </p:txBody>
      </p:sp>
      <p:sp>
        <p:nvSpPr>
          <p:cNvPr id="83971" name="Rectangle 5"/>
          <p:cNvSpPr>
            <a:spLocks noGrp="1" noChangeArrowheads="1"/>
          </p:cNvSpPr>
          <p:nvPr>
            <p:ph type="body" idx="1"/>
          </p:nvPr>
        </p:nvSpPr>
        <p:spPr/>
        <p:txBody>
          <a:bodyPr/>
          <a:lstStyle/>
          <a:p>
            <a:r>
              <a:rPr lang="en-US" altLang="cs-CZ" smtClean="0">
                <a:solidFill>
                  <a:srgbClr val="FC0128"/>
                </a:solidFill>
                <a:ea typeface="ＭＳ Ｐゴシック" panose="020B0600070205080204" pitchFamily="34" charset="-128"/>
              </a:rPr>
              <a:t>Option: </a:t>
            </a:r>
            <a:r>
              <a:rPr lang="en-US" altLang="cs-CZ" smtClean="0">
                <a:ea typeface="ＭＳ Ｐゴシック" panose="020B0600070205080204" pitchFamily="34" charset="-128"/>
              </a:rPr>
              <a:t>The interaction operator </a:t>
            </a:r>
            <a:r>
              <a:rPr lang="en-US" altLang="cs-CZ" b="1" smtClean="0">
                <a:ea typeface="ＭＳ Ｐゴシック" panose="020B0600070205080204" pitchFamily="34" charset="-128"/>
              </a:rPr>
              <a:t>opt</a:t>
            </a:r>
            <a:r>
              <a:rPr lang="en-US" altLang="cs-CZ" smtClean="0">
                <a:ea typeface="ＭＳ Ｐゴシック" panose="020B0600070205080204" pitchFamily="34" charset="-128"/>
              </a:rPr>
              <a:t> designates a choice of behavior where either the (sole) operand happens or nothing happens. </a:t>
            </a:r>
          </a:p>
          <a:p>
            <a:r>
              <a:rPr lang="en-US" altLang="cs-CZ" smtClean="0">
                <a:solidFill>
                  <a:srgbClr val="FC0128"/>
                </a:solidFill>
                <a:ea typeface="ＭＳ Ｐゴシック" panose="020B0600070205080204" pitchFamily="34" charset="-128"/>
              </a:rPr>
              <a:t>Break</a:t>
            </a:r>
            <a:r>
              <a:rPr lang="en-US" altLang="cs-CZ" smtClean="0">
                <a:ea typeface="ＭＳ Ｐゴシック" panose="020B0600070205080204" pitchFamily="34" charset="-128"/>
              </a:rPr>
              <a:t>: The interaction operator </a:t>
            </a:r>
            <a:r>
              <a:rPr lang="en-US" altLang="cs-CZ" b="1" smtClean="0">
                <a:ea typeface="ＭＳ Ｐゴシック" panose="020B0600070205080204" pitchFamily="34" charset="-128"/>
              </a:rPr>
              <a:t>break</a:t>
            </a:r>
            <a:r>
              <a:rPr lang="en-US" altLang="cs-CZ" smtClean="0">
                <a:ea typeface="ＭＳ Ｐゴシック" panose="020B0600070205080204" pitchFamily="34" charset="-128"/>
              </a:rPr>
              <a:t> represents a breaking scenario:  The operand is a scenario that is performed instead of the remainder of the enclosing interaction fragment.</a:t>
            </a:r>
          </a:p>
          <a:p>
            <a:pPr lvl="1"/>
            <a:r>
              <a:rPr lang="en-US" altLang="cs-CZ" smtClean="0">
                <a:ea typeface="ＭＳ Ｐゴシック" panose="020B0600070205080204" pitchFamily="34" charset="-128"/>
              </a:rPr>
              <a:t>A break operator with a guard is chosen when the guard is true</a:t>
            </a:r>
          </a:p>
          <a:p>
            <a:pPr lvl="1"/>
            <a:r>
              <a:rPr lang="en-US" altLang="cs-CZ" smtClean="0">
                <a:ea typeface="ＭＳ Ｐゴシック" panose="020B0600070205080204" pitchFamily="34" charset="-128"/>
              </a:rPr>
              <a:t>When the guard of the break operand is false, the break operand is ignored and the rest of the enclosing interaction fragment is chosen. </a:t>
            </a:r>
          </a:p>
          <a:p>
            <a:pPr lvl="1"/>
            <a:r>
              <a:rPr lang="en-US" altLang="cs-CZ" smtClean="0">
                <a:ea typeface="ＭＳ Ｐゴシック" panose="020B0600070205080204" pitchFamily="34" charset="-128"/>
              </a:rPr>
              <a:t>The choice between a break operand without a guard and the rest of the enclosing interaction fragment is done non-deterministically.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altLang="cs-CZ" smtClean="0">
                <a:ea typeface="ＭＳ Ｐゴシック" panose="020B0600070205080204" pitchFamily="34" charset="-128"/>
              </a:rPr>
              <a:t>Parallel and Critical Operator</a:t>
            </a:r>
          </a:p>
        </p:txBody>
      </p:sp>
      <p:sp>
        <p:nvSpPr>
          <p:cNvPr id="84995" name="Rectangle 5"/>
          <p:cNvSpPr>
            <a:spLocks noGrp="1" noChangeArrowheads="1"/>
          </p:cNvSpPr>
          <p:nvPr>
            <p:ph type="body" idx="1"/>
          </p:nvPr>
        </p:nvSpPr>
        <p:spPr>
          <a:xfrm>
            <a:off x="381000" y="1066800"/>
            <a:ext cx="8382000" cy="4800600"/>
          </a:xfrm>
        </p:spPr>
        <p:txBody>
          <a:bodyPr/>
          <a:lstStyle/>
          <a:p>
            <a:r>
              <a:rPr lang="en-US" altLang="cs-CZ" smtClean="0">
                <a:solidFill>
                  <a:srgbClr val="FC0128"/>
                </a:solidFill>
                <a:ea typeface="ＭＳ Ｐゴシック" panose="020B0600070205080204" pitchFamily="34" charset="-128"/>
              </a:rPr>
              <a:t>Parallel:</a:t>
            </a:r>
            <a:r>
              <a:rPr lang="en-US" altLang="cs-CZ" smtClean="0">
                <a:ea typeface="ＭＳ Ｐゴシック" panose="020B0600070205080204" pitchFamily="34" charset="-128"/>
              </a:rPr>
              <a:t> The interaction operator </a:t>
            </a:r>
            <a:r>
              <a:rPr lang="en-US" altLang="cs-CZ" b="1" smtClean="0">
                <a:ea typeface="ＭＳ Ｐゴシック" panose="020B0600070205080204" pitchFamily="34" charset="-128"/>
              </a:rPr>
              <a:t>par</a:t>
            </a:r>
            <a:r>
              <a:rPr lang="en-US" altLang="cs-CZ" smtClean="0">
                <a:ea typeface="ＭＳ Ｐゴシック" panose="020B0600070205080204" pitchFamily="34" charset="-128"/>
              </a:rPr>
              <a:t> designates a parallel merge between the behaviors of the operands of a combined fragment.</a:t>
            </a:r>
          </a:p>
          <a:p>
            <a:pPr lvl="1"/>
            <a:r>
              <a:rPr lang="en-US" altLang="cs-CZ" smtClean="0">
                <a:ea typeface="ＭＳ Ｐゴシック" panose="020B0600070205080204" pitchFamily="34" charset="-128"/>
              </a:rPr>
              <a:t>The event occurrences of the different operands can be interleaved in any way as long as the ordering imposed by each operand is preserved.</a:t>
            </a:r>
          </a:p>
          <a:p>
            <a:pPr lvl="1"/>
            <a:r>
              <a:rPr lang="en-US" altLang="cs-CZ" smtClean="0">
                <a:ea typeface="ＭＳ Ｐゴシック" panose="020B0600070205080204" pitchFamily="34" charset="-128"/>
              </a:rPr>
              <a:t>A parallel merge defines a set of traces that describes all the ways that event occurrences of the operands may be interleaved.</a:t>
            </a:r>
          </a:p>
          <a:p>
            <a:r>
              <a:rPr lang="en-US" altLang="cs-CZ" smtClean="0">
                <a:solidFill>
                  <a:srgbClr val="FC0128"/>
                </a:solidFill>
                <a:ea typeface="ＭＳ Ｐゴシック" panose="020B0600070205080204" pitchFamily="34" charset="-128"/>
              </a:rPr>
              <a:t>Critical:</a:t>
            </a:r>
            <a:r>
              <a:rPr lang="en-US" altLang="cs-CZ" smtClean="0">
                <a:ea typeface="ＭＳ Ｐゴシック" panose="020B0600070205080204" pitchFamily="34" charset="-128"/>
              </a:rPr>
              <a:t> The interaction operator </a:t>
            </a:r>
            <a:r>
              <a:rPr lang="en-US" altLang="cs-CZ" b="1" smtClean="0">
                <a:ea typeface="ＭＳ Ｐゴシック" panose="020B0600070205080204" pitchFamily="34" charset="-128"/>
              </a:rPr>
              <a:t>critical</a:t>
            </a:r>
            <a:r>
              <a:rPr lang="en-US" altLang="cs-CZ" smtClean="0">
                <a:ea typeface="ＭＳ Ｐゴシック" panose="020B0600070205080204" pitchFamily="34" charset="-128"/>
              </a:rPr>
              <a:t> designates that the combined fragment represents a critical region.</a:t>
            </a:r>
          </a:p>
          <a:p>
            <a:pPr lvl="1"/>
            <a:r>
              <a:rPr lang="en-US" altLang="cs-CZ" smtClean="0">
                <a:ea typeface="ＭＳ Ｐゴシック" panose="020B0600070205080204" pitchFamily="34" charset="-128"/>
              </a:rPr>
              <a:t>The traces of the region cannot be interleaved by other event occurrences (on the Lifelines covered by the region).  This means that the region is treated atomically by the enclosing fragment.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9100" y="76200"/>
            <a:ext cx="8153400" cy="863600"/>
          </a:xfrm>
        </p:spPr>
        <p:txBody>
          <a:bodyPr/>
          <a:lstStyle/>
          <a:p>
            <a:r>
              <a:rPr lang="en-US" altLang="cs-CZ" smtClean="0">
                <a:ea typeface="ＭＳ Ｐゴシック" panose="020B0600070205080204" pitchFamily="34" charset="-128"/>
              </a:rPr>
              <a:t>Example of a Critical Region</a:t>
            </a:r>
          </a:p>
        </p:txBody>
      </p:sp>
      <p:sp>
        <p:nvSpPr>
          <p:cNvPr id="86019" name="Text Box 4"/>
          <p:cNvSpPr txBox="1">
            <a:spLocks noChangeArrowheads="1"/>
          </p:cNvSpPr>
          <p:nvPr/>
        </p:nvSpPr>
        <p:spPr bwMode="auto">
          <a:xfrm>
            <a:off x="173038" y="5683250"/>
            <a:ext cx="8818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r>
              <a:rPr lang="en-US" altLang="cs-CZ" sz="2000" b="0">
                <a:latin typeface="Arial" panose="020B0604020202020204" pitchFamily="34" charset="0"/>
              </a:rPr>
              <a:t>The Operator must make sure to forward a 911-call to the Emergency object  </a:t>
            </a:r>
            <a:br>
              <a:rPr lang="en-US" altLang="cs-CZ" sz="2000" b="0">
                <a:latin typeface="Arial" panose="020B0604020202020204" pitchFamily="34" charset="0"/>
              </a:rPr>
            </a:br>
            <a:r>
              <a:rPr lang="en-US" altLang="cs-CZ" sz="2000" b="0">
                <a:latin typeface="Arial" panose="020B0604020202020204" pitchFamily="34" charset="0"/>
              </a:rPr>
              <a:t>   before doing anything else. Normal calls can be freely interleaved.</a:t>
            </a:r>
          </a:p>
        </p:txBody>
      </p:sp>
      <p:pic>
        <p:nvPicPr>
          <p:cNvPr id="860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96913"/>
            <a:ext cx="62484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cs-CZ" smtClean="0">
                <a:ea typeface="ＭＳ Ｐゴシック" panose="020B0600070205080204" pitchFamily="34" charset="-128"/>
              </a:rPr>
              <a:t>Time Constraint with Messages</a:t>
            </a:r>
          </a:p>
        </p:txBody>
      </p:sp>
      <p:sp>
        <p:nvSpPr>
          <p:cNvPr id="88067" name="Rectangle 3"/>
          <p:cNvSpPr>
            <a:spLocks noGrp="1" noChangeArrowheads="1"/>
          </p:cNvSpPr>
          <p:nvPr>
            <p:ph type="body" idx="1"/>
          </p:nvPr>
        </p:nvSpPr>
        <p:spPr>
          <a:xfrm>
            <a:off x="381000" y="1219200"/>
            <a:ext cx="8534400" cy="4800600"/>
          </a:xfrm>
        </p:spPr>
        <p:txBody>
          <a:bodyPr/>
          <a:lstStyle/>
          <a:p>
            <a:r>
              <a:rPr lang="en-US" altLang="cs-CZ" sz="2000" b="1" smtClean="0">
                <a:latin typeface="Arial" panose="020B0604020202020204" pitchFamily="34" charset="0"/>
                <a:ea typeface="ＭＳ Ｐゴシック" panose="020B0600070205080204" pitchFamily="34" charset="-128"/>
              </a:rPr>
              <a:t>In this example, </a:t>
            </a:r>
            <a:r>
              <a:rPr lang="en-US" altLang="cs-CZ" sz="2000" smtClean="0">
                <a:latin typeface="Arial" panose="020B0604020202020204" pitchFamily="34" charset="0"/>
                <a:ea typeface="ＭＳ Ｐゴシック" panose="020B0600070205080204" pitchFamily="34" charset="-128"/>
              </a:rPr>
              <a:t> time constraints are associated with the duration of a Message and the duration between two event occurrences.</a:t>
            </a:r>
            <a:endParaRPr lang="en-US" altLang="cs-CZ" smtClean="0">
              <a:ea typeface="ＭＳ Ｐゴシック" panose="020B0600070205080204" pitchFamily="34" charset="-128"/>
            </a:endParaRPr>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67056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el 1"/>
          <p:cNvSpPr>
            <a:spLocks noGrp="1"/>
          </p:cNvSpPr>
          <p:nvPr>
            <p:ph type="title"/>
          </p:nvPr>
        </p:nvSpPr>
        <p:spPr/>
        <p:txBody>
          <a:bodyPr/>
          <a:lstStyle/>
          <a:p>
            <a:r>
              <a:rPr lang="en-US" altLang="cs-CZ" smtClean="0">
                <a:ea typeface="ＭＳ Ｐゴシック" panose="020B0600070205080204" pitchFamily="34" charset="-128"/>
              </a:rPr>
              <a:t>Where are we?</a:t>
            </a:r>
          </a:p>
        </p:txBody>
      </p:sp>
      <p:sp>
        <p:nvSpPr>
          <p:cNvPr id="3" name="Inhaltsplatzhalter 2"/>
          <p:cNvSpPr>
            <a:spLocks noGrp="1"/>
          </p:cNvSpPr>
          <p:nvPr>
            <p:ph idx="1"/>
          </p:nvPr>
        </p:nvSpPr>
        <p:spPr/>
        <p:txBody>
          <a:bodyPr/>
          <a:lstStyle/>
          <a:p>
            <a:pPr marL="285750" lvl="1" indent="-285750">
              <a:buClrTx/>
              <a:buSzTx/>
              <a:buFont typeface="Wingdings" panose="05000000000000000000" pitchFamily="2" charset="2"/>
              <a:buChar char="ü"/>
            </a:pPr>
            <a:r>
              <a:rPr lang="en-US" altLang="cs-CZ" sz="2400" smtClean="0">
                <a:ea typeface="ＭＳ Ｐゴシック" panose="020B0600070205080204" pitchFamily="34" charset="-128"/>
              </a:rPr>
              <a:t>Introduction</a:t>
            </a:r>
          </a:p>
          <a:p>
            <a:pPr marL="285750" lvl="1" indent="-285750">
              <a:buClrTx/>
              <a:buSzTx/>
              <a:buFont typeface="Wingdings" panose="05000000000000000000" pitchFamily="2" charset="2"/>
              <a:buChar char="ü"/>
            </a:pPr>
            <a:r>
              <a:rPr lang="en-US" altLang="cs-CZ" sz="2400" smtClean="0">
                <a:ea typeface="ＭＳ Ｐゴシック" panose="020B0600070205080204" pitchFamily="34" charset="-128"/>
              </a:rPr>
              <a:t>Frames and nesting</a:t>
            </a:r>
          </a:p>
          <a:p>
            <a:pPr>
              <a:buClrTx/>
              <a:buFont typeface="Wingdings" panose="05000000000000000000" pitchFamily="2" charset="2"/>
              <a:buChar char="ü"/>
            </a:pPr>
            <a:r>
              <a:rPr lang="en-US" altLang="cs-CZ" smtClean="0">
                <a:ea typeface="ＭＳ Ｐゴシック" panose="020B0600070205080204" pitchFamily="34" charset="-128"/>
              </a:rPr>
              <a:t>Changes in diagram notation:</a:t>
            </a:r>
          </a:p>
          <a:p>
            <a:pPr marL="285750" lvl="1" indent="-285750">
              <a:buClrTx/>
              <a:buFont typeface="Wingdings" panose="05000000000000000000" pitchFamily="2" charset="2"/>
              <a:buChar char="ü"/>
            </a:pPr>
            <a:r>
              <a:rPr lang="en-US" altLang="cs-CZ" smtClean="0">
                <a:ea typeface="ＭＳ Ｐゴシック" panose="020B0600070205080204" pitchFamily="34" charset="-128"/>
              </a:rPr>
              <a:t>Activity diagram</a:t>
            </a:r>
          </a:p>
          <a:p>
            <a:pPr marL="285750" lvl="1" indent="-285750">
              <a:buClrTx/>
              <a:buFont typeface="Wingdings" panose="05000000000000000000" pitchFamily="2" charset="2"/>
              <a:buChar char="ü"/>
            </a:pPr>
            <a:r>
              <a:rPr lang="en-US" altLang="cs-CZ" smtClean="0">
                <a:ea typeface="ＭＳ Ｐゴシック" panose="020B0600070205080204" pitchFamily="34" charset="-128"/>
              </a:rPr>
              <a:t>Deployment diagram</a:t>
            </a:r>
          </a:p>
          <a:p>
            <a:pPr marL="285750" lvl="1" indent="-285750">
              <a:buClrTx/>
              <a:buFont typeface="Wingdings" panose="05000000000000000000" pitchFamily="2" charset="2"/>
              <a:buChar char="ü"/>
            </a:pPr>
            <a:r>
              <a:rPr lang="en-US" altLang="cs-CZ" smtClean="0">
                <a:ea typeface="ＭＳ Ｐゴシック" panose="020B0600070205080204" pitchFamily="34" charset="-128"/>
              </a:rPr>
              <a:t>Sequence diagram</a:t>
            </a:r>
          </a:p>
          <a:p>
            <a:pPr>
              <a:buClrTx/>
              <a:buFont typeface="Wingdings" panose="05000000000000000000" pitchFamily="2" charset="2"/>
              <a:buChar char="Ø"/>
            </a:pPr>
            <a:r>
              <a:rPr lang="en-US" altLang="cs-CZ" smtClean="0">
                <a:ea typeface="ＭＳ Ｐゴシック" panose="020B0600070205080204" pitchFamily="34" charset="-128"/>
              </a:rPr>
              <a:t>Profiles and stereotypes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pPr eaLnBrk="1" hangingPunct="1"/>
            <a:r>
              <a:rPr lang="en-US" altLang="cs-CZ" smtClean="0">
                <a:ea typeface="ＭＳ Ｐゴシック" panose="020B0600070205080204" pitchFamily="34" charset="-128"/>
              </a:rPr>
              <a:t>Meta Modeling</a:t>
            </a:r>
          </a:p>
        </p:txBody>
      </p:sp>
      <p:sp>
        <p:nvSpPr>
          <p:cNvPr id="90115" name="Inhaltsplatzhalter 2"/>
          <p:cNvSpPr>
            <a:spLocks noGrp="1"/>
          </p:cNvSpPr>
          <p:nvPr>
            <p:ph idx="1"/>
          </p:nvPr>
        </p:nvSpPr>
        <p:spPr/>
        <p:txBody>
          <a:bodyPr/>
          <a:lstStyle/>
          <a:p>
            <a:pPr eaLnBrk="1" hangingPunct="1"/>
            <a:r>
              <a:rPr lang="en-US" altLang="cs-CZ" smtClean="0">
                <a:ea typeface="ＭＳ Ｐゴシック" panose="020B0600070205080204" pitchFamily="34" charset="-128"/>
              </a:rPr>
              <a:t>Meta model: A model describing a model</a:t>
            </a:r>
          </a:p>
          <a:p>
            <a:pPr eaLnBrk="1" hangingPunct="1"/>
            <a:r>
              <a:rPr lang="en-US" altLang="cs-CZ" smtClean="0">
                <a:ea typeface="ＭＳ Ｐゴシック" panose="020B0600070205080204" pitchFamily="34" charset="-128"/>
              </a:rPr>
              <a:t>Meta class: Part of the meta model, describing the structure of a model element</a:t>
            </a:r>
          </a:p>
          <a:p>
            <a:pPr eaLnBrk="1" hangingPunct="1"/>
            <a:endParaRPr lang="en-US" altLang="cs-CZ" smtClean="0">
              <a:ea typeface="ＭＳ Ｐゴシック" panose="020B0600070205080204" pitchFamily="34" charset="-128"/>
            </a:endParaRPr>
          </a:p>
          <a:p>
            <a:pPr eaLnBrk="1" hangingPunct="1"/>
            <a:r>
              <a:rPr lang="en-US" altLang="cs-CZ" smtClean="0">
                <a:ea typeface="ＭＳ Ｐゴシック" panose="020B0600070205080204" pitchFamily="34" charset="-128"/>
              </a:rPr>
              <a:t>Why are we talking about this?</a:t>
            </a:r>
          </a:p>
          <a:p>
            <a:pPr lvl="1" eaLnBrk="1" hangingPunct="1"/>
            <a:r>
              <a:rPr lang="en-US" altLang="cs-CZ" smtClean="0">
                <a:ea typeface="ＭＳ Ｐゴシック" panose="020B0600070205080204" pitchFamily="34" charset="-128"/>
              </a:rPr>
              <a:t>Meta models can be used to explain the UML notation</a:t>
            </a:r>
          </a:p>
          <a:p>
            <a:pPr lvl="1" eaLnBrk="1" hangingPunct="1"/>
            <a:r>
              <a:rPr lang="de-DE" altLang="cs-CZ" smtClean="0">
                <a:ea typeface="ＭＳ Ｐゴシック" panose="020B0600070205080204" pitchFamily="34" charset="-128"/>
              </a:rPr>
              <a:t>M</a:t>
            </a:r>
            <a:r>
              <a:rPr lang="en-US" altLang="cs-CZ" smtClean="0">
                <a:ea typeface="ＭＳ Ｐゴシック" panose="020B0600070205080204" pitchFamily="34" charset="-128"/>
              </a:rPr>
              <a:t>ore about this in Friday’s lecture but we need the term meta class  already to explain UML profiles and stereotypes.</a:t>
            </a:r>
          </a:p>
          <a:p>
            <a:pPr lvl="1" eaLnBrk="1" hangingPunct="1"/>
            <a:endParaRPr lang="en-US" altLang="cs-CZ" smtClean="0">
              <a:ea typeface="ＭＳ Ｐゴシック" panose="020B0600070205080204" pitchFamily="34" charset="-128"/>
            </a:endParaRPr>
          </a:p>
          <a:p>
            <a:pPr eaLnBrk="1" hangingPunct="1"/>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endParaRPr lang="cs-CZ" altLang="cs-CZ" smtClean="0">
              <a:ea typeface="ＭＳ Ｐゴシック" panose="020B0600070205080204" pitchFamily="34" charset="-128"/>
            </a:endParaRPr>
          </a:p>
        </p:txBody>
      </p:sp>
      <p:sp>
        <p:nvSpPr>
          <p:cNvPr id="47107" name="Inhaltsplatzhalter 2"/>
          <p:cNvSpPr>
            <a:spLocks noGrp="1"/>
          </p:cNvSpPr>
          <p:nvPr>
            <p:ph idx="1"/>
          </p:nvPr>
        </p:nvSpPr>
        <p:spPr/>
        <p:txBody>
          <a:bodyPr/>
          <a:lstStyle/>
          <a:p>
            <a:pPr>
              <a:buClrTx/>
            </a:pPr>
            <a:r>
              <a:rPr lang="en-US" altLang="cs-CZ" smtClean="0">
                <a:ea typeface="ＭＳ Ｐゴシック" panose="020B0600070205080204" pitchFamily="34" charset="-128"/>
              </a:rPr>
              <a:t>UML now usable with Model Driven Architecture (MDA) </a:t>
            </a:r>
          </a:p>
          <a:p>
            <a:pPr lvl="1">
              <a:buClrTx/>
            </a:pPr>
            <a:r>
              <a:rPr lang="en-US" altLang="cs-CZ" smtClean="0">
                <a:ea typeface="ＭＳ Ｐゴシック" panose="020B0600070205080204" pitchFamily="34" charset="-128"/>
              </a:rPr>
              <a:t>Better support for the automatic transformation of a Platform Independent Model (PIM) into a Platform Specific Model (PSM)</a:t>
            </a:r>
          </a:p>
          <a:p>
            <a:pPr>
              <a:buClrTx/>
            </a:pPr>
            <a:r>
              <a:rPr lang="en-US" altLang="cs-CZ" smtClean="0">
                <a:ea typeface="ＭＳ Ｐゴシック" panose="020B0600070205080204" pitchFamily="34" charset="-128"/>
              </a:rPr>
              <a:t>UML 2 is based on a meta model</a:t>
            </a:r>
          </a:p>
          <a:p>
            <a:pPr lvl="1">
              <a:buClrTx/>
            </a:pPr>
            <a:r>
              <a:rPr lang="en-US" altLang="cs-CZ" smtClean="0">
                <a:ea typeface="ＭＳ Ｐゴシック" panose="020B0600070205080204" pitchFamily="34" charset="-128"/>
              </a:rPr>
              <a:t>Meta Object Facility (MOF) </a:t>
            </a:r>
          </a:p>
          <a:p>
            <a:pPr>
              <a:buClrTx/>
            </a:pPr>
            <a:endParaRPr lang="en-US" altLang="cs-CZ" smtClean="0">
              <a:ea typeface="ＭＳ Ｐゴシック" panose="020B0600070205080204" pitchFamily="34" charset="-128"/>
            </a:endParaRPr>
          </a:p>
          <a:p>
            <a:pPr>
              <a:buClrTx/>
              <a:buFont typeface="Times" panose="02020603050405020304" pitchFamily="18" charset="0"/>
              <a:buNone/>
            </a:pPr>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en-US" altLang="cs-CZ" smtClean="0">
                <a:ea typeface="ＭＳ Ｐゴシック" panose="020B0600070205080204" pitchFamily="34" charset="-128"/>
              </a:rPr>
              <a:t>Stereotype</a:t>
            </a:r>
          </a:p>
        </p:txBody>
      </p:sp>
      <p:sp>
        <p:nvSpPr>
          <p:cNvPr id="91139" name="Inhaltsplatzhalter 2"/>
          <p:cNvSpPr>
            <a:spLocks noGrp="1"/>
          </p:cNvSpPr>
          <p:nvPr>
            <p:ph idx="1"/>
          </p:nvPr>
        </p:nvSpPr>
        <p:spPr>
          <a:xfrm>
            <a:off x="571500" y="1295400"/>
            <a:ext cx="8001000" cy="4800600"/>
          </a:xfrm>
        </p:spPr>
        <p:txBody>
          <a:bodyPr/>
          <a:lstStyle/>
          <a:p>
            <a:r>
              <a:rPr lang="en-US" altLang="cs-CZ" smtClean="0">
                <a:ea typeface="ＭＳ Ｐゴシック" panose="020B0600070205080204" pitchFamily="34" charset="-128"/>
              </a:rPr>
              <a:t>Defines how an existing meta class may be extended</a:t>
            </a:r>
          </a:p>
          <a:p>
            <a:r>
              <a:rPr lang="en-US" altLang="cs-CZ" smtClean="0">
                <a:ea typeface="ＭＳ Ｐゴシック" panose="020B0600070205080204" pitchFamily="34" charset="-128"/>
              </a:rPr>
              <a:t>Can only be used in conjunction with a meta class</a:t>
            </a:r>
          </a:p>
          <a:p>
            <a:r>
              <a:rPr lang="en-US" altLang="cs-CZ" smtClean="0">
                <a:ea typeface="ＭＳ Ｐゴシック" panose="020B0600070205080204" pitchFamily="34" charset="-128"/>
              </a:rPr>
              <a:t>A meta class may be extended by one or more stereotypes</a:t>
            </a:r>
          </a:p>
          <a:p>
            <a:endParaRPr lang="en-US" altLang="cs-CZ" smtClean="0">
              <a:ea typeface="ＭＳ Ｐゴシック" panose="020B0600070205080204" pitchFamily="34" charset="-128"/>
            </a:endParaRPr>
          </a:p>
          <a:p>
            <a:endParaRPr lang="en-US" altLang="cs-CZ" smtClean="0">
              <a:ea typeface="ＭＳ Ｐゴシック" panose="020B0600070205080204" pitchFamily="34" charset="-128"/>
            </a:endParaRPr>
          </a:p>
          <a:p>
            <a:pPr>
              <a:spcAft>
                <a:spcPts val="1200"/>
              </a:spcAft>
              <a:buFont typeface="Times" panose="02020603050405020304" pitchFamily="18" charset="0"/>
              <a:buNone/>
            </a:pPr>
            <a:endParaRPr lang="en-US" altLang="cs-CZ" smtClean="0">
              <a:ea typeface="ＭＳ Ｐゴシック" panose="020B0600070205080204" pitchFamily="34" charset="-128"/>
            </a:endParaRPr>
          </a:p>
          <a:p>
            <a:r>
              <a:rPr lang="en-US" altLang="cs-CZ" smtClean="0">
                <a:ea typeface="ＭＳ Ｐゴシック" panose="020B0600070205080204" pitchFamily="34" charset="-128"/>
              </a:rPr>
              <a:t>Why should we want to do this?</a:t>
            </a:r>
          </a:p>
          <a:p>
            <a:pPr lvl="1"/>
            <a:r>
              <a:rPr lang="en-US" altLang="cs-CZ" smtClean="0">
                <a:ea typeface="ＭＳ Ｐゴシック" panose="020B0600070205080204" pitchFamily="34" charset="-128"/>
              </a:rPr>
              <a:t>We may want to use platform or domain specific terminology</a:t>
            </a:r>
          </a:p>
        </p:txBody>
      </p:sp>
      <p:pic>
        <p:nvPicPr>
          <p:cNvPr id="91140" name="Bild 3" descr="DefiningStereotypeExampl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3733800"/>
            <a:ext cx="4946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el 1"/>
          <p:cNvSpPr>
            <a:spLocks noGrp="1"/>
          </p:cNvSpPr>
          <p:nvPr>
            <p:ph type="title"/>
          </p:nvPr>
        </p:nvSpPr>
        <p:spPr/>
        <p:txBody>
          <a:bodyPr/>
          <a:lstStyle/>
          <a:p>
            <a:r>
              <a:rPr lang="en-US" altLang="cs-CZ" smtClean="0">
                <a:ea typeface="ＭＳ Ｐゴシック" panose="020B0600070205080204" pitchFamily="34" charset="-128"/>
              </a:rPr>
              <a:t>Stereotype Notations</a:t>
            </a:r>
          </a:p>
        </p:txBody>
      </p:sp>
      <p:sp>
        <p:nvSpPr>
          <p:cNvPr id="93187" name="Inhaltsplatzhalter 2"/>
          <p:cNvSpPr>
            <a:spLocks noGrp="1"/>
          </p:cNvSpPr>
          <p:nvPr>
            <p:ph idx="1"/>
          </p:nvPr>
        </p:nvSpPr>
        <p:spPr/>
        <p:txBody>
          <a:bodyPr/>
          <a:lstStyle/>
          <a:p>
            <a:r>
              <a:rPr lang="en-US" altLang="cs-CZ" smtClean="0">
                <a:ea typeface="ＭＳ Ｐゴシック" panose="020B0600070205080204" pitchFamily="34" charset="-128"/>
              </a:rPr>
              <a:t>The application of a stereotype is shown as a string enclosed in guillemets before the classifier name</a:t>
            </a:r>
          </a:p>
          <a:p>
            <a:pPr lvl="1"/>
            <a:r>
              <a:rPr lang="de-DE" altLang="cs-CZ" smtClean="0">
                <a:ea typeface="ＭＳ Ｐゴシック" panose="020B0600070205080204" pitchFamily="34" charset="-128"/>
              </a:rPr>
              <a:t>E</a:t>
            </a:r>
            <a:r>
              <a:rPr lang="en-US" altLang="cs-CZ" smtClean="0">
                <a:ea typeface="ＭＳ Ｐゴシック" panose="020B0600070205080204" pitchFamily="34" charset="-128"/>
              </a:rPr>
              <a:t>.g. «boundary» button</a:t>
            </a:r>
          </a:p>
          <a:p>
            <a:r>
              <a:rPr lang="en-US" altLang="cs-CZ" smtClean="0">
                <a:ea typeface="ＭＳ Ｐゴシック" panose="020B0600070205080204" pitchFamily="34" charset="-128"/>
              </a:rPr>
              <a:t>Stereotypes can additionally have an image</a:t>
            </a:r>
          </a:p>
          <a:p>
            <a:pPr lvl="1"/>
            <a:r>
              <a:rPr lang="de-DE" altLang="cs-CZ" smtClean="0">
                <a:ea typeface="ＭＳ Ｐゴシック" panose="020B0600070205080204" pitchFamily="34" charset="-128"/>
              </a:rPr>
              <a:t>T</a:t>
            </a:r>
            <a:r>
              <a:rPr lang="en-US" altLang="cs-CZ" smtClean="0">
                <a:ea typeface="ＭＳ Ｐゴシック" panose="020B0600070205080204" pitchFamily="34" charset="-128"/>
              </a:rPr>
              <a:t>he image may replace the standard notation of the element the stereotype has been applied to</a:t>
            </a:r>
          </a:p>
        </p:txBody>
      </p:sp>
      <p:pic>
        <p:nvPicPr>
          <p:cNvPr id="93188" name="Bild 3" descr="StereotypeApplicationExampl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5948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el 1"/>
          <p:cNvSpPr>
            <a:spLocks noGrp="1"/>
          </p:cNvSpPr>
          <p:nvPr>
            <p:ph type="title"/>
          </p:nvPr>
        </p:nvSpPr>
        <p:spPr/>
        <p:txBody>
          <a:bodyPr/>
          <a:lstStyle/>
          <a:p>
            <a:r>
              <a:rPr lang="en-US" altLang="cs-CZ" smtClean="0">
                <a:ea typeface="ＭＳ Ｐゴシック" panose="020B0600070205080204" pitchFamily="34" charset="-128"/>
              </a:rPr>
              <a:t>Applying a Stereotype</a:t>
            </a:r>
          </a:p>
        </p:txBody>
      </p:sp>
      <p:sp>
        <p:nvSpPr>
          <p:cNvPr id="95235" name="Inhaltsplatzhalter 2"/>
          <p:cNvSpPr>
            <a:spLocks noGrp="1"/>
          </p:cNvSpPr>
          <p:nvPr>
            <p:ph idx="1"/>
          </p:nvPr>
        </p:nvSpPr>
        <p:spPr>
          <a:xfrm>
            <a:off x="571500" y="1143000"/>
            <a:ext cx="8001000" cy="4953000"/>
          </a:xfrm>
        </p:spPr>
        <p:txBody>
          <a:bodyPr/>
          <a:lstStyle/>
          <a:p>
            <a:r>
              <a:rPr lang="en-US" altLang="cs-CZ" smtClean="0">
                <a:ea typeface="ＭＳ Ｐゴシック" panose="020B0600070205080204" pitchFamily="34" charset="-128"/>
              </a:rPr>
              <a:t>The attributes of a stereotype are called </a:t>
            </a:r>
            <a:r>
              <a:rPr lang="en-US" altLang="cs-CZ" b="1" smtClean="0">
                <a:ea typeface="ＭＳ Ｐゴシック" panose="020B0600070205080204" pitchFamily="34" charset="-128"/>
              </a:rPr>
              <a:t>tagged values</a:t>
            </a:r>
          </a:p>
          <a:p>
            <a:r>
              <a:rPr lang="en-US" altLang="cs-CZ" smtClean="0">
                <a:ea typeface="ＭＳ Ｐゴシック" panose="020B0600070205080204" pitchFamily="34" charset="-128"/>
              </a:rPr>
              <a:t>Applying a stereotype to an instance of a meta class means instantiating the stereotype</a:t>
            </a:r>
          </a:p>
          <a:p>
            <a:pPr lvl="1"/>
            <a:r>
              <a:rPr lang="de-DE" altLang="cs-CZ" smtClean="0">
                <a:ea typeface="ＭＳ Ｐゴシック" panose="020B0600070205080204" pitchFamily="34" charset="-128"/>
              </a:rPr>
              <a:t>I</a:t>
            </a:r>
            <a:r>
              <a:rPr lang="en-US" altLang="cs-CZ" smtClean="0">
                <a:ea typeface="ＭＳ Ｐゴシック" panose="020B0600070205080204" pitchFamily="34" charset="-128"/>
              </a:rPr>
              <a:t>f the stereotype has attributes, you have to provide values for them </a:t>
            </a:r>
          </a:p>
          <a:p>
            <a:r>
              <a:rPr lang="en-US" altLang="cs-CZ" smtClean="0">
                <a:ea typeface="ＭＳ Ｐゴシック" panose="020B0600070205080204" pitchFamily="34" charset="-128"/>
              </a:rPr>
              <a:t>Confused? See following slide</a:t>
            </a:r>
            <a:r>
              <a:rPr lang="de-DE" altLang="cs-CZ" smtClean="0">
                <a:ea typeface="ＭＳ Ｐゴシック" panose="020B0600070205080204" pitchFamily="34" charset="-128"/>
              </a:rPr>
              <a:t>…</a:t>
            </a:r>
            <a:endParaRPr lang="en-US" altLang="cs-CZ"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el 1"/>
          <p:cNvSpPr>
            <a:spLocks noGrp="1"/>
          </p:cNvSpPr>
          <p:nvPr>
            <p:ph type="title"/>
          </p:nvPr>
        </p:nvSpPr>
        <p:spPr/>
        <p:txBody>
          <a:bodyPr/>
          <a:lstStyle/>
          <a:p>
            <a:r>
              <a:rPr lang="en-US" altLang="cs-CZ" smtClean="0">
                <a:ea typeface="ＭＳ Ｐゴシック" panose="020B0600070205080204" pitchFamily="34" charset="-128"/>
              </a:rPr>
              <a:t>Applying a Sterotype (ctd)</a:t>
            </a:r>
          </a:p>
        </p:txBody>
      </p:sp>
      <p:pic>
        <p:nvPicPr>
          <p:cNvPr id="97283" name="Inhaltsplatzhalter 5" descr="StereotypeApplication.pdf"/>
          <p:cNvPicPr>
            <a:picLocks noGrp="1" noChangeAspect="1"/>
          </p:cNvPicPr>
          <p:nvPr>
            <p:ph idx="1"/>
          </p:nvPr>
        </p:nvPicPr>
        <p:blipFill>
          <a:blip r:embed="rId3">
            <a:extLst>
              <a:ext uri="{28A0092B-C50C-407E-A947-70E740481C1C}">
                <a14:useLocalDpi xmlns:a14="http://schemas.microsoft.com/office/drawing/2010/main" val="0"/>
              </a:ext>
            </a:extLst>
          </a:blip>
          <a:srcRect t="-5817" b="-5817"/>
          <a:stretch>
            <a:fillRect/>
          </a:stretch>
        </p:blipFill>
        <p:spPr>
          <a:xfrm>
            <a:off x="571500" y="1143000"/>
            <a:ext cx="8001000" cy="4953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143000" y="3505200"/>
            <a:ext cx="7543800" cy="3124200"/>
            <a:chOff x="912" y="2096"/>
            <a:chExt cx="4416" cy="1984"/>
          </a:xfrm>
        </p:grpSpPr>
        <p:pic>
          <p:nvPicPr>
            <p:cNvPr id="99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139"/>
              <a:ext cx="4128"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41" name="Rectangle 7"/>
            <p:cNvSpPr>
              <a:spLocks noChangeArrowheads="1"/>
            </p:cNvSpPr>
            <p:nvPr/>
          </p:nvSpPr>
          <p:spPr bwMode="auto">
            <a:xfrm>
              <a:off x="3504" y="2096"/>
              <a:ext cx="1824" cy="92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de-DE" altLang="cs-CZ"/>
            </a:p>
          </p:txBody>
        </p:sp>
      </p:grpSp>
      <p:sp>
        <p:nvSpPr>
          <p:cNvPr id="99331" name="Rectangle 2"/>
          <p:cNvSpPr>
            <a:spLocks noGrp="1" noChangeArrowheads="1"/>
          </p:cNvSpPr>
          <p:nvPr>
            <p:ph type="title"/>
          </p:nvPr>
        </p:nvSpPr>
        <p:spPr/>
        <p:txBody>
          <a:bodyPr/>
          <a:lstStyle/>
          <a:p>
            <a:r>
              <a:rPr lang="en-US" altLang="cs-CZ" smtClean="0">
                <a:ea typeface="ＭＳ Ｐゴシック" panose="020B0600070205080204" pitchFamily="34" charset="-128"/>
              </a:rPr>
              <a:t>Icons and Symbols for Stereotypes</a:t>
            </a:r>
          </a:p>
        </p:txBody>
      </p:sp>
      <p:sp>
        <p:nvSpPr>
          <p:cNvPr id="310275" name="Rectangle 3"/>
          <p:cNvSpPr>
            <a:spLocks noGrp="1" noChangeArrowheads="1"/>
          </p:cNvSpPr>
          <p:nvPr>
            <p:ph type="body" idx="1"/>
          </p:nvPr>
        </p:nvSpPr>
        <p:spPr>
          <a:xfrm>
            <a:off x="522288" y="1066800"/>
            <a:ext cx="8164512" cy="2438400"/>
          </a:xfrm>
        </p:spPr>
        <p:txBody>
          <a:bodyPr/>
          <a:lstStyle/>
          <a:p>
            <a:r>
              <a:rPr lang="en-US" altLang="cs-CZ" smtClean="0">
                <a:latin typeface="Arial" panose="020B0604020202020204" pitchFamily="34" charset="0"/>
                <a:ea typeface="ＭＳ Ｐゴシック" panose="020B0600070205080204" pitchFamily="34" charset="-128"/>
              </a:rPr>
              <a:t>One can also use </a:t>
            </a:r>
            <a:r>
              <a:rPr lang="en-US" altLang="cs-CZ" smtClean="0">
                <a:solidFill>
                  <a:srgbClr val="FC0128"/>
                </a:solidFill>
                <a:latin typeface="Arial" panose="020B0604020202020204" pitchFamily="34" charset="0"/>
                <a:ea typeface="ＭＳ Ｐゴシック" panose="020B0600070205080204" pitchFamily="34" charset="-128"/>
              </a:rPr>
              <a:t>icons</a:t>
            </a:r>
            <a:r>
              <a:rPr lang="en-US" altLang="cs-CZ" smtClean="0">
                <a:latin typeface="Arial" panose="020B0604020202020204" pitchFamily="34" charset="0"/>
                <a:ea typeface="ＭＳ Ｐゴシック" panose="020B0600070205080204" pitchFamily="34" charset="-128"/>
              </a:rPr>
              <a:t> or </a:t>
            </a:r>
            <a:r>
              <a:rPr lang="en-US" altLang="cs-CZ" smtClean="0">
                <a:solidFill>
                  <a:srgbClr val="FC0128"/>
                </a:solidFill>
                <a:latin typeface="Arial" panose="020B0604020202020204" pitchFamily="34" charset="0"/>
                <a:ea typeface="ＭＳ Ｐゴシック" panose="020B0600070205080204" pitchFamily="34" charset="-128"/>
              </a:rPr>
              <a:t>graphical symbols</a:t>
            </a:r>
            <a:r>
              <a:rPr lang="en-US" altLang="cs-CZ" smtClean="0">
                <a:latin typeface="Arial" panose="020B0604020202020204" pitchFamily="34" charset="0"/>
                <a:ea typeface="ＭＳ Ｐゴシック" panose="020B0600070205080204" pitchFamily="34" charset="-128"/>
              </a:rPr>
              <a:t> to identify a stereotype</a:t>
            </a:r>
          </a:p>
          <a:p>
            <a:pPr lvl="1"/>
            <a:r>
              <a:rPr lang="en-US" altLang="cs-CZ" smtClean="0">
                <a:latin typeface="Arial" panose="020B0604020202020204" pitchFamily="34" charset="0"/>
                <a:ea typeface="ＭＳ Ｐゴシック" panose="020B0600070205080204" pitchFamily="34" charset="-128"/>
              </a:rPr>
              <a:t>When the stereotype is applied to a UML model element, the graphic replaces the standard notation for the model element.</a:t>
            </a:r>
          </a:p>
          <a:p>
            <a:r>
              <a:rPr lang="en-US" altLang="cs-CZ" smtClean="0">
                <a:latin typeface="Helvetica" panose="020B0604020202020204" pitchFamily="34" charset="0"/>
                <a:ea typeface="ＭＳ Ｐゴシック" panose="020B0600070205080204" pitchFamily="34" charset="-128"/>
              </a:rPr>
              <a:t>Example: </a:t>
            </a:r>
            <a:r>
              <a:rPr lang="en-US" altLang="cs-CZ" sz="2000" smtClean="0">
                <a:latin typeface="Helvetica" panose="020B0604020202020204" pitchFamily="34" charset="0"/>
                <a:ea typeface="ＭＳ Ｐゴシック" panose="020B0600070205080204" pitchFamily="34" charset="-128"/>
              </a:rPr>
              <a:t>When modeling a network, you can use icons for representing classes of type </a:t>
            </a:r>
            <a:r>
              <a:rPr lang="en-US" altLang="cs-CZ" sz="2000" smtClean="0">
                <a:solidFill>
                  <a:srgbClr val="FC0128"/>
                </a:solidFill>
                <a:latin typeface="Helvetica" panose="020B0604020202020204" pitchFamily="34" charset="0"/>
                <a:ea typeface="ＭＳ Ｐゴシック" panose="020B0600070205080204" pitchFamily="34" charset="-128"/>
              </a:rPr>
              <a:t>Switch, Server, Router, Printer</a:t>
            </a:r>
            <a:r>
              <a:rPr lang="en-US" altLang="cs-CZ" sz="2000" smtClean="0">
                <a:latin typeface="Helvetica" panose="020B0604020202020204" pitchFamily="34" charset="0"/>
                <a:ea typeface="ＭＳ Ｐゴシック" panose="020B0600070205080204" pitchFamily="34" charset="-128"/>
              </a:rPr>
              <a:t>, etc.</a:t>
            </a:r>
            <a:endParaRPr lang="en-US" altLang="cs-CZ" smtClean="0">
              <a:latin typeface="Helvetica" panose="020B0604020202020204" pitchFamily="34" charset="0"/>
              <a:ea typeface="ＭＳ Ｐゴシック" panose="020B0600070205080204" pitchFamily="34" charset="-128"/>
            </a:endParaRPr>
          </a:p>
          <a:p>
            <a:endParaRPr lang="en-US" altLang="cs-CZ" smtClean="0">
              <a:latin typeface="Helvetica" panose="020B0604020202020204" pitchFamily="34" charset="0"/>
              <a:ea typeface="ＭＳ Ｐゴシック" panose="020B0600070205080204" pitchFamily="34" charset="-128"/>
            </a:endParaRPr>
          </a:p>
        </p:txBody>
      </p:sp>
      <p:sp>
        <p:nvSpPr>
          <p:cNvPr id="99333" name="Rectangle 10"/>
          <p:cNvSpPr>
            <a:spLocks noChangeArrowheads="1"/>
          </p:cNvSpPr>
          <p:nvPr/>
        </p:nvSpPr>
        <p:spPr bwMode="auto">
          <a:xfrm>
            <a:off x="1676400" y="5334000"/>
            <a:ext cx="9144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de-DE" altLang="cs-CZ"/>
          </a:p>
        </p:txBody>
      </p:sp>
      <p:sp>
        <p:nvSpPr>
          <p:cNvPr id="99334" name="Rectangle 11"/>
          <p:cNvSpPr>
            <a:spLocks noChangeArrowheads="1"/>
          </p:cNvSpPr>
          <p:nvPr/>
        </p:nvSpPr>
        <p:spPr bwMode="auto">
          <a:xfrm>
            <a:off x="4648200" y="5943600"/>
            <a:ext cx="9144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de-DE" altLang="cs-CZ"/>
          </a:p>
        </p:txBody>
      </p:sp>
      <p:sp>
        <p:nvSpPr>
          <p:cNvPr id="99335" name="Rectangle 12"/>
          <p:cNvSpPr>
            <a:spLocks noChangeArrowheads="1"/>
          </p:cNvSpPr>
          <p:nvPr/>
        </p:nvSpPr>
        <p:spPr bwMode="auto">
          <a:xfrm>
            <a:off x="5943600" y="5562600"/>
            <a:ext cx="9144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de-DE" altLang="cs-CZ"/>
          </a:p>
        </p:txBody>
      </p:sp>
      <p:sp>
        <p:nvSpPr>
          <p:cNvPr id="99336" name="Rectangle 13"/>
          <p:cNvSpPr>
            <a:spLocks noChangeArrowheads="1"/>
          </p:cNvSpPr>
          <p:nvPr/>
        </p:nvSpPr>
        <p:spPr bwMode="auto">
          <a:xfrm>
            <a:off x="4495800" y="3505200"/>
            <a:ext cx="9144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endParaRPr lang="de-DE" altLang="cs-CZ"/>
          </a:p>
        </p:txBody>
      </p:sp>
      <p:sp>
        <p:nvSpPr>
          <p:cNvPr id="310286" name="AutoShape 14"/>
          <p:cNvSpPr>
            <a:spLocks noChangeArrowheads="1"/>
          </p:cNvSpPr>
          <p:nvPr/>
        </p:nvSpPr>
        <p:spPr bwMode="auto">
          <a:xfrm>
            <a:off x="6553200" y="3581400"/>
            <a:ext cx="1905000" cy="1066800"/>
          </a:xfrm>
          <a:prstGeom prst="wedgeEllipseCallout">
            <a:avLst>
              <a:gd name="adj1" fmla="val -44250"/>
              <a:gd name="adj2" fmla="val 74255"/>
            </a:avLst>
          </a:prstGeom>
          <a:solidFill>
            <a:schemeClr val="bg1"/>
          </a:solidFill>
          <a:ln w="12700">
            <a:solidFill>
              <a:schemeClr val="tx1"/>
            </a:solidFill>
            <a:miter lim="800000"/>
            <a:headEnd/>
            <a:tailEnd/>
          </a:ln>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eaLnBrk="1" hangingPunct="1"/>
            <a:r>
              <a:rPr lang="en-US" altLang="cs-CZ" sz="1800"/>
              <a:t>Icon for </a:t>
            </a:r>
          </a:p>
          <a:p>
            <a:pPr algn="ctr" eaLnBrk="1" hangingPunct="1"/>
            <a:r>
              <a:rPr lang="en-US" altLang="cs-CZ" sz="1800"/>
              <a:t>Class of type</a:t>
            </a:r>
          </a:p>
          <a:p>
            <a:pPr algn="ctr" eaLnBrk="1" hangingPunct="1"/>
            <a:r>
              <a:rPr lang="en-US" altLang="cs-CZ" sz="1800">
                <a:solidFill>
                  <a:srgbClr val="FC0128"/>
                </a:solidFill>
              </a:rPr>
              <a:t>Router</a:t>
            </a:r>
            <a:endParaRPr lang="en-US" altLang="cs-CZ" sz="1800"/>
          </a:p>
        </p:txBody>
      </p:sp>
      <p:sp>
        <p:nvSpPr>
          <p:cNvPr id="310287" name="AutoShape 15"/>
          <p:cNvSpPr>
            <a:spLocks noChangeArrowheads="1"/>
          </p:cNvSpPr>
          <p:nvPr/>
        </p:nvSpPr>
        <p:spPr bwMode="auto">
          <a:xfrm>
            <a:off x="381000" y="5410200"/>
            <a:ext cx="1752600" cy="1066800"/>
          </a:xfrm>
          <a:prstGeom prst="wedgeEllipseCallout">
            <a:avLst>
              <a:gd name="adj1" fmla="val 74005"/>
              <a:gd name="adj2" fmla="val -47023"/>
            </a:avLst>
          </a:prstGeom>
          <a:solidFill>
            <a:schemeClr val="bg1"/>
          </a:solidFill>
          <a:ln w="12700">
            <a:solidFill>
              <a:schemeClr val="tx1"/>
            </a:solidFill>
            <a:miter lim="800000"/>
            <a:headEnd/>
            <a:tailEnd/>
          </a:ln>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eaLnBrk="1" hangingPunct="1"/>
            <a:r>
              <a:rPr lang="en-US" altLang="cs-CZ" sz="1800"/>
              <a:t>Iconfor </a:t>
            </a:r>
          </a:p>
          <a:p>
            <a:pPr algn="ctr" eaLnBrk="1" hangingPunct="1"/>
            <a:r>
              <a:rPr lang="en-US" altLang="cs-CZ" sz="1800"/>
              <a:t>Class of type</a:t>
            </a:r>
          </a:p>
          <a:p>
            <a:pPr algn="ctr" eaLnBrk="1" hangingPunct="1"/>
            <a:r>
              <a:rPr lang="en-US" altLang="cs-CZ" sz="1800">
                <a:solidFill>
                  <a:srgbClr val="FC0128"/>
                </a:solidFill>
              </a:rPr>
              <a:t>Switch</a:t>
            </a:r>
            <a:endParaRPr lang="en-US" altLang="cs-CZ" sz="1800"/>
          </a:p>
        </p:txBody>
      </p:sp>
      <p:sp>
        <p:nvSpPr>
          <p:cNvPr id="310288" name="AutoShape 16"/>
          <p:cNvSpPr>
            <a:spLocks noChangeArrowheads="1"/>
          </p:cNvSpPr>
          <p:nvPr/>
        </p:nvSpPr>
        <p:spPr bwMode="auto">
          <a:xfrm>
            <a:off x="5638800" y="5715000"/>
            <a:ext cx="1752600" cy="762000"/>
          </a:xfrm>
          <a:prstGeom prst="wedgeEllipseCallout">
            <a:avLst>
              <a:gd name="adj1" fmla="val -68843"/>
              <a:gd name="adj2" fmla="val -58542"/>
            </a:avLst>
          </a:prstGeom>
          <a:solidFill>
            <a:schemeClr val="bg1"/>
          </a:solidFill>
          <a:ln w="12700">
            <a:solidFill>
              <a:schemeClr val="tx1"/>
            </a:solidFill>
            <a:miter lim="800000"/>
            <a:headEnd/>
            <a:tailEnd/>
          </a:ln>
        </p:spPr>
        <p:txBody>
          <a:bodyPr wrap="none" anchor="ct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eaLnBrk="1" hangingPunct="1"/>
            <a:r>
              <a:rPr lang="en-US" altLang="cs-CZ" sz="1800"/>
              <a:t>Icon for </a:t>
            </a:r>
          </a:p>
          <a:p>
            <a:pPr algn="ctr" eaLnBrk="1" hangingPunct="1"/>
            <a:r>
              <a:rPr lang="en-US" altLang="cs-CZ" sz="1800">
                <a:solidFill>
                  <a:srgbClr val="FC0128"/>
                </a:solidFill>
              </a:rPr>
              <a:t>Server</a:t>
            </a:r>
            <a:r>
              <a:rPr lang="en-US" altLang="cs-CZ" sz="1800"/>
              <a: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028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02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0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P spid="310286" grpId="0" animBg="1"/>
      <p:bldP spid="310287" grpId="0" animBg="1"/>
      <p:bldP spid="31028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cs-CZ" smtClean="0">
                <a:ea typeface="ＭＳ Ｐゴシック" panose="020B0600070205080204" pitchFamily="34" charset="-128"/>
              </a:rPr>
              <a:t>Pros and Cons of Stereotype Graphics</a:t>
            </a:r>
          </a:p>
        </p:txBody>
      </p:sp>
      <p:sp>
        <p:nvSpPr>
          <p:cNvPr id="313347" name="Rectangle 3"/>
          <p:cNvSpPr>
            <a:spLocks noGrp="1" noChangeArrowheads="1"/>
          </p:cNvSpPr>
          <p:nvPr>
            <p:ph type="body" idx="1"/>
          </p:nvPr>
        </p:nvSpPr>
        <p:spPr/>
        <p:txBody>
          <a:bodyPr/>
          <a:lstStyle/>
          <a:p>
            <a:r>
              <a:rPr lang="en-US" altLang="cs-CZ" smtClean="0">
                <a:latin typeface="Helvetica" panose="020B0604020202020204" pitchFamily="34" charset="0"/>
                <a:ea typeface="ＭＳ Ｐゴシック" panose="020B0600070205080204" pitchFamily="34" charset="-128"/>
              </a:rPr>
              <a:t>Advantages:</a:t>
            </a:r>
          </a:p>
          <a:p>
            <a:pPr lvl="1"/>
            <a:r>
              <a:rPr lang="en-US" altLang="cs-CZ" smtClean="0">
                <a:latin typeface="Helvetica" panose="020B0604020202020204" pitchFamily="34" charset="0"/>
                <a:ea typeface="ＭＳ Ｐゴシック" panose="020B0600070205080204" pitchFamily="34" charset="-128"/>
              </a:rPr>
              <a:t>UML diagrams may be easier to understand if they contain graphics and icons for stereotypes</a:t>
            </a:r>
          </a:p>
          <a:p>
            <a:pPr lvl="2"/>
            <a:r>
              <a:rPr lang="en-US" altLang="cs-CZ" smtClean="0">
                <a:latin typeface="Helvetica" panose="020B0604020202020204" pitchFamily="34" charset="0"/>
                <a:ea typeface="ＭＳ Ｐゴシック" panose="020B0600070205080204" pitchFamily="34" charset="-128"/>
              </a:rPr>
              <a:t>This can increase the readability of the diagram, especially if the  client is not trained in UML</a:t>
            </a:r>
          </a:p>
          <a:p>
            <a:pPr lvl="2"/>
            <a:r>
              <a:rPr lang="en-US" altLang="cs-CZ" smtClean="0">
                <a:latin typeface="Helvetica" panose="020B0604020202020204" pitchFamily="34" charset="0"/>
                <a:ea typeface="ＭＳ Ｐゴシック" panose="020B0600070205080204" pitchFamily="34" charset="-128"/>
              </a:rPr>
              <a:t>And they are still UML diagrams!</a:t>
            </a:r>
          </a:p>
          <a:p>
            <a:r>
              <a:rPr lang="en-US" altLang="cs-CZ" smtClean="0">
                <a:latin typeface="Arial" panose="020B0604020202020204" pitchFamily="34" charset="0"/>
                <a:ea typeface="ＭＳ Ｐゴシック" panose="020B0600070205080204" pitchFamily="34" charset="-128"/>
              </a:rPr>
              <a:t>Disadvantages:</a:t>
            </a:r>
          </a:p>
          <a:p>
            <a:pPr lvl="1"/>
            <a:r>
              <a:rPr lang="en-US" altLang="cs-CZ" smtClean="0">
                <a:latin typeface="Arial" panose="020B0604020202020204" pitchFamily="34" charset="0"/>
                <a:ea typeface="ＭＳ Ｐゴシック" panose="020B0600070205080204" pitchFamily="34" charset="-128"/>
              </a:rPr>
              <a:t>If developers are unfamiliar with the symbols being used, it can become much harder to understand what is going on</a:t>
            </a:r>
          </a:p>
          <a:p>
            <a:pPr lvl="1"/>
            <a:r>
              <a:rPr lang="en-US" altLang="cs-CZ" smtClean="0">
                <a:latin typeface="Arial" panose="020B0604020202020204" pitchFamily="34" charset="0"/>
                <a:ea typeface="ＭＳ Ｐゴシック" panose="020B0600070205080204" pitchFamily="34" charset="-128"/>
              </a:rPr>
              <a:t>Additional symbols add to the burden of learning to read the diagrams</a:t>
            </a:r>
          </a:p>
          <a:p>
            <a:r>
              <a:rPr lang="en-US" altLang="cs-CZ" smtClean="0">
                <a:latin typeface="Arial" panose="020B0604020202020204" pitchFamily="34" charset="0"/>
                <a:ea typeface="ＭＳ Ｐゴシック" panose="020B0600070205080204" pitchFamily="34" charset="-128"/>
              </a:rPr>
              <a:t>If you end up applying stereotypes all over your model, you should think of defining a profile.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fade">
                                      <p:cBhvr>
                                        <p:cTn id="7" dur="500"/>
                                        <p:tgtEl>
                                          <p:spTgt spid="3133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3347">
                                            <p:txEl>
                                              <p:pRg st="1" end="1"/>
                                            </p:txEl>
                                          </p:spTgt>
                                        </p:tgtEl>
                                        <p:attrNameLst>
                                          <p:attrName>style.visibility</p:attrName>
                                        </p:attrNameLst>
                                      </p:cBhvr>
                                      <p:to>
                                        <p:strVal val="visible"/>
                                      </p:to>
                                    </p:set>
                                    <p:animEffect transition="in" filter="fade">
                                      <p:cBhvr>
                                        <p:cTn id="10" dur="500"/>
                                        <p:tgtEl>
                                          <p:spTgt spid="3133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3347">
                                            <p:txEl>
                                              <p:pRg st="2" end="2"/>
                                            </p:txEl>
                                          </p:spTgt>
                                        </p:tgtEl>
                                        <p:attrNameLst>
                                          <p:attrName>style.visibility</p:attrName>
                                        </p:attrNameLst>
                                      </p:cBhvr>
                                      <p:to>
                                        <p:strVal val="visible"/>
                                      </p:to>
                                    </p:set>
                                    <p:animEffect transition="in" filter="fade">
                                      <p:cBhvr>
                                        <p:cTn id="13" dur="500"/>
                                        <p:tgtEl>
                                          <p:spTgt spid="31334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3347">
                                            <p:txEl>
                                              <p:pRg st="3" end="3"/>
                                            </p:txEl>
                                          </p:spTgt>
                                        </p:tgtEl>
                                        <p:attrNameLst>
                                          <p:attrName>style.visibility</p:attrName>
                                        </p:attrNameLst>
                                      </p:cBhvr>
                                      <p:to>
                                        <p:strVal val="visible"/>
                                      </p:to>
                                    </p:set>
                                    <p:animEffect transition="in" filter="fade">
                                      <p:cBhvr>
                                        <p:cTn id="16" dur="500"/>
                                        <p:tgtEl>
                                          <p:spTgt spid="31334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3347">
                                            <p:txEl>
                                              <p:pRg st="4" end="4"/>
                                            </p:txEl>
                                          </p:spTgt>
                                        </p:tgtEl>
                                        <p:attrNameLst>
                                          <p:attrName>style.visibility</p:attrName>
                                        </p:attrNameLst>
                                      </p:cBhvr>
                                      <p:to>
                                        <p:strVal val="visible"/>
                                      </p:to>
                                    </p:set>
                                    <p:animEffect transition="in" filter="fade">
                                      <p:cBhvr>
                                        <p:cTn id="21" dur="500"/>
                                        <p:tgtEl>
                                          <p:spTgt spid="3133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3347">
                                            <p:txEl>
                                              <p:pRg st="5" end="5"/>
                                            </p:txEl>
                                          </p:spTgt>
                                        </p:tgtEl>
                                        <p:attrNameLst>
                                          <p:attrName>style.visibility</p:attrName>
                                        </p:attrNameLst>
                                      </p:cBhvr>
                                      <p:to>
                                        <p:strVal val="visible"/>
                                      </p:to>
                                    </p:set>
                                    <p:animEffect transition="in" filter="fade">
                                      <p:cBhvr>
                                        <p:cTn id="24" dur="500"/>
                                        <p:tgtEl>
                                          <p:spTgt spid="31334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3347">
                                            <p:txEl>
                                              <p:pRg st="6" end="6"/>
                                            </p:txEl>
                                          </p:spTgt>
                                        </p:tgtEl>
                                        <p:attrNameLst>
                                          <p:attrName>style.visibility</p:attrName>
                                        </p:attrNameLst>
                                      </p:cBhvr>
                                      <p:to>
                                        <p:strVal val="visible"/>
                                      </p:to>
                                    </p:set>
                                    <p:animEffect transition="in" filter="fade">
                                      <p:cBhvr>
                                        <p:cTn id="27" dur="500"/>
                                        <p:tgtEl>
                                          <p:spTgt spid="31334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3347">
                                            <p:txEl>
                                              <p:pRg st="7" end="7"/>
                                            </p:txEl>
                                          </p:spTgt>
                                        </p:tgtEl>
                                        <p:attrNameLst>
                                          <p:attrName>style.visibility</p:attrName>
                                        </p:attrNameLst>
                                      </p:cBhvr>
                                      <p:to>
                                        <p:strVal val="visible"/>
                                      </p:to>
                                    </p:set>
                                    <p:animEffect transition="in" filter="fade">
                                      <p:cBhvr>
                                        <p:cTn id="32" dur="500"/>
                                        <p:tgtEl>
                                          <p:spTgt spid="313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itel 1"/>
          <p:cNvSpPr>
            <a:spLocks noGrp="1"/>
          </p:cNvSpPr>
          <p:nvPr>
            <p:ph type="title"/>
          </p:nvPr>
        </p:nvSpPr>
        <p:spPr/>
        <p:txBody>
          <a:bodyPr/>
          <a:lstStyle/>
          <a:p>
            <a:r>
              <a:rPr lang="en-US" altLang="cs-CZ" smtClean="0">
                <a:ea typeface="ＭＳ Ｐゴシック" panose="020B0600070205080204" pitchFamily="34" charset="-128"/>
              </a:rPr>
              <a:t>Stereotypes vs. Keywords</a:t>
            </a:r>
          </a:p>
        </p:txBody>
      </p:sp>
      <p:sp>
        <p:nvSpPr>
          <p:cNvPr id="103427" name="Inhaltsplatzhalter 2"/>
          <p:cNvSpPr>
            <a:spLocks noGrp="1"/>
          </p:cNvSpPr>
          <p:nvPr>
            <p:ph idx="1"/>
          </p:nvPr>
        </p:nvSpPr>
        <p:spPr/>
        <p:txBody>
          <a:bodyPr/>
          <a:lstStyle/>
          <a:p>
            <a:r>
              <a:rPr lang="en-US" altLang="cs-CZ" smtClean="0">
                <a:ea typeface="ＭＳ Ｐゴシック" panose="020B0600070205080204" pitchFamily="34" charset="-128"/>
              </a:rPr>
              <a:t>Not to be mixed up with keywords</a:t>
            </a:r>
          </a:p>
          <a:p>
            <a:pPr lvl="1"/>
            <a:r>
              <a:rPr lang="en-US" altLang="cs-CZ" smtClean="0">
                <a:ea typeface="ＭＳ Ｐゴシック" panose="020B0600070205080204" pitchFamily="34" charset="-128"/>
              </a:rPr>
              <a:t>Same notation (String enclosed in guillemets)</a:t>
            </a:r>
          </a:p>
          <a:p>
            <a:pPr lvl="1"/>
            <a:r>
              <a:rPr lang="en-US" altLang="cs-CZ" smtClean="0">
                <a:ea typeface="ＭＳ Ｐゴシック" panose="020B0600070205080204" pitchFamily="34" charset="-128"/>
              </a:rPr>
              <a:t>«interface» is no stereotype!</a:t>
            </a:r>
          </a:p>
          <a:p>
            <a:pPr lvl="1"/>
            <a:r>
              <a:rPr lang="en-US" altLang="cs-CZ" smtClean="0">
                <a:ea typeface="ＭＳ Ｐゴシック" panose="020B0600070205080204" pitchFamily="34" charset="-128"/>
              </a:rPr>
              <a:t>«extend» is no stereotype!</a:t>
            </a:r>
          </a:p>
          <a:p>
            <a:endParaRPr lang="en-US" altLang="cs-CZ" smtClean="0">
              <a:ea typeface="ＭＳ Ｐゴシック" panose="020B0600070205080204" pitchFamily="34" charset="-128"/>
            </a:endParaRPr>
          </a:p>
          <a:p>
            <a:r>
              <a:rPr lang="en-US" altLang="cs-CZ" smtClean="0">
                <a:ea typeface="ＭＳ Ｐゴシック" panose="020B0600070205080204" pitchFamily="34" charset="-128"/>
              </a:rPr>
              <a:t>See Annexes B and C of the UML Superstructure specification.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en-US" altLang="cs-CZ" smtClean="0">
                <a:ea typeface="ＭＳ Ｐゴシック" panose="020B0600070205080204" pitchFamily="34" charset="-128"/>
              </a:rPr>
              <a:t>UML Profiles</a:t>
            </a:r>
          </a:p>
        </p:txBody>
      </p:sp>
      <p:sp>
        <p:nvSpPr>
          <p:cNvPr id="105475" name="Inhaltsplatzhalter 2"/>
          <p:cNvSpPr>
            <a:spLocks noGrp="1"/>
          </p:cNvSpPr>
          <p:nvPr>
            <p:ph idx="1"/>
          </p:nvPr>
        </p:nvSpPr>
        <p:spPr/>
        <p:txBody>
          <a:bodyPr/>
          <a:lstStyle/>
          <a:p>
            <a:r>
              <a:rPr lang="en-US" altLang="cs-CZ" smtClean="0">
                <a:ea typeface="ＭＳ Ｐゴシック" panose="020B0600070205080204" pitchFamily="34" charset="-128"/>
              </a:rPr>
              <a:t>A lightweight extension mechanism for UML </a:t>
            </a:r>
          </a:p>
          <a:p>
            <a:r>
              <a:rPr lang="en-US" altLang="cs-CZ" smtClean="0">
                <a:ea typeface="ＭＳ Ｐゴシック" panose="020B0600070205080204" pitchFamily="34" charset="-128"/>
              </a:rPr>
              <a:t>Concepts partially present in earlier versions</a:t>
            </a:r>
          </a:p>
          <a:p>
            <a:pPr lvl="1"/>
            <a:r>
              <a:rPr lang="en-US" altLang="cs-CZ" smtClean="0">
                <a:ea typeface="ＭＳ Ｐゴシック" panose="020B0600070205080204" pitchFamily="34" charset="-128"/>
              </a:rPr>
              <a:t>Stereotypes</a:t>
            </a:r>
          </a:p>
          <a:p>
            <a:pPr lvl="1"/>
            <a:r>
              <a:rPr lang="en-US" altLang="cs-CZ" smtClean="0">
                <a:ea typeface="ＭＳ Ｐゴシック" panose="020B0600070205080204" pitchFamily="34" charset="-128"/>
              </a:rPr>
              <a:t>Tagged Values</a:t>
            </a:r>
          </a:p>
          <a:p>
            <a:r>
              <a:rPr lang="en-US" altLang="cs-CZ" smtClean="0">
                <a:ea typeface="ＭＳ Ｐゴシック" panose="020B0600070205080204" pitchFamily="34" charset="-128"/>
              </a:rPr>
              <a:t>Established as a specific meta-modeling technique in UML 2.0</a:t>
            </a:r>
          </a:p>
          <a:p>
            <a:pPr lvl="1"/>
            <a:r>
              <a:rPr lang="en-US" altLang="cs-CZ" smtClean="0">
                <a:ea typeface="ＭＳ Ｐゴシック" panose="020B0600070205080204" pitchFamily="34" charset="-128"/>
              </a:rPr>
              <a:t>Contains mechanisms that allow meta classes from existing meta models to be extended</a:t>
            </a:r>
          </a:p>
          <a:p>
            <a:pPr lvl="1"/>
            <a:r>
              <a:rPr lang="en-US" altLang="cs-CZ" smtClean="0">
                <a:ea typeface="ＭＳ Ｐゴシック" panose="020B0600070205080204" pitchFamily="34" charset="-128"/>
              </a:rPr>
              <a:t>ability to tailor the UML meta model for different platforms or domains</a:t>
            </a:r>
          </a:p>
          <a:p>
            <a:pPr lvl="1"/>
            <a:r>
              <a:rPr lang="en-US" altLang="cs-CZ" smtClean="0">
                <a:ea typeface="ＭＳ Ｐゴシック" panose="020B0600070205080204" pitchFamily="34" charset="-128"/>
              </a:rPr>
              <a:t>consistent with the OMG Meta Object Facility (MOF)</a:t>
            </a:r>
          </a:p>
          <a:p>
            <a:pPr lvl="2"/>
            <a:r>
              <a:rPr lang="en-US" altLang="cs-CZ" smtClean="0">
                <a:ea typeface="ＭＳ Ｐゴシック" panose="020B0600070205080204" pitchFamily="34" charset="-128"/>
              </a:rPr>
              <a:t>MOF will be covered in the next lecture on metamodeling.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en-US" altLang="cs-CZ" smtClean="0">
                <a:ea typeface="ＭＳ Ｐゴシック" panose="020B0600070205080204" pitchFamily="34" charset="-128"/>
              </a:rPr>
              <a:t>Changes in UML 2</a:t>
            </a:r>
          </a:p>
        </p:txBody>
      </p:sp>
      <p:sp>
        <p:nvSpPr>
          <p:cNvPr id="3" name="Inhaltsplatzhalter 2"/>
          <p:cNvSpPr>
            <a:spLocks noGrp="1"/>
          </p:cNvSpPr>
          <p:nvPr>
            <p:ph idx="1"/>
          </p:nvPr>
        </p:nvSpPr>
        <p:spPr/>
        <p:txBody>
          <a:bodyPr/>
          <a:lstStyle/>
          <a:p>
            <a:pPr marL="285750" lvl="1" indent="-285750">
              <a:buClrTx/>
              <a:buSzTx/>
              <a:buFont typeface="Wingdings" panose="05000000000000000000" pitchFamily="2" charset="2"/>
              <a:buChar char="Ø"/>
            </a:pPr>
            <a:r>
              <a:rPr lang="en-US" altLang="cs-CZ" sz="2400" smtClean="0">
                <a:ea typeface="ＭＳ Ｐゴシック" panose="020B0600070205080204" pitchFamily="34" charset="-128"/>
              </a:rPr>
              <a:t>Frames and nesting</a:t>
            </a:r>
          </a:p>
          <a:p>
            <a:pPr>
              <a:buClrTx/>
            </a:pPr>
            <a:r>
              <a:rPr lang="en-US" altLang="cs-CZ" smtClean="0">
                <a:ea typeface="ＭＳ Ｐゴシック" panose="020B0600070205080204" pitchFamily="34" charset="-128"/>
              </a:rPr>
              <a:t>Changes in diagram notation:</a:t>
            </a:r>
          </a:p>
          <a:p>
            <a:pPr marL="285750" lvl="1" indent="-285750">
              <a:buClrTx/>
            </a:pPr>
            <a:r>
              <a:rPr lang="en-US" altLang="cs-CZ" smtClean="0">
                <a:ea typeface="ＭＳ Ｐゴシック" panose="020B0600070205080204" pitchFamily="34" charset="-128"/>
              </a:rPr>
              <a:t>Activity diagram</a:t>
            </a:r>
          </a:p>
          <a:p>
            <a:pPr marL="285750" lvl="1" indent="-285750">
              <a:buClrTx/>
            </a:pPr>
            <a:r>
              <a:rPr lang="en-US" altLang="cs-CZ" smtClean="0">
                <a:ea typeface="ＭＳ Ｐゴシック" panose="020B0600070205080204" pitchFamily="34" charset="-128"/>
              </a:rPr>
              <a:t>Deployment diagram</a:t>
            </a:r>
          </a:p>
          <a:p>
            <a:pPr marL="285750" lvl="1" indent="-285750">
              <a:buClrTx/>
            </a:pPr>
            <a:r>
              <a:rPr lang="en-US" altLang="cs-CZ" smtClean="0">
                <a:ea typeface="ＭＳ Ｐゴシック" panose="020B0600070205080204" pitchFamily="34" charset="-128"/>
              </a:rPr>
              <a:t>Sequence diagram</a:t>
            </a:r>
          </a:p>
          <a:p>
            <a:pPr>
              <a:buClrTx/>
            </a:pPr>
            <a:r>
              <a:rPr lang="en-US" altLang="cs-CZ" smtClean="0">
                <a:ea typeface="ＭＳ Ｐゴシック" panose="020B0600070205080204" pitchFamily="34" charset="-128"/>
              </a:rPr>
              <a:t>Profiles and stereotypes</a:t>
            </a:r>
          </a:p>
          <a:p>
            <a:pPr>
              <a:buClrTx/>
            </a:pPr>
            <a:r>
              <a:rPr lang="en-US" altLang="cs-CZ" smtClean="0">
                <a:ea typeface="ＭＳ Ｐゴシック" panose="020B0600070205080204" pitchFamily="34" charset="-128"/>
              </a:rPr>
              <a:t>New diagram types: </a:t>
            </a:r>
          </a:p>
          <a:p>
            <a:pPr marL="285750" lvl="1" indent="-285750">
              <a:buClrTx/>
            </a:pPr>
            <a:r>
              <a:rPr lang="en-US" altLang="cs-CZ" smtClean="0">
                <a:ea typeface="ＭＳ Ｐゴシック" panose="020B0600070205080204" pitchFamily="34" charset="-128"/>
              </a:rPr>
              <a:t>Composite structure diagrams</a:t>
            </a:r>
          </a:p>
          <a:p>
            <a:pPr marL="285750" lvl="1" indent="-285750">
              <a:buClrTx/>
            </a:pPr>
            <a:r>
              <a:rPr lang="en-US" altLang="cs-CZ" smtClean="0">
                <a:ea typeface="ＭＳ Ｐゴシック" panose="020B0600070205080204" pitchFamily="34" charset="-128"/>
              </a:rPr>
              <a:t>Timing diagrams</a:t>
            </a:r>
          </a:p>
          <a:p>
            <a:pPr marL="285750" lvl="1" indent="-285750">
              <a:buClrTx/>
            </a:pPr>
            <a:r>
              <a:rPr lang="en-US" altLang="cs-CZ" smtClean="0">
                <a:ea typeface="ＭＳ Ｐゴシック" panose="020B0600070205080204" pitchFamily="34" charset="-128"/>
              </a:rPr>
              <a:t>Not covered in this lecture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en-US" altLang="cs-CZ" smtClean="0">
                <a:ea typeface="ＭＳ Ｐゴシック" panose="020B0600070205080204" pitchFamily="34" charset="-128"/>
              </a:rPr>
              <a:t>Notation for all UML 2 Diagrams </a:t>
            </a:r>
          </a:p>
        </p:txBody>
      </p:sp>
      <p:pic>
        <p:nvPicPr>
          <p:cNvPr id="50179" name="Inhaltsplatzhalter 4" descr="DiagramNotationalElements.pdf"/>
          <p:cNvPicPr>
            <a:picLocks noGrp="1" noChangeAspect="1"/>
          </p:cNvPicPr>
          <p:nvPr>
            <p:ph idx="1"/>
          </p:nvPr>
        </p:nvPicPr>
        <p:blipFill>
          <a:blip r:embed="rId2">
            <a:extLst>
              <a:ext uri="{28A0092B-C50C-407E-A947-70E740481C1C}">
                <a14:useLocalDpi xmlns:a14="http://schemas.microsoft.com/office/drawing/2010/main" val="0"/>
              </a:ext>
            </a:extLst>
          </a:blip>
          <a:srcRect t="-1395" b="-1395"/>
          <a:stretch>
            <a:fillRect/>
          </a:stretch>
        </p:blipFill>
        <p:spPr>
          <a:xfrm>
            <a:off x="685800" y="2362200"/>
            <a:ext cx="5124450" cy="3074988"/>
          </a:xfrm>
        </p:spPr>
      </p:pic>
      <p:sp>
        <p:nvSpPr>
          <p:cNvPr id="50180" name="Textfeld 5"/>
          <p:cNvSpPr txBox="1">
            <a:spLocks noChangeArrowheads="1"/>
          </p:cNvSpPr>
          <p:nvPr/>
        </p:nvSpPr>
        <p:spPr bwMode="auto">
          <a:xfrm>
            <a:off x="457200" y="1143000"/>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buFont typeface="Arial" panose="020B0604020202020204" pitchFamily="34" charset="0"/>
              <a:buChar char="•"/>
            </a:pPr>
            <a:r>
              <a:rPr lang="en-US" altLang="cs-CZ" sz="2800" b="0"/>
              <a:t> Mandatory is now the </a:t>
            </a:r>
            <a:r>
              <a:rPr lang="en-US" altLang="cs-CZ" sz="2800"/>
              <a:t>contents area	</a:t>
            </a:r>
          </a:p>
          <a:p>
            <a:pPr eaLnBrk="1" hangingPunct="1">
              <a:spcAft>
                <a:spcPts val="1200"/>
              </a:spcAft>
              <a:buFont typeface="Arial" panose="020B0604020202020204" pitchFamily="34" charset="0"/>
              <a:buChar char="•"/>
            </a:pPr>
            <a:r>
              <a:rPr lang="en-US" altLang="cs-CZ" sz="2800" b="0"/>
              <a:t> Optional: The contents area can be surrounded with </a:t>
            </a:r>
            <a:r>
              <a:rPr lang="en-US" altLang="cs-CZ" sz="2800"/>
              <a:t>frame </a:t>
            </a:r>
            <a:r>
              <a:rPr lang="en-US" altLang="cs-CZ" sz="2800" b="0"/>
              <a:t> and a </a:t>
            </a:r>
            <a:r>
              <a:rPr lang="en-US" altLang="cs-CZ" sz="2800"/>
              <a:t>heading</a:t>
            </a:r>
          </a:p>
        </p:txBody>
      </p:sp>
      <p:sp>
        <p:nvSpPr>
          <p:cNvPr id="50181" name="Textfeld 6"/>
          <p:cNvSpPr txBox="1">
            <a:spLocks noChangeArrowheads="1"/>
          </p:cNvSpPr>
          <p:nvPr/>
        </p:nvSpPr>
        <p:spPr bwMode="auto">
          <a:xfrm>
            <a:off x="952500" y="56388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3400" b="1">
                <a:solidFill>
                  <a:schemeClr val="tx1"/>
                </a:solidFill>
                <a:latin typeface="Palatino" charset="0"/>
                <a:ea typeface="ＭＳ Ｐゴシック" panose="020B0600070205080204" pitchFamily="34" charset="-128"/>
              </a:defRPr>
            </a:lvl1pPr>
            <a:lvl2pPr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marL="0" lvl="1" eaLnBrk="1" hangingPunct="1"/>
            <a:r>
              <a:rPr lang="en-US" altLang="cs-CZ" sz="2400" b="0" i="1"/>
              <a:t>&lt;heading&gt; ::= [&lt;</a:t>
            </a:r>
            <a:r>
              <a:rPr lang="en-US" altLang="cs-CZ" sz="2400" b="0" i="1">
                <a:solidFill>
                  <a:srgbClr val="FF0000"/>
                </a:solidFill>
              </a:rPr>
              <a:t>diagram kind</a:t>
            </a:r>
            <a:r>
              <a:rPr lang="en-US" altLang="cs-CZ" sz="2400" b="0" i="1"/>
              <a:t>&gt;]&lt;name&gt;[&lt;parameters&gt;]</a:t>
            </a:r>
          </a:p>
        </p:txBody>
      </p:sp>
      <p:cxnSp>
        <p:nvCxnSpPr>
          <p:cNvPr id="50182" name="Gerade Verbindung mit Pfeil 8"/>
          <p:cNvCxnSpPr>
            <a:cxnSpLocks noChangeShapeType="1"/>
          </p:cNvCxnSpPr>
          <p:nvPr/>
        </p:nvCxnSpPr>
        <p:spPr bwMode="auto">
          <a:xfrm rot="10800000" flipV="1">
            <a:off x="5867400" y="3048000"/>
            <a:ext cx="1676400" cy="1524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83" name="Textfeld 10"/>
          <p:cNvSpPr txBox="1">
            <a:spLocks noChangeArrowheads="1"/>
          </p:cNvSpPr>
          <p:nvPr/>
        </p:nvSpPr>
        <p:spPr bwMode="auto">
          <a:xfrm>
            <a:off x="7467600" y="2743200"/>
            <a:ext cx="1420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eaLnBrk="1" hangingPunct="1"/>
            <a:r>
              <a:rPr lang="en-US" altLang="cs-CZ"/>
              <a:t>Frame</a:t>
            </a:r>
          </a:p>
        </p:txBody>
      </p:sp>
      <p:sp>
        <p:nvSpPr>
          <p:cNvPr id="8" name="Oval 7"/>
          <p:cNvSpPr/>
          <p:nvPr/>
        </p:nvSpPr>
        <p:spPr bwMode="auto">
          <a:xfrm>
            <a:off x="2819400" y="5562600"/>
            <a:ext cx="2209800" cy="762000"/>
          </a:xfrm>
          <a:prstGeom prst="ellipse">
            <a:avLst/>
          </a:prstGeom>
          <a:noFill/>
          <a:ln w="12700" cap="flat" cmpd="sng" algn="ctr">
            <a:solidFill>
              <a:srgbClr val="FF0000"/>
            </a:solidFill>
            <a:prstDash val="solid"/>
            <a:round/>
            <a:headEnd type="none" w="med" len="med"/>
            <a:tailEnd type="none" w="med" len="med"/>
          </a:ln>
          <a:effectLst/>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cs-CZ" smtClean="0">
                <a:ea typeface="ＭＳ Ｐゴシック" panose="020B0600070205080204" pitchFamily="34" charset="-128"/>
              </a:rPr>
              <a:t>Diagram Kinds</a:t>
            </a:r>
          </a:p>
        </p:txBody>
      </p:sp>
      <p:sp>
        <p:nvSpPr>
          <p:cNvPr id="51203" name="Rectangle 3"/>
          <p:cNvSpPr>
            <a:spLocks noGrp="1" noChangeArrowheads="1"/>
          </p:cNvSpPr>
          <p:nvPr>
            <p:ph type="body" sz="half" idx="1"/>
          </p:nvPr>
        </p:nvSpPr>
        <p:spPr/>
        <p:txBody>
          <a:bodyPr/>
          <a:lstStyle/>
          <a:p>
            <a:pPr>
              <a:buFont typeface="Times" panose="02020603050405020304" pitchFamily="18" charset="0"/>
              <a:buNone/>
            </a:pPr>
            <a:r>
              <a:rPr lang="de-DE" altLang="cs-CZ" sz="2000" smtClean="0">
                <a:latin typeface="Arial" panose="020B0604020202020204" pitchFamily="34" charset="0"/>
                <a:ea typeface="ＭＳ Ｐゴシック" panose="020B0600070205080204" pitchFamily="34" charset="-128"/>
              </a:rPr>
              <a:t>A</a:t>
            </a:r>
            <a:r>
              <a:rPr lang="en-US" altLang="cs-CZ" sz="2000" smtClean="0">
                <a:latin typeface="Arial" panose="020B0604020202020204" pitchFamily="34" charset="0"/>
                <a:ea typeface="ＭＳ Ｐゴシック" panose="020B0600070205080204" pitchFamily="34" charset="-128"/>
              </a:rPr>
              <a:t>ctivity diagram</a:t>
            </a:r>
          </a:p>
          <a:p>
            <a:pPr>
              <a:buFont typeface="Times" panose="02020603050405020304" pitchFamily="18" charset="0"/>
              <a:buNone/>
            </a:pPr>
            <a:r>
              <a:rPr lang="de-DE" altLang="cs-CZ" sz="2000" smtClean="0">
                <a:latin typeface="Arial" panose="020B0604020202020204" pitchFamily="34" charset="0"/>
                <a:ea typeface="ＭＳ Ｐゴシック" panose="020B0600070205080204" pitchFamily="34" charset="-128"/>
              </a:rPr>
              <a:t>C</a:t>
            </a:r>
            <a:r>
              <a:rPr lang="en-US" altLang="cs-CZ" sz="2000" smtClean="0">
                <a:latin typeface="Arial" panose="020B0604020202020204" pitchFamily="34" charset="0"/>
                <a:ea typeface="ＭＳ Ｐゴシック" panose="020B0600070205080204" pitchFamily="34" charset="-128"/>
              </a:rPr>
              <a:t>lass diagram</a:t>
            </a:r>
          </a:p>
          <a:p>
            <a:pPr>
              <a:buFont typeface="Times" panose="02020603050405020304" pitchFamily="18" charset="0"/>
              <a:buNone/>
            </a:pPr>
            <a:r>
              <a:rPr lang="de-DE" altLang="cs-CZ" sz="2000" smtClean="0">
                <a:latin typeface="Arial" panose="020B0604020202020204" pitchFamily="34" charset="0"/>
                <a:ea typeface="ＭＳ Ｐゴシック" panose="020B0600070205080204" pitchFamily="34" charset="-128"/>
              </a:rPr>
              <a:t>C</a:t>
            </a:r>
            <a:r>
              <a:rPr lang="en-US" altLang="cs-CZ" sz="2000" smtClean="0">
                <a:latin typeface="Arial" panose="020B0604020202020204" pitchFamily="34" charset="0"/>
                <a:ea typeface="ＭＳ Ｐゴシック" panose="020B0600070205080204" pitchFamily="34" charset="-128"/>
              </a:rPr>
              <a:t>omponent diagram</a:t>
            </a:r>
          </a:p>
          <a:p>
            <a:pPr>
              <a:buFont typeface="Times" panose="02020603050405020304" pitchFamily="18" charset="0"/>
              <a:buNone/>
            </a:pPr>
            <a:r>
              <a:rPr lang="de-DE" altLang="cs-CZ" sz="2000" smtClean="0">
                <a:latin typeface="Arial" panose="020B0604020202020204" pitchFamily="34" charset="0"/>
                <a:ea typeface="ＭＳ Ｐゴシック" panose="020B0600070205080204" pitchFamily="34" charset="-128"/>
              </a:rPr>
              <a:t>I</a:t>
            </a:r>
            <a:r>
              <a:rPr lang="en-US" altLang="cs-CZ" sz="2000" smtClean="0">
                <a:latin typeface="Arial" panose="020B0604020202020204" pitchFamily="34" charset="0"/>
                <a:ea typeface="ＭＳ Ｐゴシック" panose="020B0600070205080204" pitchFamily="34" charset="-128"/>
              </a:rPr>
              <a:t>nteraction diagram</a:t>
            </a:r>
          </a:p>
          <a:p>
            <a:pPr>
              <a:buFont typeface="Times" panose="02020603050405020304" pitchFamily="18" charset="0"/>
              <a:buNone/>
            </a:pPr>
            <a:r>
              <a:rPr lang="en-US" altLang="cs-CZ" sz="2000" smtClean="0">
                <a:latin typeface="Arial" panose="020B0604020202020204" pitchFamily="34" charset="0"/>
                <a:ea typeface="ＭＳ Ｐゴシック" panose="020B0600070205080204" pitchFamily="34" charset="-128"/>
              </a:rPr>
              <a:t>Package</a:t>
            </a:r>
          </a:p>
          <a:p>
            <a:pPr>
              <a:buFont typeface="Times" panose="02020603050405020304" pitchFamily="18" charset="0"/>
              <a:buNone/>
            </a:pPr>
            <a:r>
              <a:rPr lang="en-US" altLang="cs-CZ" sz="2000" smtClean="0">
                <a:latin typeface="Arial" panose="020B0604020202020204" pitchFamily="34" charset="0"/>
                <a:ea typeface="ＭＳ Ｐゴシック" panose="020B0600070205080204" pitchFamily="34" charset="-128"/>
              </a:rPr>
              <a:t>state machine diagram</a:t>
            </a:r>
          </a:p>
          <a:p>
            <a:pPr>
              <a:buFont typeface="Times" panose="02020603050405020304" pitchFamily="18" charset="0"/>
              <a:buNone/>
            </a:pPr>
            <a:r>
              <a:rPr lang="en-US" altLang="cs-CZ" sz="2000" smtClean="0">
                <a:latin typeface="Arial" panose="020B0604020202020204" pitchFamily="34" charset="0"/>
                <a:ea typeface="ＭＳ Ｐゴシック" panose="020B0600070205080204" pitchFamily="34" charset="-128"/>
              </a:rPr>
              <a:t>Use case diagram</a:t>
            </a:r>
          </a:p>
        </p:txBody>
      </p:sp>
      <p:sp>
        <p:nvSpPr>
          <p:cNvPr id="51204" name="Rectangle 4"/>
          <p:cNvSpPr>
            <a:spLocks noGrp="1" noChangeArrowheads="1"/>
          </p:cNvSpPr>
          <p:nvPr>
            <p:ph type="body" sz="half" idx="2"/>
          </p:nvPr>
        </p:nvSpPr>
        <p:spPr>
          <a:xfrm>
            <a:off x="4610100" y="1295400"/>
            <a:ext cx="4152900" cy="4800600"/>
          </a:xfrm>
        </p:spPr>
        <p:txBody>
          <a:bodyPr/>
          <a:lstStyle/>
          <a:p>
            <a:r>
              <a:rPr lang="en-US" altLang="cs-CZ" sz="2000" smtClean="0">
                <a:latin typeface="Arial" panose="020B0604020202020204" pitchFamily="34" charset="0"/>
                <a:ea typeface="ＭＳ Ｐゴシック" panose="020B0600070205080204" pitchFamily="34" charset="-128"/>
              </a:rPr>
              <a:t>The following abbreviations are usually used for diagram frames:</a:t>
            </a:r>
          </a:p>
          <a:p>
            <a:r>
              <a:rPr lang="en-US" altLang="cs-CZ" sz="2000" b="1" smtClean="0">
                <a:latin typeface="Arial" panose="020B0604020202020204" pitchFamily="34" charset="0"/>
                <a:ea typeface="ＭＳ Ｐゴシック" panose="020B0600070205080204" pitchFamily="34" charset="-128"/>
              </a:rPr>
              <a:t>act </a:t>
            </a:r>
            <a:r>
              <a:rPr lang="en-US" altLang="cs-CZ" sz="2000" smtClean="0">
                <a:latin typeface="Arial" panose="020B0604020202020204" pitchFamily="34" charset="0"/>
                <a:ea typeface="ＭＳ Ｐゴシック" panose="020B0600070205080204" pitchFamily="34" charset="-128"/>
              </a:rPr>
              <a:t>(for activity frames)</a:t>
            </a:r>
          </a:p>
          <a:p>
            <a:r>
              <a:rPr lang="en-US" altLang="cs-CZ" sz="2000" b="1" smtClean="0">
                <a:latin typeface="Arial" panose="020B0604020202020204" pitchFamily="34" charset="0"/>
                <a:ea typeface="ＭＳ Ｐゴシック" panose="020B0600070205080204" pitchFamily="34" charset="-128"/>
              </a:rPr>
              <a:t>cmp </a:t>
            </a:r>
            <a:r>
              <a:rPr lang="en-US" altLang="cs-CZ" sz="2000" smtClean="0">
                <a:latin typeface="Arial" panose="020B0604020202020204" pitchFamily="34" charset="0"/>
                <a:ea typeface="ＭＳ Ｐゴシック" panose="020B0600070205080204" pitchFamily="34" charset="-128"/>
              </a:rPr>
              <a:t>(for component frames)</a:t>
            </a:r>
          </a:p>
          <a:p>
            <a:r>
              <a:rPr lang="en-US" altLang="cs-CZ" sz="2000" b="1" smtClean="0">
                <a:latin typeface="Arial" panose="020B0604020202020204" pitchFamily="34" charset="0"/>
                <a:ea typeface="ＭＳ Ｐゴシック" panose="020B0600070205080204" pitchFamily="34" charset="-128"/>
              </a:rPr>
              <a:t>sd </a:t>
            </a:r>
            <a:r>
              <a:rPr lang="en-US" altLang="cs-CZ" sz="2000" smtClean="0">
                <a:latin typeface="Arial" panose="020B0604020202020204" pitchFamily="34" charset="0"/>
                <a:ea typeface="ＭＳ Ｐゴシック" panose="020B0600070205080204" pitchFamily="34" charset="-128"/>
              </a:rPr>
              <a:t>(for interaction frames)</a:t>
            </a:r>
          </a:p>
          <a:p>
            <a:r>
              <a:rPr lang="en-US" altLang="cs-CZ" sz="2000" b="1" smtClean="0">
                <a:latin typeface="Arial" panose="020B0604020202020204" pitchFamily="34" charset="0"/>
                <a:ea typeface="ＭＳ Ｐゴシック" panose="020B0600070205080204" pitchFamily="34" charset="-128"/>
              </a:rPr>
              <a:t>pkg </a:t>
            </a:r>
            <a:r>
              <a:rPr lang="en-US" altLang="cs-CZ" sz="2000" smtClean="0">
                <a:latin typeface="Arial" panose="020B0604020202020204" pitchFamily="34" charset="0"/>
                <a:ea typeface="ＭＳ Ｐゴシック" panose="020B0600070205080204" pitchFamily="34" charset="-128"/>
              </a:rPr>
              <a:t>(for package frames)</a:t>
            </a:r>
          </a:p>
          <a:p>
            <a:r>
              <a:rPr lang="en-US" altLang="cs-CZ" sz="2000" b="1" smtClean="0">
                <a:latin typeface="Arial" panose="020B0604020202020204" pitchFamily="34" charset="0"/>
                <a:ea typeface="ＭＳ Ｐゴシック" panose="020B0600070205080204" pitchFamily="34" charset="-128"/>
              </a:rPr>
              <a:t>stm </a:t>
            </a:r>
            <a:r>
              <a:rPr lang="en-US" altLang="cs-CZ" sz="2000" smtClean="0">
                <a:latin typeface="Arial" panose="020B0604020202020204" pitchFamily="34" charset="0"/>
                <a:ea typeface="ＭＳ Ｐゴシック" panose="020B0600070205080204" pitchFamily="34" charset="-128"/>
              </a:rPr>
              <a:t>(for state machine frames)</a:t>
            </a:r>
          </a:p>
          <a:p>
            <a:r>
              <a:rPr lang="en-US" altLang="cs-CZ" sz="2000" b="1" smtClean="0">
                <a:latin typeface="Arial" panose="020B0604020202020204" pitchFamily="34" charset="0"/>
                <a:ea typeface="ＭＳ Ｐゴシック" panose="020B0600070205080204" pitchFamily="34" charset="-128"/>
              </a:rPr>
              <a:t>uc </a:t>
            </a:r>
            <a:r>
              <a:rPr lang="en-US" altLang="cs-CZ" sz="2000" smtClean="0">
                <a:latin typeface="Arial" panose="020B0604020202020204" pitchFamily="34" charset="0"/>
                <a:ea typeface="ＭＳ Ｐゴシック" panose="020B0600070205080204" pitchFamily="34" charset="-128"/>
              </a:rPr>
              <a:t>(for use case frames)</a:t>
            </a:r>
          </a:p>
          <a:p>
            <a:pPr algn="ctr"/>
            <a:endParaRPr lang="en-US" altLang="cs-CZ" sz="2000" smtClean="0">
              <a:ea typeface="ＭＳ Ｐゴシック" panose="020B0600070205080204" pitchFamily="34" charset="-128"/>
            </a:endParaRPr>
          </a:p>
          <a:p>
            <a:endParaRPr lang="en-US" altLang="cs-CZ" sz="2000" smtClean="0">
              <a:ea typeface="ＭＳ Ｐゴシック" panose="020B0600070205080204" pitchFamily="34" charset="-128"/>
            </a:endParaRPr>
          </a:p>
        </p:txBody>
      </p:sp>
      <p:sp>
        <p:nvSpPr>
          <p:cNvPr id="5" name="Textfeld 4"/>
          <p:cNvSpPr txBox="1">
            <a:spLocks noChangeArrowheads="1"/>
          </p:cNvSpPr>
          <p:nvPr/>
        </p:nvSpPr>
        <p:spPr bwMode="auto">
          <a:xfrm>
            <a:off x="609600" y="48006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pPr algn="ctr" eaLnBrk="1" hangingPunct="1"/>
            <a:r>
              <a:rPr lang="en-US" altLang="cs-CZ" sz="2400" b="0">
                <a:latin typeface="Arial" panose="020B0604020202020204" pitchFamily="34" charset="0"/>
                <a:cs typeface="Arial" panose="020B0604020202020204" pitchFamily="34" charset="0"/>
              </a:rPr>
              <a:t>Why are interaction frames abbreviated with “sd”?</a:t>
            </a:r>
          </a:p>
          <a:p>
            <a:pPr algn="ctr" eaLnBrk="1" hangingPunct="1"/>
            <a:r>
              <a:rPr lang="en-US" altLang="cs-CZ" sz="2400" b="0">
                <a:latin typeface="Arial" panose="020B0604020202020204" pitchFamily="34" charset="0"/>
                <a:cs typeface="Arial" panose="020B0604020202020204" pitchFamily="34" charset="0"/>
              </a:rPr>
              <a:t>	Historical: </a:t>
            </a:r>
            <a:r>
              <a:rPr lang="en-US" altLang="cs-CZ" sz="2400" b="0">
                <a:solidFill>
                  <a:srgbClr val="FF0000"/>
                </a:solidFill>
                <a:latin typeface="Arial" panose="020B0604020202020204" pitchFamily="34" charset="0"/>
                <a:cs typeface="Arial" panose="020B0604020202020204" pitchFamily="34" charset="0"/>
              </a:rPr>
              <a:t>s</a:t>
            </a:r>
            <a:r>
              <a:rPr lang="en-US" altLang="cs-CZ" sz="2400" b="0">
                <a:latin typeface="Arial" panose="020B0604020202020204" pitchFamily="34" charset="0"/>
                <a:cs typeface="Arial" panose="020B0604020202020204" pitchFamily="34" charset="0"/>
              </a:rPr>
              <a:t>equence </a:t>
            </a:r>
            <a:r>
              <a:rPr lang="en-US" altLang="cs-CZ" sz="2400" b="0">
                <a:solidFill>
                  <a:srgbClr val="FF0000"/>
                </a:solidFill>
                <a:latin typeface="Arial" panose="020B0604020202020204" pitchFamily="34" charset="0"/>
                <a:cs typeface="Arial" panose="020B0604020202020204" pitchFamily="34" charset="0"/>
              </a:rPr>
              <a:t>d</a:t>
            </a:r>
            <a:r>
              <a:rPr lang="en-US" altLang="cs-CZ" sz="2400" b="0">
                <a:latin typeface="Arial" panose="020B0604020202020204" pitchFamily="34" charset="0"/>
                <a:cs typeface="Arial" panose="020B0604020202020204" pitchFamily="34" charset="0"/>
              </a:rPr>
              <a:t>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altLang="cs-CZ" smtClean="0">
                <a:ea typeface="ＭＳ Ｐゴシック" panose="020B0600070205080204" pitchFamily="34" charset="-128"/>
              </a:rPr>
              <a:t>N</a:t>
            </a:r>
            <a:r>
              <a:rPr lang="en-US" altLang="cs-CZ" smtClean="0">
                <a:ea typeface="ＭＳ Ｐゴシック" panose="020B0600070205080204" pitchFamily="34" charset="-128"/>
              </a:rPr>
              <a:t>ested Diagrams</a:t>
            </a:r>
          </a:p>
        </p:txBody>
      </p:sp>
      <p:sp>
        <p:nvSpPr>
          <p:cNvPr id="52227" name="Inhaltsplatzhalter 7"/>
          <p:cNvSpPr>
            <a:spLocks noGrp="1"/>
          </p:cNvSpPr>
          <p:nvPr>
            <p:ph idx="1"/>
          </p:nvPr>
        </p:nvSpPr>
        <p:spPr/>
        <p:txBody>
          <a:bodyPr/>
          <a:lstStyle/>
          <a:p>
            <a:r>
              <a:rPr lang="en-US" altLang="cs-CZ" smtClean="0">
                <a:ea typeface="ＭＳ Ｐゴシック" panose="020B0600070205080204" pitchFamily="34" charset="-128"/>
              </a:rPr>
              <a:t>UML 2 supports nested diagrams</a:t>
            </a:r>
          </a:p>
          <a:p>
            <a:pPr lvl="1"/>
            <a:r>
              <a:rPr lang="en-US" altLang="cs-CZ" smtClean="0">
                <a:ea typeface="ＭＳ Ｐゴシック" panose="020B0600070205080204" pitchFamily="34" charset="-128"/>
              </a:rPr>
              <a:t>e.g. an activity diagram inside a class</a:t>
            </a:r>
          </a:p>
          <a:p>
            <a:r>
              <a:rPr lang="en-US" altLang="cs-CZ" smtClean="0">
                <a:ea typeface="ＭＳ Ｐゴシック" panose="020B0600070205080204" pitchFamily="34" charset="-128"/>
              </a:rPr>
              <a:t>The frame concept visually groups elements that belong to one diagram</a:t>
            </a:r>
          </a:p>
          <a:p>
            <a:endParaRPr lang="en-US" altLang="cs-CZ" smtClean="0">
              <a:ea typeface="ＭＳ Ｐゴシック" panose="020B0600070205080204" pitchFamily="34" charset="-128"/>
            </a:endParaRPr>
          </a:p>
        </p:txBody>
      </p:sp>
      <p:pic>
        <p:nvPicPr>
          <p:cNvPr id="52228" name="Bild 8" descr="NestedPackageDiagram.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3581400"/>
            <a:ext cx="866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en-US" altLang="cs-CZ" smtClean="0">
                <a:ea typeface="ＭＳ Ｐゴシック" panose="020B0600070205080204" pitchFamily="34" charset="-128"/>
              </a:rPr>
              <a:t>UML 2 Activity Diagrams</a:t>
            </a:r>
          </a:p>
        </p:txBody>
      </p:sp>
      <p:sp>
        <p:nvSpPr>
          <p:cNvPr id="53251" name="Inhaltsplatzhalter 2"/>
          <p:cNvSpPr>
            <a:spLocks noGrp="1"/>
          </p:cNvSpPr>
          <p:nvPr>
            <p:ph idx="1"/>
          </p:nvPr>
        </p:nvSpPr>
        <p:spPr/>
        <p:txBody>
          <a:bodyPr/>
          <a:lstStyle/>
          <a:p>
            <a:r>
              <a:rPr lang="en-US" altLang="cs-CZ" smtClean="0">
                <a:ea typeface="ＭＳ Ｐゴシック" panose="020B0600070205080204" pitchFamily="34" charset="-128"/>
              </a:rPr>
              <a:t>An activity diagram consists of nodes and edges</a:t>
            </a:r>
          </a:p>
          <a:p>
            <a:r>
              <a:rPr lang="en-US" altLang="cs-CZ" smtClean="0">
                <a:ea typeface="ＭＳ Ｐゴシック" panose="020B0600070205080204" pitchFamily="34" charset="-128"/>
              </a:rPr>
              <a:t>There are </a:t>
            </a:r>
            <a:r>
              <a:rPr lang="en-US" altLang="cs-CZ" b="1" smtClean="0">
                <a:ea typeface="ＭＳ Ｐゴシック" panose="020B0600070205080204" pitchFamily="34" charset="-128"/>
              </a:rPr>
              <a:t>three </a:t>
            </a:r>
            <a:r>
              <a:rPr lang="en-US" altLang="cs-CZ" smtClean="0">
                <a:ea typeface="ＭＳ Ｐゴシック" panose="020B0600070205080204" pitchFamily="34" charset="-128"/>
              </a:rPr>
              <a:t>types of activity nodes</a:t>
            </a:r>
          </a:p>
          <a:p>
            <a:pPr lvl="2"/>
            <a:r>
              <a:rPr lang="en-US" altLang="cs-CZ" smtClean="0">
                <a:ea typeface="ＭＳ Ｐゴシック" panose="020B0600070205080204" pitchFamily="34" charset="-128"/>
              </a:rPr>
              <a:t>Control nodes</a:t>
            </a:r>
          </a:p>
          <a:p>
            <a:pPr lvl="2"/>
            <a:r>
              <a:rPr lang="en-US" altLang="cs-CZ" smtClean="0">
                <a:ea typeface="ＭＳ Ｐゴシック" panose="020B0600070205080204" pitchFamily="34" charset="-128"/>
              </a:rPr>
              <a:t>Executable nodes </a:t>
            </a:r>
          </a:p>
          <a:p>
            <a:pPr lvl="3"/>
            <a:r>
              <a:rPr lang="de-DE" altLang="cs-CZ" smtClean="0">
                <a:ea typeface="ＭＳ Ｐゴシック" panose="020B0600070205080204" pitchFamily="34" charset="-128"/>
              </a:rPr>
              <a:t>M</a:t>
            </a:r>
            <a:r>
              <a:rPr lang="en-US" altLang="cs-CZ" smtClean="0">
                <a:ea typeface="ＭＳ Ｐゴシック" panose="020B0600070205080204" pitchFamily="34" charset="-128"/>
              </a:rPr>
              <a:t>ost prominent: </a:t>
            </a:r>
            <a:r>
              <a:rPr lang="en-US" altLang="cs-CZ" b="1" smtClean="0">
                <a:ea typeface="ＭＳ Ｐゴシック" panose="020B0600070205080204" pitchFamily="34" charset="-128"/>
              </a:rPr>
              <a:t>Action</a:t>
            </a:r>
          </a:p>
          <a:p>
            <a:pPr lvl="2"/>
            <a:r>
              <a:rPr lang="en-US" altLang="cs-CZ" smtClean="0">
                <a:ea typeface="ＭＳ Ｐゴシック" panose="020B0600070205080204" pitchFamily="34" charset="-128"/>
              </a:rPr>
              <a:t>Object nodes</a:t>
            </a:r>
          </a:p>
          <a:p>
            <a:pPr lvl="3"/>
            <a:r>
              <a:rPr lang="de-DE" altLang="cs-CZ" smtClean="0">
                <a:ea typeface="ＭＳ Ｐゴシック" panose="020B0600070205080204" pitchFamily="34" charset="-128"/>
              </a:rPr>
              <a:t>E</a:t>
            </a:r>
            <a:r>
              <a:rPr lang="en-US" altLang="cs-CZ" smtClean="0">
                <a:ea typeface="ＭＳ Ｐゴシック" panose="020B0600070205080204" pitchFamily="34" charset="-128"/>
              </a:rPr>
              <a:t>.g. a document</a:t>
            </a:r>
          </a:p>
          <a:p>
            <a:r>
              <a:rPr lang="en-US" altLang="cs-CZ" smtClean="0">
                <a:ea typeface="ＭＳ Ｐゴシック" panose="020B0600070205080204" pitchFamily="34" charset="-128"/>
              </a:rPr>
              <a:t>An </a:t>
            </a:r>
            <a:r>
              <a:rPr lang="en-US" altLang="cs-CZ" b="1" smtClean="0">
                <a:ea typeface="ＭＳ Ｐゴシック" panose="020B0600070205080204" pitchFamily="34" charset="-128"/>
              </a:rPr>
              <a:t>edge </a:t>
            </a:r>
            <a:r>
              <a:rPr lang="en-US" altLang="cs-CZ" smtClean="0">
                <a:ea typeface="ＭＳ Ｐゴシック" panose="020B0600070205080204" pitchFamily="34" charset="-128"/>
              </a:rPr>
              <a:t>is a directed connection between nodes</a:t>
            </a:r>
          </a:p>
          <a:p>
            <a:pPr lvl="2"/>
            <a:r>
              <a:rPr lang="de-DE" altLang="cs-CZ" smtClean="0">
                <a:ea typeface="ＭＳ Ｐゴシック" panose="020B0600070205080204" pitchFamily="34" charset="-128"/>
              </a:rPr>
              <a:t>T</a:t>
            </a:r>
            <a:r>
              <a:rPr lang="en-US" altLang="cs-CZ" smtClean="0">
                <a:ea typeface="ＭＳ Ｐゴシック" panose="020B0600070205080204" pitchFamily="34" charset="-128"/>
              </a:rPr>
              <a:t>here are two types of edges</a:t>
            </a:r>
          </a:p>
          <a:p>
            <a:pPr lvl="3"/>
            <a:r>
              <a:rPr lang="en-US" altLang="cs-CZ" smtClean="0">
                <a:ea typeface="ＭＳ Ｐゴシック" panose="020B0600070205080204" pitchFamily="34" charset="-128"/>
              </a:rPr>
              <a:t>Control flow edges</a:t>
            </a:r>
          </a:p>
          <a:p>
            <a:pPr lvl="3"/>
            <a:r>
              <a:rPr lang="en-US" altLang="cs-CZ" smtClean="0">
                <a:ea typeface="ＭＳ Ｐゴシック" panose="020B0600070205080204" pitchFamily="34" charset="-128"/>
              </a:rPr>
              <a:t>Object flow edges</a:t>
            </a:r>
          </a:p>
        </p:txBody>
      </p:sp>
      <p:sp>
        <p:nvSpPr>
          <p:cNvPr id="4" name="Pfeil nach rechts 3"/>
          <p:cNvSpPr>
            <a:spLocks noChangeArrowheads="1"/>
          </p:cNvSpPr>
          <p:nvPr/>
        </p:nvSpPr>
        <p:spPr bwMode="auto">
          <a:xfrm>
            <a:off x="1219200" y="2209800"/>
            <a:ext cx="533400" cy="228600"/>
          </a:xfrm>
          <a:prstGeom prst="rightArrow">
            <a:avLst>
              <a:gd name="adj1" fmla="val 50000"/>
              <a:gd name="adj2" fmla="val 50005"/>
            </a:avLst>
          </a:prstGeom>
          <a:solidFill>
            <a:srgbClr val="FF0000"/>
          </a:solidFill>
          <a:ln w="12700">
            <a:solidFill>
              <a:schemeClr val="tx1"/>
            </a:solidFill>
            <a:round/>
            <a:headEnd/>
            <a:tailEnd/>
          </a:ln>
        </p:spPr>
        <p:txBody>
          <a:bodyPr/>
          <a:lstStyle>
            <a:lvl1pPr eaLnBrk="0" hangingPunct="0">
              <a:defRPr sz="3400" b="1">
                <a:solidFill>
                  <a:schemeClr val="tx1"/>
                </a:solidFill>
                <a:latin typeface="Palatino" charset="0"/>
                <a:ea typeface="ＭＳ Ｐゴシック" panose="020B0600070205080204" pitchFamily="34" charset="-128"/>
              </a:defRPr>
            </a:lvl1pPr>
            <a:lvl2pPr marL="37931725" indent="-37474525" eaLnBrk="0" hangingPunct="0">
              <a:defRPr sz="3400" b="1">
                <a:solidFill>
                  <a:schemeClr val="tx1"/>
                </a:solidFill>
                <a:latin typeface="Palatino" charset="0"/>
                <a:ea typeface="ＭＳ Ｐゴシック" panose="020B0600070205080204" pitchFamily="34" charset="-128"/>
              </a:defRPr>
            </a:lvl2pPr>
            <a:lvl3pPr eaLnBrk="0" hangingPunct="0">
              <a:defRPr sz="3400" b="1">
                <a:solidFill>
                  <a:schemeClr val="tx1"/>
                </a:solidFill>
                <a:latin typeface="Palatino" charset="0"/>
                <a:ea typeface="ＭＳ Ｐゴシック" panose="020B0600070205080204" pitchFamily="34" charset="-128"/>
              </a:defRPr>
            </a:lvl3pPr>
            <a:lvl4pPr eaLnBrk="0" hangingPunct="0">
              <a:defRPr sz="3400" b="1">
                <a:solidFill>
                  <a:schemeClr val="tx1"/>
                </a:solidFill>
                <a:latin typeface="Palatino" charset="0"/>
                <a:ea typeface="ＭＳ Ｐゴシック" panose="020B0600070205080204" pitchFamily="34" charset="-128"/>
              </a:defRPr>
            </a:lvl4pPr>
            <a:lvl5pPr eaLnBrk="0" hangingPunct="0">
              <a:defRPr sz="3400" b="1">
                <a:solidFill>
                  <a:schemeClr val="tx1"/>
                </a:solidFill>
                <a:latin typeface="Palatino" charset="0"/>
                <a:ea typeface="ＭＳ Ｐゴシック" panose="020B0600070205080204" pitchFamily="34" charset="-128"/>
              </a:defRPr>
            </a:lvl5pPr>
            <a:lvl6pPr marL="4572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6pPr>
            <a:lvl7pPr marL="9144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7pPr>
            <a:lvl8pPr marL="13716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8pPr>
            <a:lvl9pPr marL="1828800" eaLnBrk="0" fontAlgn="base" hangingPunct="0">
              <a:spcBef>
                <a:spcPct val="0"/>
              </a:spcBef>
              <a:spcAft>
                <a:spcPct val="0"/>
              </a:spcAft>
              <a:defRPr sz="3400" b="1">
                <a:solidFill>
                  <a:schemeClr val="tx1"/>
                </a:solidFill>
                <a:latin typeface="Palatino" charset="0"/>
                <a:ea typeface="ＭＳ Ｐゴシック" panose="020B0600070205080204" pitchFamily="34" charset="-128"/>
              </a:defRPr>
            </a:lvl9pPr>
          </a:lstStyle>
          <a:p>
            <a:endParaRPr lang="cs-CZ" alt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itleMasterSlide">
  <a:themeElements>
    <a:clrScheme name="">
      <a:dk1>
        <a:srgbClr val="000000"/>
      </a:dk1>
      <a:lt1>
        <a:srgbClr val="FFFFFF"/>
      </a:lt1>
      <a:dk2>
        <a:srgbClr val="000000"/>
      </a:dk2>
      <a:lt2>
        <a:srgbClr val="000000"/>
      </a:lt2>
      <a:accent1>
        <a:srgbClr val="FFFFFF"/>
      </a:accent1>
      <a:accent2>
        <a:srgbClr val="553E00"/>
      </a:accent2>
      <a:accent3>
        <a:srgbClr val="FFFFFF"/>
      </a:accent3>
      <a:accent4>
        <a:srgbClr val="000000"/>
      </a:accent4>
      <a:accent5>
        <a:srgbClr val="FFFFFF"/>
      </a:accent5>
      <a:accent6>
        <a:srgbClr val="4C3700"/>
      </a:accent6>
      <a:hlink>
        <a:srgbClr val="3D5500"/>
      </a:hlink>
      <a:folHlink>
        <a:srgbClr val="005528"/>
      </a:folHlink>
    </a:clrScheme>
    <a:fontScheme name="untitled 1">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Palatino" pitchFamily="-110"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Palatino" pitchFamily="-110"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000000"/>
      </a:dk1>
      <a:lt1>
        <a:srgbClr val="FFFFFF"/>
      </a:lt1>
      <a:dk2>
        <a:srgbClr val="000000"/>
      </a:dk2>
      <a:lt2>
        <a:srgbClr val="000000"/>
      </a:lt2>
      <a:accent1>
        <a:srgbClr val="FFFFFF"/>
      </a:accent1>
      <a:accent2>
        <a:srgbClr val="553E00"/>
      </a:accent2>
      <a:accent3>
        <a:srgbClr val="FFFFFF"/>
      </a:accent3>
      <a:accent4>
        <a:srgbClr val="000000"/>
      </a:accent4>
      <a:accent5>
        <a:srgbClr val="FFFFFF"/>
      </a:accent5>
      <a:accent6>
        <a:srgbClr val="4C3700"/>
      </a:accent6>
      <a:hlink>
        <a:srgbClr val="3D5500"/>
      </a:hlink>
      <a:folHlink>
        <a:srgbClr val="005528"/>
      </a:folHlink>
    </a:clrScheme>
    <a:fontScheme name="untitled 1">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Palatino" pitchFamily="-110"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1" i="0" u="none" strike="noStrike" cap="none" normalizeH="0" baseline="0">
            <a:ln>
              <a:noFill/>
            </a:ln>
            <a:solidFill>
              <a:schemeClr val="tx1"/>
            </a:solidFill>
            <a:effectLst/>
            <a:latin typeface="Palatino" pitchFamily="-110"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1_Introduction">
  <a:themeElements>
    <a:clrScheme name="">
      <a:dk1>
        <a:srgbClr val="000000"/>
      </a:dk1>
      <a:lt1>
        <a:srgbClr val="FFFFFF"/>
      </a:lt1>
      <a:dk2>
        <a:srgbClr val="000000"/>
      </a:dk2>
      <a:lt2>
        <a:srgbClr val="000000"/>
      </a:lt2>
      <a:accent1>
        <a:srgbClr val="FFFFFF"/>
      </a:accent1>
      <a:accent2>
        <a:srgbClr val="553E00"/>
      </a:accent2>
      <a:accent3>
        <a:srgbClr val="FFFFFF"/>
      </a:accent3>
      <a:accent4>
        <a:srgbClr val="000000"/>
      </a:accent4>
      <a:accent5>
        <a:srgbClr val="FFFFFF"/>
      </a:accent5>
      <a:accent6>
        <a:srgbClr val="4C3700"/>
      </a:accent6>
      <a:hlink>
        <a:srgbClr val="3D5500"/>
      </a:hlink>
      <a:folHlink>
        <a:srgbClr val="005528"/>
      </a:folHlink>
    </a:clrScheme>
    <a:fontScheme name="L1_Introduction">
      <a:majorFont>
        <a:latin typeface="Century 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rgbClr val="FF0000"/>
            </a:solidFill>
            <a:effectLst/>
            <a:latin typeface="Helvetica" pitchFamily="-10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rgbClr val="FF0000"/>
            </a:solidFill>
            <a:effectLst/>
            <a:latin typeface="Helvetica" pitchFamily="-108" charset="0"/>
          </a:defRPr>
        </a:defPPr>
      </a:lstStyle>
    </a:lnDef>
  </a:objectDefaults>
  <a:extraClrSchemeLst>
    <a:extraClrScheme>
      <a:clrScheme name="L1_Introduc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1_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1_Introduc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1_Introduc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1_Introduc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1_Introduc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1_Introduc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TitleMasterSlide.pot</Template>
  <TotalTime>1</TotalTime>
  <Words>2123</Words>
  <Application>Microsoft Office PowerPoint</Application>
  <PresentationFormat>US letter (8,5 x 11")</PresentationFormat>
  <Paragraphs>338</Paragraphs>
  <Slides>47</Slides>
  <Notes>15</Notes>
  <HiddenSlides>0</HiddenSlides>
  <MMClips>0</MMClips>
  <ScaleCrop>false</ScaleCrop>
  <HeadingPairs>
    <vt:vector size="6" baseType="variant">
      <vt:variant>
        <vt:lpstr>Použitá písma</vt:lpstr>
      </vt:variant>
      <vt:variant>
        <vt:i4>9</vt:i4>
      </vt:variant>
      <vt:variant>
        <vt:lpstr>Motiv</vt:lpstr>
      </vt:variant>
      <vt:variant>
        <vt:i4>3</vt:i4>
      </vt:variant>
      <vt:variant>
        <vt:lpstr>Nadpisy snímků</vt:lpstr>
      </vt:variant>
      <vt:variant>
        <vt:i4>47</vt:i4>
      </vt:variant>
    </vt:vector>
  </HeadingPairs>
  <TitlesOfParts>
    <vt:vector size="59" baseType="lpstr">
      <vt:lpstr>Palatino</vt:lpstr>
      <vt:lpstr>ＭＳ Ｐゴシック</vt:lpstr>
      <vt:lpstr>Arial</vt:lpstr>
      <vt:lpstr>Century Gothic</vt:lpstr>
      <vt:lpstr>Verdana</vt:lpstr>
      <vt:lpstr>Times</vt:lpstr>
      <vt:lpstr>Helvetica</vt:lpstr>
      <vt:lpstr>Book Antiqua</vt:lpstr>
      <vt:lpstr>Wingdings</vt:lpstr>
      <vt:lpstr>TitleMasterSlide</vt:lpstr>
      <vt:lpstr>1_untitled 1</vt:lpstr>
      <vt:lpstr>L1_Introduction</vt:lpstr>
      <vt:lpstr>Modeling with UML</vt:lpstr>
      <vt:lpstr>Outline for today</vt:lpstr>
      <vt:lpstr>Recent History of UML</vt:lpstr>
      <vt:lpstr>Prezentace aplikace PowerPoint</vt:lpstr>
      <vt:lpstr>Changes in UML 2</vt:lpstr>
      <vt:lpstr>Notation for all UML 2 Diagrams </vt:lpstr>
      <vt:lpstr>Diagram Kinds</vt:lpstr>
      <vt:lpstr>Nested Diagrams</vt:lpstr>
      <vt:lpstr>UML 2 Activity Diagrams</vt:lpstr>
      <vt:lpstr>Control Nodes in an Activity Diagram</vt:lpstr>
      <vt:lpstr>Example of a Activity Diagram with a Frame</vt:lpstr>
      <vt:lpstr>The Activity Diagram without Frame</vt:lpstr>
      <vt:lpstr>Activity Diagram Example</vt:lpstr>
      <vt:lpstr>Activity Diagram: Activity Nodes &amp; Edges</vt:lpstr>
      <vt:lpstr>Action Nodes and Object Nodes </vt:lpstr>
      <vt:lpstr>Activity Diagram Example</vt:lpstr>
      <vt:lpstr>Activity Diagram: Activity Nodes &amp; Edges</vt:lpstr>
      <vt:lpstr>Activity Diagram Example</vt:lpstr>
      <vt:lpstr>Summary: Activity Diagram Example</vt:lpstr>
      <vt:lpstr>Activity Diagram: Pins</vt:lpstr>
      <vt:lpstr>Outline for today</vt:lpstr>
      <vt:lpstr>UML 2 Deployment Diagrams</vt:lpstr>
      <vt:lpstr>Deployment Diagram Changes II</vt:lpstr>
      <vt:lpstr>Deployment Diagram</vt:lpstr>
      <vt:lpstr>Sequence Diagram Changes</vt:lpstr>
      <vt:lpstr>Interaction</vt:lpstr>
      <vt:lpstr>Usage of Interactions</vt:lpstr>
      <vt:lpstr>Example of an Interaction: Sequence Diagram</vt:lpstr>
      <vt:lpstr>Explanation for the Previous Slide</vt:lpstr>
      <vt:lpstr>Interaction Fragment</vt:lpstr>
      <vt:lpstr>Interaction Operators</vt:lpstr>
      <vt:lpstr>Alt and Else Operators </vt:lpstr>
      <vt:lpstr>Example of a Combined Fragment</vt:lpstr>
      <vt:lpstr>Opt and Break Operators</vt:lpstr>
      <vt:lpstr>Parallel and Critical Operator</vt:lpstr>
      <vt:lpstr>Example of a Critical Region</vt:lpstr>
      <vt:lpstr>Time Constraint with Messages</vt:lpstr>
      <vt:lpstr>Where are we?</vt:lpstr>
      <vt:lpstr>Meta Modeling</vt:lpstr>
      <vt:lpstr>Stereotype</vt:lpstr>
      <vt:lpstr>Stereotype Notations</vt:lpstr>
      <vt:lpstr>Applying a Stereotype</vt:lpstr>
      <vt:lpstr>Applying a Sterotype (ctd)</vt:lpstr>
      <vt:lpstr>Icons and Symbols for Stereotypes</vt:lpstr>
      <vt:lpstr>Pros and Cons of Stereotype Graphics</vt:lpstr>
      <vt:lpstr>Stereotypes vs. Keywords</vt:lpstr>
      <vt:lpstr>UML Profiles</vt:lpstr>
    </vt:vector>
  </TitlesOfParts>
  <Company>Institut für Informatik der TU München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I:  Software Technology   WS 2008/9  UML 2.0</dc:title>
  <dc:creator>Florian Schneider</dc:creator>
  <cp:lastModifiedBy>Beránek Ladislav doc. Ing. CSc.</cp:lastModifiedBy>
  <cp:revision>106</cp:revision>
  <cp:lastPrinted>2008-10-23T05:37:08Z</cp:lastPrinted>
  <dcterms:created xsi:type="dcterms:W3CDTF">2009-08-02T10:33:33Z</dcterms:created>
  <dcterms:modified xsi:type="dcterms:W3CDTF">2019-12-12T21:19:19Z</dcterms:modified>
</cp:coreProperties>
</file>