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Leviticus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Leviticus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en-US" dirty="0" smtClean="0"/>
              <a:t>1–7 Instructions about sacrifices </a:t>
            </a:r>
          </a:p>
          <a:p>
            <a:r>
              <a:rPr lang="en-US" dirty="0" smtClean="0"/>
              <a:t>8–10 Inauguration of the cult</a:t>
            </a:r>
          </a:p>
          <a:p>
            <a:r>
              <a:rPr lang="en-US" dirty="0" smtClean="0"/>
              <a:t>11–16 Laws of purity and impurity</a:t>
            </a:r>
          </a:p>
          <a:p>
            <a:r>
              <a:rPr lang="en-US" dirty="0" smtClean="0"/>
              <a:t>17–26 Holiness Code</a:t>
            </a:r>
          </a:p>
          <a:p>
            <a:r>
              <a:rPr lang="en-US" dirty="0" smtClean="0"/>
              <a:t>27 Appendix </a:t>
            </a:r>
            <a:r>
              <a:rPr lang="en-US" dirty="0" smtClean="0"/>
              <a:t>(Offerings in the Sanctuary)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Sacrifices </a:t>
            </a:r>
            <a:r>
              <a:rPr lang="cs-CZ" dirty="0"/>
              <a:t>(1:1–7:38)</a:t>
            </a:r>
            <a:endParaRPr lang="en-US" dirty="0" smtClean="0"/>
          </a:p>
          <a:p>
            <a:pPr lvl="1"/>
            <a:r>
              <a:rPr lang="en-US" dirty="0" smtClean="0"/>
              <a:t>1:1–6:7 Instruction </a:t>
            </a:r>
            <a:r>
              <a:rPr lang="en-US" dirty="0"/>
              <a:t>for the </a:t>
            </a:r>
            <a:r>
              <a:rPr lang="en-US" dirty="0" smtClean="0"/>
              <a:t>laity</a:t>
            </a:r>
            <a:endParaRPr lang="en-US" dirty="0"/>
          </a:p>
          <a:p>
            <a:pPr lvl="2"/>
            <a:r>
              <a:rPr lang="en-US" dirty="0" smtClean="0"/>
              <a:t>1 </a:t>
            </a:r>
            <a:r>
              <a:rPr lang="cs-CZ" dirty="0" err="1" smtClean="0"/>
              <a:t>Burnt</a:t>
            </a:r>
            <a:r>
              <a:rPr lang="cs-CZ" dirty="0" smtClean="0"/>
              <a:t> </a:t>
            </a:r>
            <a:r>
              <a:rPr lang="cs-CZ" dirty="0" err="1" smtClean="0"/>
              <a:t>offering</a:t>
            </a:r>
            <a:endParaRPr lang="cs-CZ" dirty="0"/>
          </a:p>
          <a:p>
            <a:pPr lvl="2"/>
            <a:r>
              <a:rPr lang="en-US" dirty="0" smtClean="0"/>
              <a:t>2 </a:t>
            </a:r>
            <a:r>
              <a:rPr lang="cs-CZ" dirty="0" smtClean="0"/>
              <a:t>Grain </a:t>
            </a:r>
            <a:r>
              <a:rPr lang="cs-CZ" dirty="0" err="1" smtClean="0"/>
              <a:t>offering</a:t>
            </a:r>
            <a:endParaRPr lang="cs-CZ" dirty="0" smtClean="0"/>
          </a:p>
          <a:p>
            <a:pPr lvl="2"/>
            <a:r>
              <a:rPr lang="en-US" dirty="0" smtClean="0"/>
              <a:t>3 </a:t>
            </a:r>
            <a:r>
              <a:rPr lang="cs-CZ" dirty="0" err="1" smtClean="0"/>
              <a:t>Fellowship</a:t>
            </a:r>
            <a:r>
              <a:rPr lang="cs-CZ" dirty="0" smtClean="0"/>
              <a:t> </a:t>
            </a:r>
            <a:r>
              <a:rPr lang="cs-CZ" dirty="0" err="1" smtClean="0"/>
              <a:t>offering</a:t>
            </a:r>
            <a:endParaRPr lang="cs-CZ" dirty="0" smtClean="0"/>
          </a:p>
          <a:p>
            <a:pPr lvl="2"/>
            <a:r>
              <a:rPr lang="cs-CZ" dirty="0" smtClean="0"/>
              <a:t>4:1–5:13 Sin </a:t>
            </a:r>
            <a:r>
              <a:rPr lang="cs-CZ" dirty="0" err="1" smtClean="0"/>
              <a:t>offering</a:t>
            </a:r>
            <a:endParaRPr lang="cs-CZ" dirty="0"/>
          </a:p>
          <a:p>
            <a:pPr lvl="2"/>
            <a:r>
              <a:rPr lang="cs-CZ" dirty="0"/>
              <a:t>5:14–6:7 </a:t>
            </a:r>
            <a:r>
              <a:rPr lang="cs-CZ" dirty="0" err="1" smtClean="0"/>
              <a:t>Guilt</a:t>
            </a:r>
            <a:r>
              <a:rPr lang="cs-CZ" dirty="0" smtClean="0"/>
              <a:t> </a:t>
            </a:r>
            <a:r>
              <a:rPr lang="cs-CZ" dirty="0" err="1" smtClean="0"/>
              <a:t>offering</a:t>
            </a:r>
            <a:endParaRPr lang="cs-CZ" dirty="0"/>
          </a:p>
          <a:p>
            <a:pPr lvl="1"/>
            <a:r>
              <a:rPr lang="en-US" dirty="0"/>
              <a:t>6:8–7:38 </a:t>
            </a:r>
            <a:r>
              <a:rPr lang="en-US" dirty="0" smtClean="0"/>
              <a:t>Instructions </a:t>
            </a:r>
            <a:r>
              <a:rPr lang="en-US" dirty="0"/>
              <a:t>for the priests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Inauguration of the </a:t>
            </a:r>
            <a:r>
              <a:rPr lang="en-US" dirty="0" smtClean="0"/>
              <a:t>cult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Inauguration of the </a:t>
            </a:r>
            <a:r>
              <a:rPr lang="en-US" dirty="0" smtClean="0"/>
              <a:t>cult </a:t>
            </a:r>
            <a:r>
              <a:rPr lang="cs-CZ" dirty="0"/>
              <a:t>(8:1–10:20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The </a:t>
            </a:r>
            <a:r>
              <a:rPr lang="en-US" dirty="0" smtClean="0"/>
              <a:t>beginnings </a:t>
            </a:r>
            <a:r>
              <a:rPr lang="en-US" dirty="0"/>
              <a:t>of the priesthood (8:1–9:24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The limits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priesthood (</a:t>
            </a:r>
            <a:r>
              <a:rPr lang="en-US" dirty="0" err="1" smtClean="0"/>
              <a:t>Nadab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Abihu</a:t>
            </a:r>
            <a:r>
              <a:rPr lang="en-US" dirty="0" smtClean="0"/>
              <a:t>) </a:t>
            </a:r>
            <a:r>
              <a:rPr lang="en-US" dirty="0"/>
              <a:t>(10)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84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and impure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11–16 </a:t>
            </a:r>
            <a:r>
              <a:rPr lang="en-US" dirty="0" smtClean="0"/>
              <a:t>Laws </a:t>
            </a:r>
            <a:r>
              <a:rPr lang="en-US" dirty="0"/>
              <a:t>of purity and </a:t>
            </a:r>
            <a:r>
              <a:rPr lang="en-US" dirty="0" smtClean="0"/>
              <a:t>impurity</a:t>
            </a:r>
          </a:p>
          <a:p>
            <a:pPr lvl="1"/>
            <a:r>
              <a:rPr lang="en-US" dirty="0" smtClean="0"/>
              <a:t>11 Dietary prescriptions</a:t>
            </a:r>
          </a:p>
          <a:p>
            <a:pPr lvl="1"/>
            <a:r>
              <a:rPr lang="en-US" dirty="0" smtClean="0"/>
              <a:t>12 Birth laws</a:t>
            </a:r>
          </a:p>
          <a:p>
            <a:pPr lvl="1"/>
            <a:r>
              <a:rPr lang="en-US" dirty="0" smtClean="0"/>
              <a:t>13–14 Skin diseases</a:t>
            </a:r>
          </a:p>
          <a:p>
            <a:pPr lvl="1"/>
            <a:r>
              <a:rPr lang="en-US" dirty="0" smtClean="0"/>
              <a:t>15 Bodily discharges</a:t>
            </a:r>
            <a:endParaRPr lang="en-US" dirty="0"/>
          </a:p>
          <a:p>
            <a:pPr lvl="1"/>
            <a:r>
              <a:rPr lang="en-US" dirty="0" smtClean="0"/>
              <a:t>16 The </a:t>
            </a:r>
            <a:r>
              <a:rPr lang="en-US" dirty="0"/>
              <a:t>Day of Atonement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3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Holiness 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17–26 Holiness </a:t>
            </a:r>
            <a:r>
              <a:rPr lang="en-US" dirty="0" smtClean="0"/>
              <a:t>Code</a:t>
            </a:r>
          </a:p>
          <a:p>
            <a:pPr lvl="1"/>
            <a:r>
              <a:rPr lang="cs-CZ" dirty="0"/>
              <a:t>17:1–25:55 </a:t>
            </a:r>
            <a:r>
              <a:rPr lang="en-US" dirty="0" smtClean="0"/>
              <a:t>The laws </a:t>
            </a:r>
          </a:p>
          <a:p>
            <a:pPr lvl="2"/>
            <a:r>
              <a:rPr lang="en-US" dirty="0" smtClean="0"/>
              <a:t>17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endParaRPr lang="cs-CZ" dirty="0"/>
          </a:p>
          <a:p>
            <a:pPr lvl="2"/>
            <a:r>
              <a:rPr lang="en-US" dirty="0" smtClean="0"/>
              <a:t>18</a:t>
            </a:r>
            <a:r>
              <a:rPr lang="cs-CZ" dirty="0" smtClean="0"/>
              <a:t> </a:t>
            </a:r>
            <a:r>
              <a:rPr lang="cs-CZ" dirty="0"/>
              <a:t>Incest </a:t>
            </a:r>
            <a:r>
              <a:rPr lang="cs-CZ" dirty="0" err="1" smtClean="0"/>
              <a:t>laws</a:t>
            </a:r>
            <a:endParaRPr lang="cs-CZ" dirty="0"/>
          </a:p>
          <a:p>
            <a:pPr lvl="2"/>
            <a:r>
              <a:rPr lang="en-US" dirty="0" smtClean="0"/>
              <a:t>1</a:t>
            </a:r>
            <a:r>
              <a:rPr lang="cs-CZ" dirty="0" smtClean="0"/>
              <a:t>9–20 </a:t>
            </a:r>
            <a:r>
              <a:rPr lang="cs-CZ" dirty="0" err="1" smtClean="0"/>
              <a:t>Miscellaneous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endParaRPr lang="cs-CZ" dirty="0"/>
          </a:p>
          <a:p>
            <a:pPr lvl="2"/>
            <a:r>
              <a:rPr lang="en-US" dirty="0"/>
              <a:t>21–22 </a:t>
            </a:r>
            <a:r>
              <a:rPr lang="en-US" dirty="0" smtClean="0"/>
              <a:t>Laws </a:t>
            </a:r>
            <a:r>
              <a:rPr lang="en-US" dirty="0"/>
              <a:t>concerning priests and </a:t>
            </a:r>
            <a:r>
              <a:rPr lang="en-US" dirty="0" smtClean="0"/>
              <a:t>sacrifices</a:t>
            </a:r>
            <a:endParaRPr lang="en-US" dirty="0"/>
          </a:p>
          <a:p>
            <a:pPr lvl="2"/>
            <a:r>
              <a:rPr lang="en-US" dirty="0" smtClean="0"/>
              <a:t>23 Sabbath </a:t>
            </a:r>
            <a:r>
              <a:rPr lang="en-US" dirty="0"/>
              <a:t>and </a:t>
            </a:r>
            <a:r>
              <a:rPr lang="en-US" dirty="0" smtClean="0"/>
              <a:t>festivals</a:t>
            </a:r>
            <a:endParaRPr lang="en-US" dirty="0"/>
          </a:p>
          <a:p>
            <a:pPr lvl="2"/>
            <a:r>
              <a:rPr lang="cs-CZ" dirty="0"/>
              <a:t>24:1–9</a:t>
            </a:r>
            <a:r>
              <a:rPr lang="cs-CZ" dirty="0" smtClean="0"/>
              <a:t> </a:t>
            </a:r>
            <a:r>
              <a:rPr lang="cs-CZ" dirty="0" err="1"/>
              <a:t>Tabernacle</a:t>
            </a:r>
            <a:r>
              <a:rPr lang="cs-CZ" dirty="0"/>
              <a:t> </a:t>
            </a:r>
            <a:r>
              <a:rPr lang="cs-CZ" dirty="0" err="1" smtClean="0"/>
              <a:t>law</a:t>
            </a:r>
            <a:endParaRPr lang="cs-CZ" dirty="0"/>
          </a:p>
          <a:p>
            <a:pPr lvl="2"/>
            <a:r>
              <a:rPr lang="en-US" dirty="0" smtClean="0"/>
              <a:t>24:10–23 The </a:t>
            </a:r>
            <a:r>
              <a:rPr lang="en-US" dirty="0"/>
              <a:t>story of the punishment of a </a:t>
            </a:r>
            <a:r>
              <a:rPr lang="en-US" dirty="0" smtClean="0"/>
              <a:t>blasphemer</a:t>
            </a:r>
            <a:endParaRPr lang="en-US" dirty="0"/>
          </a:p>
          <a:p>
            <a:pPr lvl="2"/>
            <a:r>
              <a:rPr lang="cs-CZ" dirty="0"/>
              <a:t>25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Jubilee</a:t>
            </a:r>
            <a:r>
              <a:rPr lang="cs-CZ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26 </a:t>
            </a:r>
            <a:r>
              <a:rPr lang="cs-CZ" dirty="0" err="1"/>
              <a:t>Blessings</a:t>
            </a:r>
            <a:r>
              <a:rPr lang="cs-CZ" dirty="0"/>
              <a:t> and </a:t>
            </a:r>
            <a:r>
              <a:rPr lang="cs-CZ" dirty="0" err="1"/>
              <a:t>curses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4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 Appendix </a:t>
            </a:r>
            <a:r>
              <a:rPr lang="en-US" dirty="0"/>
              <a:t>(Offerings in the </a:t>
            </a:r>
            <a:r>
              <a:rPr lang="en-US" dirty="0" smtClean="0"/>
              <a:t>Sanctuary)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47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106</TotalTime>
  <Words>186</Words>
  <Application>Microsoft Office PowerPoint</Application>
  <PresentationFormat>Vlastní</PresentationFormat>
  <Paragraphs>55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Clara Sans</vt:lpstr>
      <vt:lpstr>JU_OPVVV</vt:lpstr>
      <vt:lpstr>Leviticus</vt:lpstr>
      <vt:lpstr>Leviticus</vt:lpstr>
      <vt:lpstr>Sacrifices</vt:lpstr>
      <vt:lpstr>Inauguration of the cult</vt:lpstr>
      <vt:lpstr>Pure and impure</vt:lpstr>
      <vt:lpstr>Holiness Code</vt:lpstr>
      <vt:lpstr>Appendix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27</cp:revision>
  <dcterms:created xsi:type="dcterms:W3CDTF">2017-07-17T18:52:59Z</dcterms:created>
  <dcterms:modified xsi:type="dcterms:W3CDTF">2021-06-05T16:01:14Z</dcterms:modified>
</cp:coreProperties>
</file>