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1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71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21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5199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44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892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636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833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08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30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94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41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3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50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33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03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6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C90754-3805-41E5-B11D-6B76E2F244FD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453C2F-16C5-47CF-B86B-175E4F737B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595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kscape.org/c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iuhGwYgqKQ" TargetMode="External"/><Relationship Id="rId4" Type="http://schemas.openxmlformats.org/officeDocument/2006/relationships/hyperlink" Target="https://www.youtube.com/watch?v=qiuhGwYgqK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z/imgres?imgurl=https%3A%2F%2Fdocs.gimp.org%2F2.8%2Fnl%2Fimages%2Fusing%2Fmulti-window.png&amp;imgrefurl=https%3A%2F%2Fdocs.gimp.org%2F2.8%2Fnl%2Fgimp-concepts-main-windows.html&amp;tbnid=g9GIy3jOMhZAwM&amp;vet=12ahUKEwiO2sKS_ufzAhWQ0oUKHVkSAVIQMygCegUIARC1AQ..i&amp;docid=4tPzAlpdfUI3zM&amp;w=1129&amp;h=862&amp;q=gimp&amp;ved=2ahUKEwiO2sKS_ufzAhWQ0oUKHVkSAVIQMygCegUIARC1A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06E5F-FA06-4B42-A001-AD2A24F7D5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9600" dirty="0" err="1"/>
              <a:t>Inkscape</a:t>
            </a:r>
            <a:endParaRPr lang="cs-CZ" sz="9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20CF0B-066A-49A0-8076-AD13288160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tx1"/>
                </a:solidFill>
              </a:rPr>
              <a:t>Grafický editor</a:t>
            </a:r>
          </a:p>
          <a:p>
            <a:pPr algn="ctr"/>
            <a:endParaRPr lang="cs-CZ" sz="1050" dirty="0">
              <a:solidFill>
                <a:schemeClr val="tx1"/>
              </a:solidFill>
            </a:endParaRPr>
          </a:p>
          <a:p>
            <a:pPr algn="ctr"/>
            <a:r>
              <a:rPr lang="cs-CZ" sz="3600" dirty="0">
                <a:solidFill>
                  <a:schemeClr val="tx1"/>
                </a:solidFill>
              </a:rPr>
              <a:t>Eva Záhorová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1D5F2A-67AE-47B1-8F6F-3398AD36A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25" y="1635711"/>
            <a:ext cx="2829018" cy="28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3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D2B03-757E-4BB8-8A06-F83078AB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55" y="821102"/>
            <a:ext cx="8534400" cy="1507067"/>
          </a:xfrm>
        </p:spPr>
        <p:txBody>
          <a:bodyPr>
            <a:normAutofit/>
          </a:bodyPr>
          <a:lstStyle/>
          <a:p>
            <a:r>
              <a:rPr lang="cs-CZ" b="1" dirty="0"/>
              <a:t>Pro více informací můžete navštívit stránky projektu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5658A2-B48E-45C5-AD89-8484D6C7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55" y="2328169"/>
            <a:ext cx="8406522" cy="4125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>
                <a:solidFill>
                  <a:schemeClr val="tx1"/>
                </a:solidFill>
              </a:rPr>
              <a:t>Na webu lze program také stáhnout ve své nejnovější verzi (</a:t>
            </a:r>
            <a:r>
              <a:rPr lang="cs-CZ" sz="3600" dirty="0" err="1">
                <a:solidFill>
                  <a:schemeClr val="tx1"/>
                </a:solidFill>
              </a:rPr>
              <a:t>Inkscape</a:t>
            </a:r>
            <a:r>
              <a:rPr lang="cs-CZ" sz="3600" dirty="0">
                <a:solidFill>
                  <a:schemeClr val="tx1"/>
                </a:solidFill>
              </a:rPr>
              <a:t> 1.1.1).</a:t>
            </a:r>
          </a:p>
          <a:p>
            <a:pPr marL="0" indent="0">
              <a:buNone/>
            </a:pPr>
            <a:r>
              <a:rPr lang="cs-CZ" sz="3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https://inkscape.org/cs/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FFBA76-AC43-4941-A303-ED0923909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5" y="1306784"/>
            <a:ext cx="2829018" cy="28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4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D2B03-757E-4BB8-8A06-F83078AB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55" y="821102"/>
            <a:ext cx="8534400" cy="1507067"/>
          </a:xfrm>
        </p:spPr>
        <p:txBody>
          <a:bodyPr>
            <a:normAutofit/>
          </a:bodyPr>
          <a:lstStyle/>
          <a:p>
            <a:r>
              <a:rPr lang="cs-CZ" b="1" dirty="0"/>
              <a:t>Použité zdroje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5658A2-B48E-45C5-AD89-8484D6C7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55" y="2328170"/>
            <a:ext cx="8406522" cy="2829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>
                <a:solidFill>
                  <a:schemeClr val="tx1"/>
                </a:solidFill>
              </a:rPr>
              <a:t>google.cz</a:t>
            </a:r>
          </a:p>
          <a:p>
            <a:pPr marL="0" indent="0">
              <a:buNone/>
            </a:pPr>
            <a:r>
              <a:rPr lang="cs-CZ" sz="3600" dirty="0">
                <a:solidFill>
                  <a:schemeClr val="tx1"/>
                </a:solidFill>
              </a:rPr>
              <a:t>inkscape.org</a:t>
            </a:r>
          </a:p>
          <a:p>
            <a:pPr marL="0" indent="0">
              <a:buNone/>
            </a:pPr>
            <a:r>
              <a:rPr lang="cs-CZ" sz="3600" dirty="0">
                <a:solidFill>
                  <a:schemeClr val="tx1"/>
                </a:solidFill>
              </a:rPr>
              <a:t>youtube.com (Kanál Víta Fučíka)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FFBA76-AC43-4941-A303-ED0923909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5" y="1306784"/>
            <a:ext cx="2829018" cy="28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8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D2B03-757E-4BB8-8A06-F83078AB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55" y="821102"/>
            <a:ext cx="8534400" cy="1507067"/>
          </a:xfrm>
        </p:spPr>
        <p:txBody>
          <a:bodyPr/>
          <a:lstStyle/>
          <a:p>
            <a:r>
              <a:rPr lang="cs-CZ" dirty="0"/>
              <a:t>Představení softwaru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5658A2-B48E-45C5-AD89-8484D6C7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55" y="2328169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cs-CZ" sz="2800" dirty="0" err="1">
                <a:solidFill>
                  <a:schemeClr val="tx1"/>
                </a:solidFill>
              </a:rPr>
              <a:t>Inkscape</a:t>
            </a:r>
            <a:r>
              <a:rPr lang="cs-CZ" sz="2800" dirty="0">
                <a:solidFill>
                  <a:schemeClr val="tx1"/>
                </a:solidFill>
              </a:rPr>
              <a:t> je svobodný a otevřený editor vektorové grafiky. Tento editor lze použít k vytváření nebo úpravě vektorové grafiky, jakou jsou ilustrace, diagramy, perokresby, grafy, loga, ale i složité obrazy </a:t>
            </a:r>
            <a:r>
              <a:rPr lang="cs-CZ" sz="2800" i="1" dirty="0">
                <a:solidFill>
                  <a:schemeClr val="tx1"/>
                </a:solidFill>
              </a:rPr>
              <a:t>(Wikipedie.cz)</a:t>
            </a:r>
          </a:p>
          <a:p>
            <a:endParaRPr lang="cs-CZ" sz="2800" i="1" dirty="0">
              <a:solidFill>
                <a:schemeClr val="tx1"/>
              </a:solidFill>
            </a:endParaRPr>
          </a:p>
          <a:p>
            <a:r>
              <a:rPr lang="cs-CZ" sz="2800" b="1" dirty="0">
                <a:solidFill>
                  <a:schemeClr val="tx1"/>
                </a:solidFill>
              </a:rPr>
              <a:t>Forma: </a:t>
            </a:r>
            <a:r>
              <a:rPr lang="cs-CZ" sz="2800" dirty="0">
                <a:solidFill>
                  <a:schemeClr val="tx1"/>
                </a:solidFill>
              </a:rPr>
              <a:t>Instalovaná aplikace (pro WINDOWS, LINUX, MAC OS)</a:t>
            </a:r>
            <a:endParaRPr lang="cs-CZ" sz="3600" i="1" dirty="0">
              <a:solidFill>
                <a:schemeClr val="tx1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FFBA76-AC43-4941-A303-ED0923909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19" y="730188"/>
            <a:ext cx="2829018" cy="28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D2B03-757E-4BB8-8A06-F83078AB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55" y="821102"/>
            <a:ext cx="8534400" cy="1507067"/>
          </a:xfrm>
        </p:spPr>
        <p:txBody>
          <a:bodyPr/>
          <a:lstStyle/>
          <a:p>
            <a:r>
              <a:rPr lang="cs-CZ" dirty="0"/>
              <a:t>Výhody a nevýhody softwaru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5658A2-B48E-45C5-AD89-8484D6C7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55" y="2328169"/>
            <a:ext cx="8534400" cy="3992732"/>
          </a:xfrm>
        </p:spPr>
        <p:txBody>
          <a:bodyPr>
            <a:normAutofit fontScale="92500" lnSpcReduction="10000"/>
          </a:bodyPr>
          <a:lstStyle/>
          <a:p>
            <a:r>
              <a:rPr lang="cs-CZ" sz="3000" b="1" dirty="0">
                <a:solidFill>
                  <a:schemeClr val="tx1"/>
                </a:solidFill>
              </a:rPr>
              <a:t>Výhody:</a:t>
            </a:r>
            <a:r>
              <a:rPr lang="cs-CZ" sz="3000" dirty="0">
                <a:solidFill>
                  <a:schemeClr val="tx1"/>
                </a:solidFill>
              </a:rPr>
              <a:t> Program je distribuován zdarma, podpora češtiny, není ničím omezen, lze ho kombinovat i s dalšími médii (např. </a:t>
            </a:r>
            <a:r>
              <a:rPr lang="cs-CZ" sz="3000" dirty="0" err="1">
                <a:solidFill>
                  <a:schemeClr val="tx1"/>
                </a:solidFill>
              </a:rPr>
              <a:t>Discord</a:t>
            </a:r>
            <a:r>
              <a:rPr lang="cs-CZ" sz="3000" dirty="0">
                <a:solidFill>
                  <a:schemeClr val="tx1"/>
                </a:solidFill>
              </a:rPr>
              <a:t>), lze využít jako plátno při distanční výuce, dokáže </a:t>
            </a:r>
            <a:r>
              <a:rPr lang="cs-CZ" sz="3000" dirty="0" err="1">
                <a:solidFill>
                  <a:schemeClr val="tx1"/>
                </a:solidFill>
              </a:rPr>
              <a:t>vektorizovat</a:t>
            </a:r>
            <a:r>
              <a:rPr lang="cs-CZ" sz="3000" dirty="0">
                <a:solidFill>
                  <a:schemeClr val="tx1"/>
                </a:solidFill>
              </a:rPr>
              <a:t> bitmapové obrázky, lze </a:t>
            </a:r>
            <a:r>
              <a:rPr lang="cs-CZ" sz="3000" dirty="0" err="1">
                <a:solidFill>
                  <a:schemeClr val="tx1"/>
                </a:solidFill>
              </a:rPr>
              <a:t>doprogramovávat</a:t>
            </a:r>
            <a:r>
              <a:rPr lang="cs-CZ" sz="3000" dirty="0">
                <a:solidFill>
                  <a:schemeClr val="tx1"/>
                </a:solidFill>
              </a:rPr>
              <a:t> vlastní funkce a nástroje, podpora průhlednosti</a:t>
            </a:r>
          </a:p>
          <a:p>
            <a:r>
              <a:rPr lang="cs-CZ" sz="3000" b="1" dirty="0">
                <a:solidFill>
                  <a:schemeClr val="tx1"/>
                </a:solidFill>
              </a:rPr>
              <a:t>Nevýhody:</a:t>
            </a:r>
            <a:r>
              <a:rPr lang="cs-CZ" sz="3000" dirty="0">
                <a:solidFill>
                  <a:schemeClr val="tx1"/>
                </a:solidFill>
              </a:rPr>
              <a:t> Při vložených mnoha bitmapových obrázcích lehká nestabilita</a:t>
            </a: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FFBA76-AC43-4941-A303-ED0923909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5" y="1306784"/>
            <a:ext cx="2829018" cy="28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D2B03-757E-4BB8-8A06-F83078AB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55" y="821102"/>
            <a:ext cx="8534400" cy="1507067"/>
          </a:xfrm>
        </p:spPr>
        <p:txBody>
          <a:bodyPr>
            <a:normAutofit/>
          </a:bodyPr>
          <a:lstStyle/>
          <a:p>
            <a:r>
              <a:rPr lang="cs-CZ" b="1" dirty="0"/>
              <a:t>Příklady použití v praxi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5658A2-B48E-45C5-AD89-8484D6C7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55" y="2328169"/>
            <a:ext cx="8534400" cy="399273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Výroba loga, kaligrafie, kresba vektorové grafiky, matematické grafy a křivky, kresba s digitálním perem, plátno při distanční výuce, diagramy a ilustrace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FFBA76-AC43-4941-A303-ED0923909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5" y="1306784"/>
            <a:ext cx="2829018" cy="28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7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D2B03-757E-4BB8-8A06-F83078AB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55" y="821102"/>
            <a:ext cx="8534400" cy="1507067"/>
          </a:xfrm>
        </p:spPr>
        <p:txBody>
          <a:bodyPr>
            <a:normAutofit/>
          </a:bodyPr>
          <a:lstStyle/>
          <a:p>
            <a:r>
              <a:rPr lang="cs-CZ" b="1" dirty="0"/>
              <a:t>Specifická činnost – výroba loga v programu </a:t>
            </a:r>
            <a:r>
              <a:rPr lang="cs-CZ" b="1" dirty="0" err="1"/>
              <a:t>inkscape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5658A2-B48E-45C5-AD89-8484D6C7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55" y="2328169"/>
            <a:ext cx="8534400" cy="150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>
                <a:solidFill>
                  <a:schemeClr val="tx1"/>
                </a:solidFill>
              </a:rPr>
              <a:t>Pro výrobu loga lze využít také digitální pero pro přesnější čáry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FFBA76-AC43-4941-A303-ED0923909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5" y="1306784"/>
            <a:ext cx="2829018" cy="28290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E615F49-84E1-4F4E-9F16-59EF3DA3F7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4918" y="4006049"/>
            <a:ext cx="3315335" cy="18288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A871AA3-67C7-4C9B-96B4-3B4D1BA5BEB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51427" y="3835235"/>
            <a:ext cx="2685715" cy="249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5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D2B03-757E-4BB8-8A06-F83078AB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55" y="821102"/>
            <a:ext cx="8534400" cy="1507067"/>
          </a:xfrm>
        </p:spPr>
        <p:txBody>
          <a:bodyPr>
            <a:normAutofit/>
          </a:bodyPr>
          <a:lstStyle/>
          <a:p>
            <a:r>
              <a:rPr lang="cs-CZ" b="1" dirty="0"/>
              <a:t>Specifická činnost – výroba loga v programu </a:t>
            </a:r>
            <a:r>
              <a:rPr lang="cs-CZ" b="1" dirty="0" err="1"/>
              <a:t>inkscape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5658A2-B48E-45C5-AD89-8484D6C7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55" y="2328169"/>
            <a:ext cx="11009924" cy="15070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600" dirty="0">
                <a:solidFill>
                  <a:schemeClr val="tx1"/>
                </a:solidFill>
              </a:rPr>
              <a:t>Nejdříve od ruky napíšeme nápis, poté vyhladíme a začistíme kontury a nakonec vybarvíme a upravíme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64FCD7-9778-447C-933C-AE2231287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16" y="4021585"/>
            <a:ext cx="3662285" cy="24559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CB201A6-8018-4F9D-9C47-DE85B5A74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773" y="4021585"/>
            <a:ext cx="3823800" cy="243221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DA5C8E9-1082-4399-BBE1-780475F84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345" y="4021585"/>
            <a:ext cx="3791834" cy="24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7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D2B03-757E-4BB8-8A06-F83078AB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55" y="821102"/>
            <a:ext cx="8534400" cy="1507067"/>
          </a:xfrm>
        </p:spPr>
        <p:txBody>
          <a:bodyPr>
            <a:normAutofit/>
          </a:bodyPr>
          <a:lstStyle/>
          <a:p>
            <a:r>
              <a:rPr lang="cs-CZ" b="1" dirty="0"/>
              <a:t>Porovnání a silná stránka vektorové grafiky - zvětšování</a:t>
            </a:r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6B11E782-1AD8-44BE-85F8-27BD8279E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294" y="2535715"/>
            <a:ext cx="3190875" cy="2066925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5EDA8E96-DD14-4910-87BC-5FA6106A5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5562" y="2721130"/>
            <a:ext cx="5584471" cy="3617404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0CCD1AC6-48FC-4D73-A7D9-137106635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1494" b="31365"/>
          <a:stretch/>
        </p:blipFill>
        <p:spPr>
          <a:xfrm>
            <a:off x="7998199" y="2015771"/>
            <a:ext cx="4193801" cy="48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3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D2B03-757E-4BB8-8A06-F83078AB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55" y="82110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Video z práce s programem </a:t>
            </a:r>
            <a:r>
              <a:rPr lang="cs-CZ" b="1" dirty="0" err="1"/>
              <a:t>inkscape</a:t>
            </a:r>
            <a:r>
              <a:rPr lang="cs-CZ" b="1" dirty="0"/>
              <a:t> pro ilustraci (tutoriál na </a:t>
            </a:r>
            <a:r>
              <a:rPr lang="cs-CZ" b="1" dirty="0" err="1"/>
              <a:t>youtube</a:t>
            </a:r>
            <a:r>
              <a:rPr lang="cs-CZ" b="1" dirty="0"/>
              <a:t>)</a:t>
            </a:r>
            <a:endParaRPr lang="cs-CZ" dirty="0"/>
          </a:p>
        </p:txBody>
      </p:sp>
      <p:pic>
        <p:nvPicPr>
          <p:cNvPr id="7" name="Online médium 6" title="6 tipů pro Inkscape (tutorial)">
            <a:hlinkClick r:id="" action="ppaction://media"/>
            <a:extLst>
              <a:ext uri="{FF2B5EF4-FFF2-40B4-BE49-F238E27FC236}">
                <a16:creationId xmlns:a16="http://schemas.microsoft.com/office/drawing/2014/main" id="{ABBBA6F2-0585-40B8-80E8-57AFD060C02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292" y="2328169"/>
            <a:ext cx="6101287" cy="3431974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D2CA17A3-4C77-4E8F-8A82-EC81E6FB305F}"/>
              </a:ext>
            </a:extLst>
          </p:cNvPr>
          <p:cNvSpPr txBox="1">
            <a:spLocks/>
          </p:cNvSpPr>
          <p:nvPr/>
        </p:nvSpPr>
        <p:spPr>
          <a:xfrm>
            <a:off x="301842" y="5527747"/>
            <a:ext cx="1169189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https://www.youtube.com/watch?v=qiuhGwYgqKQ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3376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D2B03-757E-4BB8-8A06-F83078AB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55" y="821102"/>
            <a:ext cx="8534400" cy="1507067"/>
          </a:xfrm>
        </p:spPr>
        <p:txBody>
          <a:bodyPr>
            <a:normAutofit/>
          </a:bodyPr>
          <a:lstStyle/>
          <a:p>
            <a:r>
              <a:rPr lang="cs-CZ" b="1" dirty="0"/>
              <a:t>Srovnání s dalšími grafickými editory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5658A2-B48E-45C5-AD89-8484D6C7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55" y="2328169"/>
            <a:ext cx="11009924" cy="150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>
                <a:solidFill>
                  <a:schemeClr val="tx1"/>
                </a:solidFill>
              </a:rPr>
              <a:t>Výhodou je, že je program zadarmo, spolu s programem GIMP dokáží nahradit </a:t>
            </a:r>
            <a:r>
              <a:rPr lang="cs-CZ" sz="3600" dirty="0" err="1">
                <a:solidFill>
                  <a:schemeClr val="tx1"/>
                </a:solidFill>
              </a:rPr>
              <a:t>Photoshop</a:t>
            </a:r>
            <a:endParaRPr lang="cs-CZ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2. Het Hoofdvenster van GIMP">
            <a:hlinkClick r:id="rId2"/>
            <a:extLst>
              <a:ext uri="{FF2B5EF4-FFF2-40B4-BE49-F238E27FC236}">
                <a16:creationId xmlns:a16="http://schemas.microsoft.com/office/drawing/2014/main" id="{8D6562FD-C549-48D3-AB95-46F63428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24" y="3568823"/>
            <a:ext cx="3657045" cy="27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24E0594-DB7F-40BB-AD17-82BD951D4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0" y="3568823"/>
            <a:ext cx="2738761" cy="273876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0AEC127-9E4D-496B-98D0-DB4DDAA65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450" y="3736161"/>
            <a:ext cx="4679518" cy="263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01836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</TotalTime>
  <Words>298</Words>
  <Application>Microsoft Office PowerPoint</Application>
  <PresentationFormat>Širokoúhlá obrazovka</PresentationFormat>
  <Paragraphs>29</Paragraphs>
  <Slides>11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Řez</vt:lpstr>
      <vt:lpstr>Inkscape</vt:lpstr>
      <vt:lpstr>Představení softwaru</vt:lpstr>
      <vt:lpstr>Výhody a nevýhody softwaru</vt:lpstr>
      <vt:lpstr>Příklady použití v praxi</vt:lpstr>
      <vt:lpstr>Specifická činnost – výroba loga v programu inkscape</vt:lpstr>
      <vt:lpstr>Specifická činnost – výroba loga v programu inkscape</vt:lpstr>
      <vt:lpstr>Porovnání a silná stránka vektorové grafiky - zvětšování</vt:lpstr>
      <vt:lpstr>Video z práce s programem inkscape pro ilustraci (tutoriál na youtube)</vt:lpstr>
      <vt:lpstr>Srovnání s dalšími grafickými editory</vt:lpstr>
      <vt:lpstr>Pro více informací můžete navštívit stránky projektu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Inkscape</dc:title>
  <dc:creator>User</dc:creator>
  <cp:lastModifiedBy>User</cp:lastModifiedBy>
  <cp:revision>6</cp:revision>
  <dcterms:created xsi:type="dcterms:W3CDTF">2021-10-26T10:54:48Z</dcterms:created>
  <dcterms:modified xsi:type="dcterms:W3CDTF">2021-10-26T11:47:12Z</dcterms:modified>
</cp:coreProperties>
</file>