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94FE-BFA0-4828-A203-C64663C5F386}" type="datetimeFigureOut">
              <a:rPr lang="cs-CZ" smtClean="0"/>
              <a:t>26.10.2014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337-E8FA-4539-BCFA-817A149C1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637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94FE-BFA0-4828-A203-C64663C5F386}" type="datetimeFigureOut">
              <a:rPr lang="cs-CZ" smtClean="0"/>
              <a:t>26.10.2014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337-E8FA-4539-BCFA-817A149C1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950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94FE-BFA0-4828-A203-C64663C5F386}" type="datetimeFigureOut">
              <a:rPr lang="cs-CZ" smtClean="0"/>
              <a:t>26.10.2014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337-E8FA-4539-BCFA-817A149C1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184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94FE-BFA0-4828-A203-C64663C5F386}" type="datetimeFigureOut">
              <a:rPr lang="cs-CZ" smtClean="0"/>
              <a:t>26.10.2014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337-E8FA-4539-BCFA-817A149C1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615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94FE-BFA0-4828-A203-C64663C5F386}" type="datetimeFigureOut">
              <a:rPr lang="cs-CZ" smtClean="0"/>
              <a:t>26.10.2014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337-E8FA-4539-BCFA-817A149C1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918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94FE-BFA0-4828-A203-C64663C5F386}" type="datetimeFigureOut">
              <a:rPr lang="cs-CZ" smtClean="0"/>
              <a:t>26.10.2014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337-E8FA-4539-BCFA-817A149C1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48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94FE-BFA0-4828-A203-C64663C5F386}" type="datetimeFigureOut">
              <a:rPr lang="cs-CZ" smtClean="0"/>
              <a:t>26.10.2014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337-E8FA-4539-BCFA-817A149C1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34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94FE-BFA0-4828-A203-C64663C5F386}" type="datetimeFigureOut">
              <a:rPr lang="cs-CZ" smtClean="0"/>
              <a:t>26.10.2014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337-E8FA-4539-BCFA-817A149C1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546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94FE-BFA0-4828-A203-C64663C5F386}" type="datetimeFigureOut">
              <a:rPr lang="cs-CZ" smtClean="0"/>
              <a:t>26.10.2014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337-E8FA-4539-BCFA-817A149C1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893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94FE-BFA0-4828-A203-C64663C5F386}" type="datetimeFigureOut">
              <a:rPr lang="cs-CZ" smtClean="0"/>
              <a:t>26.10.2014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337-E8FA-4539-BCFA-817A149C1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854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94FE-BFA0-4828-A203-C64663C5F386}" type="datetimeFigureOut">
              <a:rPr lang="cs-CZ" smtClean="0"/>
              <a:t>26.10.2014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337-E8FA-4539-BCFA-817A149C1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133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094FE-BFA0-4828-A203-C64663C5F386}" type="datetimeFigureOut">
              <a:rPr lang="cs-CZ" smtClean="0"/>
              <a:t>26.10.2014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65337-E8FA-4539-BCFA-817A149C11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326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3812" y="0"/>
            <a:ext cx="7772400" cy="1470025"/>
          </a:xfrm>
        </p:spPr>
        <p:txBody>
          <a:bodyPr/>
          <a:lstStyle/>
          <a:p>
            <a:r>
              <a:rPr lang="cs-CZ" dirty="0" smtClean="0"/>
              <a:t>Zborov – </a:t>
            </a:r>
            <a:r>
              <a:rPr lang="cs-CZ" dirty="0" smtClean="0"/>
              <a:t>nápis na stěně domu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3744416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 descr="C:\Users\oem\Desktop\Adam práce\TSviny 5\JČ kraj\ORP Trhove Sviny\Zborov\2_CB_106-JV-20060730-Zborov_60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704" y="1268760"/>
            <a:ext cx="6552728" cy="491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204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cs-CZ" dirty="0" smtClean="0"/>
              <a:t>VIA </a:t>
            </a:r>
            <a:r>
              <a:rPr lang="cs-CZ" dirty="0" err="1" smtClean="0"/>
              <a:t>LUCIS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3361928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C:\Users\oem\Desktop\Adam práce\TSviny 5\JČ kraj\ORP Trhove Sviny\Zborov\2_CB_106-JV-20060730-Zborov_60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39" y="1196752"/>
            <a:ext cx="6672741" cy="5004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48901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</Words>
  <Application>Microsoft Office PowerPoint</Application>
  <PresentationFormat>Předvádění na obrazovce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Zborov – nápis na stěně domu</vt:lpstr>
      <vt:lpstr>VIA LUCIS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Zborov – nápis na domě</dc:title>
  <dc:creator>oem</dc:creator>
  <cp:lastModifiedBy>oem</cp:lastModifiedBy>
  <cp:revision>2</cp:revision>
  <dcterms:created xsi:type="dcterms:W3CDTF">2014-10-26T13:04:37Z</dcterms:created>
  <dcterms:modified xsi:type="dcterms:W3CDTF">2014-10-26T13:12:46Z</dcterms:modified>
</cp:coreProperties>
</file>