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1"/>
            <a:ext cx="9168760" cy="2021508"/>
          </a:xfrm>
        </p:spPr>
        <p:txBody>
          <a:bodyPr/>
          <a:lstStyle/>
          <a:p>
            <a:r>
              <a:rPr lang="cs-CZ" dirty="0" smtClean="0"/>
              <a:t>Kapucínský klášter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Brně</a:t>
            </a:r>
            <a:endParaRPr lang="cs-CZ" dirty="0"/>
          </a:p>
        </p:txBody>
      </p:sp>
      <p:pic>
        <p:nvPicPr>
          <p:cNvPr id="1027" name="Picture 3" descr="C:\Users\mackerle\Desktop\kapucini brn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2809"/>
            <a:ext cx="9168760" cy="48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48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1"/>
            <a:ext cx="3923928" cy="5567940"/>
          </a:xfrm>
        </p:spPr>
        <p:txBody>
          <a:bodyPr/>
          <a:lstStyle/>
          <a:p>
            <a:r>
              <a:rPr lang="cs-CZ" dirty="0" smtClean="0"/>
              <a:t>PAX </a:t>
            </a:r>
            <a:br>
              <a:rPr lang="cs-CZ" dirty="0" smtClean="0"/>
            </a:br>
            <a:r>
              <a:rPr lang="cs-CZ" dirty="0" smtClean="0"/>
              <a:t>ET </a:t>
            </a:r>
            <a:br>
              <a:rPr lang="cs-CZ" dirty="0" smtClean="0"/>
            </a:br>
            <a:r>
              <a:rPr lang="cs-CZ" dirty="0" smtClean="0"/>
              <a:t>BONUM</a:t>
            </a:r>
            <a:endParaRPr lang="cs-CZ" dirty="0"/>
          </a:p>
        </p:txBody>
      </p:sp>
      <p:pic>
        <p:nvPicPr>
          <p:cNvPr id="4" name="Picture 2" descr="D:\Výuka\latina\TSviny\Fotky\DSC006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00"/>
            <a:ext cx="5220072" cy="696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2345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Předvádění na obrazovce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3" baseType="lpstr">
      <vt:lpstr>Motiv sady Office</vt:lpstr>
      <vt:lpstr>Kapucínský klášter v Brně</vt:lpstr>
      <vt:lpstr>PAX  ET  BONUM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Kapucínský klášter v Brně</dc:title>
  <dc:creator>mackerle</dc:creator>
  <cp:lastModifiedBy>mackerle</cp:lastModifiedBy>
  <cp:revision>1</cp:revision>
  <dcterms:created xsi:type="dcterms:W3CDTF">2014-12-04T13:21:55Z</dcterms:created>
  <dcterms:modified xsi:type="dcterms:W3CDTF">2014-12-04T13:27:12Z</dcterms:modified>
</cp:coreProperties>
</file>